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604" r:id="rId2"/>
    <p:sldId id="1532" r:id="rId3"/>
    <p:sldId id="603" r:id="rId4"/>
    <p:sldId id="600" r:id="rId5"/>
    <p:sldId id="1536" r:id="rId6"/>
    <p:sldId id="1535" r:id="rId7"/>
    <p:sldId id="607" r:id="rId8"/>
    <p:sldId id="610" r:id="rId9"/>
    <p:sldId id="1537" r:id="rId10"/>
    <p:sldId id="1539" r:id="rId11"/>
    <p:sldId id="1538" r:id="rId12"/>
    <p:sldId id="1540" r:id="rId13"/>
    <p:sldId id="1541" r:id="rId14"/>
    <p:sldId id="1542" r:id="rId15"/>
    <p:sldId id="1543" r:id="rId16"/>
    <p:sldId id="1533" r:id="rId1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0745"/>
    <a:srgbClr val="DEB418"/>
    <a:srgbClr val="BD8325"/>
    <a:srgbClr val="327A5F"/>
    <a:srgbClr val="2F6C2A"/>
    <a:srgbClr val="09160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76100" autoAdjust="0"/>
  </p:normalViewPr>
  <p:slideViewPr>
    <p:cSldViewPr>
      <p:cViewPr varScale="1">
        <p:scale>
          <a:sx n="67" d="100"/>
          <a:sy n="67" d="100"/>
        </p:scale>
        <p:origin x="568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199BBB-0860-4A62-BFDF-877A318142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B7199-6DB9-4AB0-A06B-C54BEF2F9C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0D6F2-FF86-4BA3-A242-78A6150989D0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69C66-8147-4760-BC51-B52D0E6112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0FDBA-8751-4BDD-B7E8-821E6B352B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B8F15-C03E-4B5D-AE0D-B737D5BDF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32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7490AC2-30A8-4513-B283-D8ACC571912B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E7C3879-996F-4DEB-99FE-464952B190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54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Arc_PP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55" b="64877"/>
          <a:stretch>
            <a:fillRect/>
          </a:stretch>
        </p:blipFill>
        <p:spPr bwMode="auto">
          <a:xfrm>
            <a:off x="245533" y="2146300"/>
            <a:ext cx="11946467" cy="470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712451" y="6161088"/>
            <a:ext cx="1479549" cy="696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6" name="Picture 10" descr="Oncor_2color_RGB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5724526"/>
            <a:ext cx="29718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1"/>
            <a:ext cx="9904609" cy="2768031"/>
          </a:xfrm>
        </p:spPr>
        <p:txBody>
          <a:bodyPr lIns="365760">
            <a:noAutofit/>
          </a:bodyPr>
          <a:lstStyle>
            <a:lvl1pPr algn="l">
              <a:defRPr sz="3200" b="1" i="0"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2768030"/>
            <a:ext cx="9904609" cy="1752600"/>
          </a:xfrm>
        </p:spPr>
        <p:txBody>
          <a:bodyPr lIns="365760">
            <a:normAutofit/>
          </a:bodyPr>
          <a:lstStyle>
            <a:lvl1pPr marL="0" indent="0" algn="l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rgbClr val="717073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54101" y="6161088"/>
            <a:ext cx="673100" cy="347662"/>
          </a:xfrm>
        </p:spPr>
        <p:txBody>
          <a:bodyPr/>
          <a:lstStyle>
            <a:lvl1pPr>
              <a:defRPr sz="700" b="0" i="0">
                <a:solidFill>
                  <a:schemeClr val="accent1"/>
                </a:solidFill>
                <a:latin typeface="Helvetica"/>
                <a:cs typeface="Helvetica"/>
              </a:defRPr>
            </a:lvl1pPr>
          </a:lstStyle>
          <a:p>
            <a:fld id="{98839D8C-5F7B-4E65-82A5-4BE00FDA2FCF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7267" y="6161088"/>
            <a:ext cx="4258733" cy="347662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r>
              <a:rPr lang="en-US"/>
              <a:t>CloudRacers-Team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9318" y="6161088"/>
            <a:ext cx="463549" cy="347662"/>
          </a:xfrm>
        </p:spPr>
        <p:txBody>
          <a:bodyPr/>
          <a:lstStyle>
            <a:lvl1pPr algn="ctr">
              <a:defRPr sz="800" b="1" i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fld id="{7585353B-9AA6-4E41-BCF4-8CA677B1CC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5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2BF361-C026-4D70-B8FA-40AE3B436EC9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CloudRacers-Team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85353B-9AA6-4E41-BCF4-8CA677B1CC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4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" y="1600201"/>
            <a:ext cx="5085581" cy="45259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1501" y="1600201"/>
            <a:ext cx="5120344" cy="4525963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4F40C3-26FB-405C-871A-9DE4151A4F8E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CloudRacers-Team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85353B-9AA6-4E41-BCF4-8CA677B1CC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0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224" y="1535113"/>
            <a:ext cx="4876800" cy="639762"/>
          </a:xfrm>
        </p:spPr>
        <p:txBody>
          <a:bodyPr lIns="0"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24" y="2174875"/>
            <a:ext cx="4876800" cy="3951288"/>
          </a:xfrm>
        </p:spPr>
        <p:txBody>
          <a:bodyPr lIns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8875" y="1535113"/>
            <a:ext cx="4876800" cy="639762"/>
          </a:xfrm>
        </p:spPr>
        <p:txBody>
          <a:bodyPr lIns="0"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8875" y="2174875"/>
            <a:ext cx="4876800" cy="3951288"/>
          </a:xfrm>
        </p:spPr>
        <p:txBody>
          <a:bodyPr lIns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FA0CEE-7C97-4D92-90F6-566890D74523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CloudRacers-Team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85353B-9AA6-4E41-BCF4-8CA677B1CC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0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1139BA-E1D2-4073-A471-2153DFE3240B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CloudRacers-Team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85353B-9AA6-4E41-BCF4-8CA677B1CC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1853C0-09AE-44D1-9714-890DBA65A599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CloudRacers-Team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85353B-9AA6-4E41-BCF4-8CA677B1CC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5EC062-FD1F-4CF3-9DD9-AC7DCF28AD5C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CloudRacers-Team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85353B-9AA6-4E41-BCF4-8CA677B1CC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90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4800600"/>
            <a:ext cx="7315200" cy="566738"/>
          </a:xfrm>
        </p:spPr>
        <p:txBody>
          <a:bodyPr lIns="0" tIns="0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3296" y="400151"/>
            <a:ext cx="10334089" cy="43274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296" y="5367338"/>
            <a:ext cx="7315200" cy="804862"/>
          </a:xfrm>
        </p:spPr>
        <p:txBody>
          <a:bodyPr lIns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83011E-8A1D-48E5-BCB6-99B099D509B0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CloudRacers-Team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85353B-9AA6-4E41-BCF4-8CA677B1CC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8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Oncor_Arcs_PPT_WG11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933" y="4865688"/>
            <a:ext cx="5698067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43418" y="1"/>
            <a:ext cx="10746316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347472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43418" y="1408113"/>
            <a:ext cx="10746316" cy="469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7818" y="6340476"/>
            <a:ext cx="670983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accent1"/>
                </a:solidFill>
                <a:latin typeface="Helvetica"/>
                <a:cs typeface="Helvetica"/>
              </a:defRPr>
            </a:lvl1pPr>
          </a:lstStyle>
          <a:p>
            <a:fld id="{791E5582-B03C-46BC-B60A-531EFEB0D431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3317" y="6340476"/>
            <a:ext cx="365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r>
              <a:rPr lang="en-US"/>
              <a:t>CloudRacers-Team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3552" y="6340476"/>
            <a:ext cx="486833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b="1" i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fld id="{7585353B-9AA6-4E41-BCF4-8CA677B1CCE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32" name="Picture 6" descr="Oncor_2color_RGB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3"/>
          <a:stretch>
            <a:fillRect/>
          </a:stretch>
        </p:blipFill>
        <p:spPr bwMode="auto">
          <a:xfrm>
            <a:off x="10896600" y="6099176"/>
            <a:ext cx="12954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Helvetica"/>
          <a:ea typeface="Helvetica" pitchFamily="34" charset="0"/>
          <a:cs typeface="Helvetica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Helvetica" pitchFamily="34" charset="0"/>
          <a:ea typeface="Helvetica" pitchFamily="34" charset="0"/>
          <a:cs typeface="Helvetica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Helvetica" pitchFamily="34" charset="0"/>
          <a:ea typeface="Helvetica" pitchFamily="34" charset="0"/>
          <a:cs typeface="Helvetica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Helvetica" pitchFamily="34" charset="0"/>
          <a:ea typeface="Helvetica" pitchFamily="34" charset="0"/>
          <a:cs typeface="Helvetica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Helvetica" pitchFamily="34" charset="0"/>
          <a:ea typeface="Helvetica" pitchFamily="34" charset="0"/>
          <a:cs typeface="Helvetica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Helvetica" pitchFamily="34" charset="0"/>
          <a:cs typeface="Helvetica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Helvetica" pitchFamily="34" charset="0"/>
          <a:cs typeface="Helvetica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Helvetica" pitchFamily="34" charset="0"/>
          <a:cs typeface="Helvetica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Helvetica" pitchFamily="34" charset="0"/>
          <a:cs typeface="Helvetica" pitchFamily="34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defRPr sz="2200" b="1" kern="1200">
          <a:solidFill>
            <a:srgbClr val="717073"/>
          </a:solidFill>
          <a:latin typeface="Helvetica"/>
          <a:ea typeface="Helvetica" pitchFamily="34" charset="0"/>
          <a:cs typeface="Helvetica"/>
        </a:defRPr>
      </a:lvl1pPr>
      <a:lvl2pPr marL="171450" indent="-17145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rgbClr val="717073"/>
          </a:solidFill>
          <a:latin typeface="Helvetica"/>
          <a:ea typeface="Helvetica" pitchFamily="34" charset="0"/>
          <a:cs typeface="Helvetica"/>
        </a:defRPr>
      </a:lvl2pPr>
      <a:lvl3pPr marL="341313" indent="-169863" algn="l" defTabSz="4572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1900" kern="1200">
          <a:solidFill>
            <a:srgbClr val="717073"/>
          </a:solidFill>
          <a:latin typeface="Helvetica"/>
          <a:ea typeface="Helvetica" pitchFamily="34" charset="0"/>
          <a:cs typeface="Helvetica"/>
        </a:defRPr>
      </a:lvl3pPr>
      <a:lvl4pPr marL="512763" indent="-1714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717073"/>
          </a:solidFill>
          <a:latin typeface="Helvetica"/>
          <a:ea typeface="Helvetica" pitchFamily="34" charset="0"/>
          <a:cs typeface="Helvetica"/>
        </a:defRPr>
      </a:lvl4pPr>
      <a:lvl5pPr marL="741363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700" kern="1200">
          <a:solidFill>
            <a:srgbClr val="717073"/>
          </a:solidFill>
          <a:latin typeface="Helvetica"/>
          <a:ea typeface="Helvetica" pitchFamily="34" charset="0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73736-944A-4541-B2F3-2E58FCD2C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6" y="0"/>
            <a:ext cx="12182474" cy="1667203"/>
          </a:xfrm>
          <a:ln>
            <a:solidFill>
              <a:schemeClr val="accent2"/>
            </a:solidFill>
          </a:ln>
        </p:spPr>
        <p:txBody>
          <a:bodyPr/>
          <a:lstStyle/>
          <a:p>
            <a:endParaRPr lang="en-IN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IN" sz="4800" dirty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HEALTH PLANNER APPLICATION</a:t>
            </a:r>
          </a:p>
          <a:p>
            <a:pPr algn="ctr"/>
            <a:r>
              <a:rPr lang="en-US" sz="1200" dirty="0">
                <a:solidFill>
                  <a:srgbClr val="008B8B"/>
                </a:solidFill>
                <a:latin typeface="Roboto"/>
              </a:rPr>
              <a:t>Mission To Heal. Passion To Care.</a:t>
            </a:r>
            <a:endParaRPr lang="en-US" sz="1200" b="1" dirty="0">
              <a:solidFill>
                <a:srgbClr val="008B8B"/>
              </a:solidFill>
              <a:effectLst/>
              <a:latin typeface="Roboto"/>
            </a:endParaRPr>
          </a:p>
          <a:p>
            <a:pPr algn="ctr"/>
            <a:endParaRPr lang="en-US" sz="1200" dirty="0">
              <a:solidFill>
                <a:srgbClr val="008B8B"/>
              </a:solidFill>
              <a:latin typeface="Roboto"/>
            </a:endParaRPr>
          </a:p>
          <a:p>
            <a:pPr algn="r"/>
            <a:endParaRPr lang="en-US" sz="2400" b="1" dirty="0">
              <a:solidFill>
                <a:srgbClr val="008B8B"/>
              </a:solidFill>
              <a:effectLst/>
              <a:latin typeface="Roboto"/>
            </a:endParaRPr>
          </a:p>
          <a:p>
            <a:r>
              <a:rPr lang="en-US" sz="2400" dirty="0">
                <a:solidFill>
                  <a:srgbClr val="008B8B"/>
                </a:solidFill>
                <a:latin typeface="Roboto"/>
              </a:rPr>
              <a:t>     </a:t>
            </a:r>
            <a:r>
              <a:rPr lang="en-IN" u="sng" dirty="0">
                <a:solidFill>
                  <a:schemeClr val="tx2">
                    <a:lumMod val="50000"/>
                  </a:schemeClr>
                </a:solidFill>
              </a:rPr>
              <a:t>CLOUDRACERS TEAM </a:t>
            </a:r>
          </a:p>
          <a:p>
            <a:pPr lvl="4"/>
            <a:r>
              <a:rPr lang="en-IN" sz="2000" i="1" dirty="0">
                <a:solidFill>
                  <a:schemeClr val="tx2">
                    <a:lumMod val="50000"/>
                  </a:schemeClr>
                </a:solidFill>
              </a:rPr>
              <a:t>      Vaibhav </a:t>
            </a:r>
            <a:r>
              <a:rPr lang="en-IN" sz="2000" i="1" dirty="0" err="1">
                <a:solidFill>
                  <a:schemeClr val="tx2">
                    <a:lumMod val="50000"/>
                  </a:schemeClr>
                </a:solidFill>
              </a:rPr>
              <a:t>Sobti</a:t>
            </a:r>
            <a:r>
              <a:rPr lang="en-IN" sz="20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lvl="4"/>
            <a:r>
              <a:rPr lang="en-IN" sz="2000" i="1" dirty="0">
                <a:solidFill>
                  <a:schemeClr val="tx2">
                    <a:lumMod val="50000"/>
                  </a:schemeClr>
                </a:solidFill>
              </a:rPr>
              <a:t>      Maneesh </a:t>
            </a:r>
            <a:r>
              <a:rPr lang="en-IN" sz="2000" i="1" dirty="0" err="1">
                <a:solidFill>
                  <a:schemeClr val="tx2">
                    <a:lumMod val="50000"/>
                  </a:schemeClr>
                </a:solidFill>
              </a:rPr>
              <a:t>Basmatkar</a:t>
            </a:r>
            <a:endParaRPr lang="en-IN" sz="2000" i="1" dirty="0">
              <a:solidFill>
                <a:schemeClr val="tx2">
                  <a:lumMod val="50000"/>
                </a:schemeClr>
              </a:solidFill>
            </a:endParaRPr>
          </a:p>
          <a:p>
            <a:pPr lvl="4"/>
            <a:r>
              <a:rPr lang="en-IN" sz="2000" i="1" dirty="0">
                <a:solidFill>
                  <a:schemeClr val="tx2">
                    <a:lumMod val="50000"/>
                  </a:schemeClr>
                </a:solidFill>
              </a:rPr>
              <a:t>      Nitin Kumar</a:t>
            </a:r>
          </a:p>
          <a:p>
            <a:pPr lvl="4"/>
            <a:r>
              <a:rPr lang="en-IN" sz="2000" i="1" dirty="0">
                <a:solidFill>
                  <a:schemeClr val="tx2">
                    <a:lumMod val="50000"/>
                  </a:schemeClr>
                </a:solidFill>
              </a:rPr>
              <a:t>      </a:t>
            </a:r>
            <a:r>
              <a:rPr lang="en-IN" sz="2000" i="1" dirty="0" err="1">
                <a:solidFill>
                  <a:schemeClr val="tx2">
                    <a:lumMod val="50000"/>
                  </a:schemeClr>
                </a:solidFill>
              </a:rPr>
              <a:t>Dhanaji</a:t>
            </a:r>
            <a:r>
              <a:rPr lang="en-IN" sz="20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IN" sz="2000" i="1" dirty="0" err="1">
                <a:solidFill>
                  <a:schemeClr val="tx2">
                    <a:lumMod val="50000"/>
                  </a:schemeClr>
                </a:solidFill>
              </a:rPr>
              <a:t>Nalavade</a:t>
            </a:r>
            <a:endParaRPr lang="en-IN" sz="2000" i="1" dirty="0">
              <a:solidFill>
                <a:schemeClr val="tx2">
                  <a:lumMod val="50000"/>
                </a:schemeClr>
              </a:solidFill>
            </a:endParaRPr>
          </a:p>
          <a:p>
            <a:pPr lvl="4"/>
            <a:r>
              <a:rPr lang="en-IN" sz="2000" i="1" dirty="0">
                <a:solidFill>
                  <a:schemeClr val="tx2">
                    <a:lumMod val="50000"/>
                  </a:schemeClr>
                </a:solidFill>
              </a:rPr>
              <a:t>      Divya Attri</a:t>
            </a:r>
          </a:p>
          <a:p>
            <a:pPr algn="r"/>
            <a:endParaRPr lang="en-IN" dirty="0">
              <a:solidFill>
                <a:schemeClr val="bg2">
                  <a:lumMod val="25000"/>
                </a:schemeClr>
              </a:solidFill>
            </a:endParaRPr>
          </a:p>
          <a:p>
            <a:pPr algn="r"/>
            <a:endParaRPr lang="en-IN" dirty="0">
              <a:solidFill>
                <a:schemeClr val="bg2">
                  <a:lumMod val="25000"/>
                </a:schemeClr>
              </a:solidFill>
            </a:endParaRPr>
          </a:p>
          <a:p>
            <a:pPr algn="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853680-1CA1-46A4-9EA3-A7CA7ECD40B9}"/>
              </a:ext>
            </a:extLst>
          </p:cNvPr>
          <p:cNvSpPr/>
          <p:nvPr/>
        </p:nvSpPr>
        <p:spPr>
          <a:xfrm>
            <a:off x="9525" y="5638800"/>
            <a:ext cx="12182475" cy="121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Roboto"/>
              </a:rPr>
              <a:t>Mission To Heal. Passion To Care</a:t>
            </a:r>
            <a:r>
              <a:rPr lang="en-US">
                <a:solidFill>
                  <a:srgbClr val="008B8B"/>
                </a:solidFill>
                <a:latin typeface="Roboto"/>
              </a:rPr>
              <a:t>.</a:t>
            </a:r>
            <a:endParaRPr lang="en-US" b="1">
              <a:solidFill>
                <a:srgbClr val="008B8B"/>
              </a:solidFill>
              <a:latin typeface="Roboto"/>
            </a:endParaRPr>
          </a:p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54B32D-2CCA-4243-BE6F-AA7AA106B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38800"/>
            <a:ext cx="2066925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C3ABED-7FA8-48D7-B025-9B012CDE9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350" y="5638800"/>
            <a:ext cx="2533650" cy="12192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E1C9F-DCA3-423F-BB6E-677F45272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CloudRacers-Team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8C56A-D695-4A87-957D-09FA574F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353B-9AA6-4E41-BCF4-8CA677B1CCEB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 descr="Building In The Cloud: Manufacturing Is A Leading Sector For New Technology">
            <a:extLst>
              <a:ext uri="{FF2B5EF4-FFF2-40B4-BE49-F238E27FC236}">
                <a16:creationId xmlns:a16="http://schemas.microsoft.com/office/drawing/2014/main" id="{53DED49E-E40D-4240-B6CD-DAFF02C88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828800"/>
            <a:ext cx="1162050" cy="80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A drawing of a person&#10;&#10;Description automatically generated">
            <a:extLst>
              <a:ext uri="{FF2B5EF4-FFF2-40B4-BE49-F238E27FC236}">
                <a16:creationId xmlns:a16="http://schemas.microsoft.com/office/drawing/2014/main" id="{13C0FE79-005B-47DA-9D2B-C3302D82E5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867" y="2283619"/>
            <a:ext cx="5555310" cy="311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22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44B6-D3DC-41F6-89EC-5EC323CB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DESIGN-</a:t>
            </a:r>
            <a:r>
              <a:rPr lang="en-US" sz="1800" dirty="0"/>
              <a:t>Patient Registration(1)</a:t>
            </a:r>
            <a:endParaRPr lang="en-US" dirty="0"/>
          </a:p>
        </p:txBody>
      </p:sp>
      <p:pic>
        <p:nvPicPr>
          <p:cNvPr id="4" name="Picture 2" descr="IBM Logo Artwork Files and Guidelines">
            <a:extLst>
              <a:ext uri="{FF2B5EF4-FFF2-40B4-BE49-F238E27FC236}">
                <a16:creationId xmlns:a16="http://schemas.microsoft.com/office/drawing/2014/main" id="{E2DCB3DC-3D50-4720-8F8C-DC95069B8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6019799"/>
            <a:ext cx="1981200" cy="80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D1087B-57E0-411A-892A-3AD8B9EAC144}"/>
              </a:ext>
            </a:extLst>
          </p:cNvPr>
          <p:cNvCxnSpPr/>
          <p:nvPr/>
        </p:nvCxnSpPr>
        <p:spPr>
          <a:xfrm>
            <a:off x="0" y="9144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67BA779-F82D-480B-9AB8-07822FFAE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81200"/>
            <a:ext cx="9144000" cy="4038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6A8B53-D83E-42BE-AB22-F4B75FCD5721}"/>
              </a:ext>
            </a:extLst>
          </p:cNvPr>
          <p:cNvSpPr txBox="1"/>
          <p:nvPr/>
        </p:nvSpPr>
        <p:spPr>
          <a:xfrm>
            <a:off x="1274379" y="1337357"/>
            <a:ext cx="1091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User friendly UI build to Add/Modify/Update/Delete patient information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FCC9C-831F-49DA-98FA-0D9AFF0C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 err="1"/>
              <a:t>CloudRacers</a:t>
            </a:r>
            <a:r>
              <a:rPr lang="en-US" sz="900" dirty="0"/>
              <a:t>-Team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B8E0E-7EB6-4136-87CF-D5DBD15D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353B-9AA6-4E41-BCF4-8CA677B1CCE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BM Logo Artwork Files and Guidelines">
            <a:extLst>
              <a:ext uri="{FF2B5EF4-FFF2-40B4-BE49-F238E27FC236}">
                <a16:creationId xmlns:a16="http://schemas.microsoft.com/office/drawing/2014/main" id="{E2DCB3DC-3D50-4720-8F8C-DC95069B8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6019799"/>
            <a:ext cx="1981200" cy="80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D1087B-57E0-411A-892A-3AD8B9EAC144}"/>
              </a:ext>
            </a:extLst>
          </p:cNvPr>
          <p:cNvCxnSpPr/>
          <p:nvPr/>
        </p:nvCxnSpPr>
        <p:spPr>
          <a:xfrm>
            <a:off x="0" y="9144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FCD55EF-4F6F-4428-829B-0FC33260C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779" y="1622389"/>
            <a:ext cx="9372600" cy="454981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4F8AC8D-6CCC-4C6E-8AC0-FE28F7F77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18" y="1"/>
            <a:ext cx="10746316" cy="762000"/>
          </a:xfrm>
        </p:spPr>
        <p:txBody>
          <a:bodyPr/>
          <a:lstStyle/>
          <a:p>
            <a:r>
              <a:rPr lang="en-US" dirty="0"/>
              <a:t>UI DESIGN-</a:t>
            </a:r>
            <a:r>
              <a:rPr lang="en-US" sz="1800" dirty="0"/>
              <a:t>Patient Registration(2)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788A89-55CE-445E-A273-7065EC8885E1}"/>
              </a:ext>
            </a:extLst>
          </p:cNvPr>
          <p:cNvSpPr txBox="1"/>
          <p:nvPr/>
        </p:nvSpPr>
        <p:spPr>
          <a:xfrm>
            <a:off x="914400" y="1146823"/>
            <a:ext cx="1112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User friendly UI build to capture patient information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3C9A3-8497-4123-828E-D6BDA187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/>
              <a:t>CloudRacers-Team</a:t>
            </a:r>
            <a:endParaRPr lang="en-US" sz="9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BC82D79-8F9B-4CE0-B4DB-980297C0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353B-9AA6-4E41-BCF4-8CA677B1CCE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42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BM Logo Artwork Files and Guidelines">
            <a:extLst>
              <a:ext uri="{FF2B5EF4-FFF2-40B4-BE49-F238E27FC236}">
                <a16:creationId xmlns:a16="http://schemas.microsoft.com/office/drawing/2014/main" id="{E2DCB3DC-3D50-4720-8F8C-DC95069B8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6019799"/>
            <a:ext cx="1981200" cy="80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D1087B-57E0-411A-892A-3AD8B9EAC144}"/>
              </a:ext>
            </a:extLst>
          </p:cNvPr>
          <p:cNvCxnSpPr/>
          <p:nvPr/>
        </p:nvCxnSpPr>
        <p:spPr>
          <a:xfrm>
            <a:off x="0" y="9144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B4F8AC8D-6CCC-4C6E-8AC0-FE28F7F77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18" y="1"/>
            <a:ext cx="10746316" cy="762000"/>
          </a:xfrm>
        </p:spPr>
        <p:txBody>
          <a:bodyPr/>
          <a:lstStyle/>
          <a:p>
            <a:r>
              <a:rPr lang="en-US" dirty="0"/>
              <a:t>UI DESIGN-</a:t>
            </a:r>
            <a:r>
              <a:rPr lang="en-US" sz="1800" dirty="0"/>
              <a:t>COVID DATA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0B6A8E-691A-4BB0-86DF-C01FE2890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622389"/>
            <a:ext cx="9220200" cy="4549811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1A73C0-258E-4993-AC0F-6F1C9206F234}"/>
              </a:ext>
            </a:extLst>
          </p:cNvPr>
          <p:cNvSpPr txBox="1"/>
          <p:nvPr/>
        </p:nvSpPr>
        <p:spPr>
          <a:xfrm>
            <a:off x="1087821" y="1137143"/>
            <a:ext cx="1112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Novel COVID Public API invoked to get country wide Covid cases data.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8C1224-A49A-43D2-BC75-D7F1C4C3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/>
              <a:t>CloudRacers-Team</a:t>
            </a:r>
            <a:endParaRPr lang="en-US" sz="9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E91D87-8EF7-4A02-86EE-A0DB3702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353B-9AA6-4E41-BCF4-8CA677B1CCE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4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BM Logo Artwork Files and Guidelines">
            <a:extLst>
              <a:ext uri="{FF2B5EF4-FFF2-40B4-BE49-F238E27FC236}">
                <a16:creationId xmlns:a16="http://schemas.microsoft.com/office/drawing/2014/main" id="{E2DCB3DC-3D50-4720-8F8C-DC95069B8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6019799"/>
            <a:ext cx="1981200" cy="80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D1087B-57E0-411A-892A-3AD8B9EAC144}"/>
              </a:ext>
            </a:extLst>
          </p:cNvPr>
          <p:cNvCxnSpPr/>
          <p:nvPr/>
        </p:nvCxnSpPr>
        <p:spPr>
          <a:xfrm>
            <a:off x="0" y="9144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B4F8AC8D-6CCC-4C6E-8AC0-FE28F7F77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18" y="1"/>
            <a:ext cx="10746316" cy="762000"/>
          </a:xfrm>
        </p:spPr>
        <p:txBody>
          <a:bodyPr/>
          <a:lstStyle/>
          <a:p>
            <a:r>
              <a:rPr lang="en-US" dirty="0"/>
              <a:t>CI-CD PIPELINE Using Jenkins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A76FDB-7D4B-45B0-BAA8-FD588F937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74790"/>
            <a:ext cx="9370006" cy="439741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8E74D9-8A80-461D-806B-2FEC6A39B872}"/>
              </a:ext>
            </a:extLst>
          </p:cNvPr>
          <p:cNvSpPr txBox="1"/>
          <p:nvPr/>
        </p:nvSpPr>
        <p:spPr>
          <a:xfrm>
            <a:off x="1066800" y="1299224"/>
            <a:ext cx="1112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CI-CD Pipeline is implemented on private cloud using Jenkins for build automation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9A0D90-C9A7-4020-8CA9-19E4DF6A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 err="1"/>
              <a:t>CloudRacers</a:t>
            </a:r>
            <a:r>
              <a:rPr lang="en-US" sz="900" dirty="0"/>
              <a:t>-Team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08ED4C-7BEC-4A53-8FF6-AC99FDEF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353B-9AA6-4E41-BCF4-8CA677B1CCE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3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BM Logo Artwork Files and Guidelines">
            <a:extLst>
              <a:ext uri="{FF2B5EF4-FFF2-40B4-BE49-F238E27FC236}">
                <a16:creationId xmlns:a16="http://schemas.microsoft.com/office/drawing/2014/main" id="{E2DCB3DC-3D50-4720-8F8C-DC95069B8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6019799"/>
            <a:ext cx="1981200" cy="80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D1087B-57E0-411A-892A-3AD8B9EAC144}"/>
              </a:ext>
            </a:extLst>
          </p:cNvPr>
          <p:cNvCxnSpPr/>
          <p:nvPr/>
        </p:nvCxnSpPr>
        <p:spPr>
          <a:xfrm>
            <a:off x="0" y="9144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B4F8AC8D-6CCC-4C6E-8AC0-FE28F7F77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18" y="1"/>
            <a:ext cx="10746316" cy="762000"/>
          </a:xfrm>
        </p:spPr>
        <p:txBody>
          <a:bodyPr/>
          <a:lstStyle/>
          <a:p>
            <a:r>
              <a:rPr lang="en-US" dirty="0"/>
              <a:t>CLUSTER POD CONFIGURATION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BC366F-E846-4CBA-BE61-32D5C490A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600200"/>
            <a:ext cx="9524999" cy="44957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3B0600-D8AE-4424-B165-E4AC0910ADC8}"/>
              </a:ext>
            </a:extLst>
          </p:cNvPr>
          <p:cNvSpPr txBox="1"/>
          <p:nvPr/>
        </p:nvSpPr>
        <p:spPr>
          <a:xfrm>
            <a:off x="1295400" y="1158881"/>
            <a:ext cx="1089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POD configuration in OpenShift cluster</a:t>
            </a:r>
            <a:endParaRPr lang="en-US" dirty="0">
              <a:latin typeface="+mj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E292FB-7995-4A9B-B6D3-3594F52F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 err="1"/>
              <a:t>CloudRacers</a:t>
            </a:r>
            <a:r>
              <a:rPr lang="en-US" sz="900" dirty="0"/>
              <a:t>-Team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ADF96-05C8-447C-8A02-BFD1BCE6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353B-9AA6-4E41-BCF4-8CA677B1CCE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43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5CE1-6992-40B9-A6E9-3621B81AE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18" y="1"/>
            <a:ext cx="10746316" cy="762000"/>
          </a:xfrm>
        </p:spPr>
        <p:txBody>
          <a:bodyPr/>
          <a:lstStyle/>
          <a:p>
            <a:pPr algn="ctr"/>
            <a:r>
              <a:rPr lang="en-IN" dirty="0"/>
              <a:t>Achievements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D82C9-CCF0-46BF-AB33-49DBA1E3A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93" y="1225454"/>
            <a:ext cx="10837334" cy="5184775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IN" dirty="0"/>
              <a:t>The team got to learn market trending skills &amp; technologies that will definitely help all of us in contributing or innovating more in our current project or even at IBM level. </a:t>
            </a:r>
          </a:p>
          <a:p>
            <a:pPr marL="457200" indent="-457200">
              <a:buAutoNum type="arabicParenR"/>
            </a:pPr>
            <a:r>
              <a:rPr lang="en-IN" dirty="0"/>
              <a:t>The journey was beyond just virtual trainings as we had Webinars, Quizzes, Hands-On, Team collaboration &amp; brain storming which has developed confidence in us for the areas covered under Hackathon. We feel confident that we can develop end to end cloud based solutions from scratch. </a:t>
            </a:r>
          </a:p>
          <a:p>
            <a:pPr marL="457200" indent="-457200">
              <a:buAutoNum type="arabicParenR"/>
            </a:pPr>
            <a:r>
              <a:rPr lang="en-IN" dirty="0"/>
              <a:t>Participating in Hackathon enabled us to continue learning each day  without fail owing to the Hackathon timelines and  by looking at the spirit &amp; dedication  of everyone in the team . It kept us going even at times when project wise we were overloaded with work . </a:t>
            </a:r>
          </a:p>
          <a:p>
            <a:pPr marL="457200" indent="-457200">
              <a:buAutoNum type="arabicParenR"/>
            </a:pPr>
            <a:r>
              <a:rPr lang="en-IN" dirty="0"/>
              <a:t>Being part of the Hackathon Slack channel we also became aware of the issues faced by other teams &amp; their probable solutions which is also a good takeaway for us.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2645A-2795-4A20-9581-213F1A50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3317" y="6340476"/>
            <a:ext cx="3657600" cy="365125"/>
          </a:xfrm>
        </p:spPr>
        <p:txBody>
          <a:bodyPr/>
          <a:lstStyle/>
          <a:p>
            <a:r>
              <a:rPr lang="en-US"/>
              <a:t>CloudRacers-Team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EBA56-D3A8-4433-9AE8-1049D93F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3552" y="6340476"/>
            <a:ext cx="486833" cy="365125"/>
          </a:xfrm>
        </p:spPr>
        <p:txBody>
          <a:bodyPr/>
          <a:lstStyle/>
          <a:p>
            <a:fld id="{7585353B-9AA6-4E41-BCF4-8CA677B1CCEB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2" descr="IBM Logo Artwork Files and Guidelines">
            <a:extLst>
              <a:ext uri="{FF2B5EF4-FFF2-40B4-BE49-F238E27FC236}">
                <a16:creationId xmlns:a16="http://schemas.microsoft.com/office/drawing/2014/main" id="{D552AD2E-11FD-44A6-8FEB-D512AE14D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6019799"/>
            <a:ext cx="1981200" cy="80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5C32139-331C-4198-A4F6-2F4FB69FC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691" y="144414"/>
            <a:ext cx="958851" cy="958851"/>
          </a:xfrm>
          <a:prstGeom prst="rect">
            <a:avLst/>
          </a:prstGeom>
        </p:spPr>
      </p:pic>
      <p:pic>
        <p:nvPicPr>
          <p:cNvPr id="2052" name="Picture 4" descr="Popular Hyundai | Achievements &amp; Awards">
            <a:extLst>
              <a:ext uri="{FF2B5EF4-FFF2-40B4-BE49-F238E27FC236}">
                <a16:creationId xmlns:a16="http://schemas.microsoft.com/office/drawing/2014/main" id="{0672B71F-A30A-4115-9407-BE208CFCB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010" y="169815"/>
            <a:ext cx="9334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020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BM Logo Artwork Files and Guidelines">
            <a:extLst>
              <a:ext uri="{FF2B5EF4-FFF2-40B4-BE49-F238E27FC236}">
                <a16:creationId xmlns:a16="http://schemas.microsoft.com/office/drawing/2014/main" id="{E2DCB3DC-3D50-4720-8F8C-DC95069B8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6019799"/>
            <a:ext cx="1981200" cy="80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A90AB-7F5C-4317-83C2-AC954D59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353B-9AA6-4E41-BCF4-8CA677B1CCEB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3ECF6F-4A6B-4FD6-8CFE-BCB079CA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      Thank You Note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2A3FAB-A67E-43AC-A5F8-EAE9ED4BD88B}"/>
              </a:ext>
            </a:extLst>
          </p:cNvPr>
          <p:cNvSpPr txBox="1"/>
          <p:nvPr/>
        </p:nvSpPr>
        <p:spPr>
          <a:xfrm>
            <a:off x="747185" y="982176"/>
            <a:ext cx="97387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sz="2200" b="1" dirty="0">
                <a:solidFill>
                  <a:srgbClr val="717073"/>
                </a:solidFill>
                <a:latin typeface="Helvetica"/>
                <a:cs typeface="Helvetica"/>
              </a:rPr>
              <a:t>We the </a:t>
            </a:r>
            <a:r>
              <a:rPr lang="en-IN" sz="2200" b="1" dirty="0" err="1">
                <a:solidFill>
                  <a:srgbClr val="717073"/>
                </a:solidFill>
                <a:latin typeface="Helvetica"/>
                <a:cs typeface="Helvetica"/>
              </a:rPr>
              <a:t>CloudRacers</a:t>
            </a:r>
            <a:r>
              <a:rPr lang="en-IN" sz="2200" b="1" dirty="0">
                <a:solidFill>
                  <a:srgbClr val="717073"/>
                </a:solidFill>
                <a:latin typeface="Helvetica"/>
                <a:cs typeface="Helvetica"/>
              </a:rPr>
              <a:t> team would like to extend special thanks to the efforts, dedication , availability &amp; promptness of all the Hackathon Organizers &amp; SMEs . The way the whole event was organized  &amp; carved assuring learning of the all the participants is really very appreciable.  Thanks for being wonderful guides, teachers &amp; problem solvers .</a:t>
            </a:r>
          </a:p>
          <a:p>
            <a:pPr marL="342900" indent="-342900">
              <a:buAutoNum type="arabicParenR"/>
            </a:pPr>
            <a:endParaRPr lang="en-IN" sz="2200" b="1" dirty="0">
              <a:solidFill>
                <a:srgbClr val="717073"/>
              </a:solidFill>
              <a:latin typeface="Helvetica"/>
              <a:cs typeface="Helvetica"/>
            </a:endParaRPr>
          </a:p>
          <a:p>
            <a:r>
              <a:rPr lang="en-IN" sz="2200" b="1" dirty="0">
                <a:solidFill>
                  <a:srgbClr val="717073"/>
                </a:solidFill>
                <a:latin typeface="Helvetica"/>
                <a:cs typeface="Helvetica"/>
              </a:rPr>
              <a:t>2) Would also like to extend our gratitude towards IBM who empowered all of us with these learning platforms like providing access to RedHat </a:t>
            </a:r>
            <a:r>
              <a:rPr lang="en-IN" sz="2200" b="1" dirty="0" err="1">
                <a:solidFill>
                  <a:srgbClr val="717073"/>
                </a:solidFill>
                <a:latin typeface="Helvetica"/>
                <a:cs typeface="Helvetica"/>
              </a:rPr>
              <a:t>Openshift</a:t>
            </a:r>
            <a:r>
              <a:rPr lang="en-IN" sz="2200" b="1" dirty="0">
                <a:solidFill>
                  <a:srgbClr val="717073"/>
                </a:solidFill>
                <a:latin typeface="Helvetica"/>
                <a:cs typeface="Helvetica"/>
              </a:rPr>
              <a:t> which we acknowledge wouldn’t have been an easy task. </a:t>
            </a:r>
          </a:p>
          <a:p>
            <a:endParaRPr lang="en-IN" sz="2200" b="1" dirty="0">
              <a:solidFill>
                <a:srgbClr val="717073"/>
              </a:solidFill>
              <a:latin typeface="Helvetica"/>
              <a:cs typeface="Helvetica"/>
            </a:endParaRPr>
          </a:p>
          <a:p>
            <a:r>
              <a:rPr lang="en-IN" sz="2200" b="1" dirty="0">
                <a:solidFill>
                  <a:srgbClr val="717073"/>
                </a:solidFill>
                <a:latin typeface="Helvetica"/>
                <a:cs typeface="Helvetica"/>
              </a:rPr>
              <a:t>3) At last but not the least thanks &amp; Cheers to every team member of </a:t>
            </a:r>
            <a:r>
              <a:rPr lang="en-IN" sz="2200" b="1" dirty="0" err="1">
                <a:solidFill>
                  <a:srgbClr val="717073"/>
                </a:solidFill>
                <a:latin typeface="Helvetica"/>
                <a:cs typeface="Helvetica"/>
              </a:rPr>
              <a:t>CloudRacers</a:t>
            </a:r>
            <a:r>
              <a:rPr lang="en-IN" sz="2200" b="1" dirty="0">
                <a:solidFill>
                  <a:srgbClr val="717073"/>
                </a:solidFill>
                <a:latin typeface="Helvetica"/>
                <a:cs typeface="Helvetica"/>
              </a:rPr>
              <a:t> for making such a beautiful symphony of knowledge &amp; commitment towards learning. </a:t>
            </a:r>
          </a:p>
        </p:txBody>
      </p:sp>
      <p:pic>
        <p:nvPicPr>
          <p:cNvPr id="1026" name="Picture 2" descr="4 More Powerful Ways to Say &quot;Thank You&quot; | Inc.com">
            <a:extLst>
              <a:ext uri="{FF2B5EF4-FFF2-40B4-BE49-F238E27FC236}">
                <a16:creationId xmlns:a16="http://schemas.microsoft.com/office/drawing/2014/main" id="{5636E406-4F3C-4DCA-ADF8-84BB96840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8860"/>
            <a:ext cx="1805903" cy="1017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1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" y="1"/>
            <a:ext cx="12182475" cy="781752"/>
          </a:xfr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defTabSz="914400"/>
            <a:r>
              <a:rPr lang="en-US" sz="2800" dirty="0">
                <a:latin typeface="+mj-lt"/>
                <a:ea typeface="+mn-ea"/>
                <a:cs typeface="Aharoni" panose="020B0604020202020204" pitchFamily="2" charset="-79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8" y="1408113"/>
            <a:ext cx="5319182" cy="346868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>
                <a:latin typeface="+mn-lt"/>
              </a:rPr>
              <a:t>Overview of the Application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/>
              <a:t>Project planning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>
                <a:latin typeface="+mn-lt"/>
              </a:rPr>
              <a:t>Overall Architecture of the Solution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>
                <a:latin typeface="+mn-lt"/>
              </a:rPr>
              <a:t>Demo of the Application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>
                <a:latin typeface="+mn-lt"/>
              </a:rPr>
              <a:t>DevOps Implementation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>
                <a:latin typeface="+mn-lt"/>
              </a:rPr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218254"/>
            <a:ext cx="1905000" cy="457200"/>
          </a:xfrm>
        </p:spPr>
        <p:txBody>
          <a:bodyPr/>
          <a:lstStyle/>
          <a:p>
            <a:pPr>
              <a:defRPr/>
            </a:pPr>
            <a:fld id="{F7149A30-D4C7-4A7D-AECE-21BECD4B4F6A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E7B137-16AF-4487-B2F1-9743C5F44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5" y="781752"/>
            <a:ext cx="6334125" cy="5282415"/>
          </a:xfrm>
          <a:prstGeom prst="rect">
            <a:avLst/>
          </a:prstGeom>
          <a:noFill/>
        </p:spPr>
      </p:pic>
      <p:pic>
        <p:nvPicPr>
          <p:cNvPr id="8" name="Picture 2" descr="IBM Logo Artwork Files and Guidelines">
            <a:extLst>
              <a:ext uri="{FF2B5EF4-FFF2-40B4-BE49-F238E27FC236}">
                <a16:creationId xmlns:a16="http://schemas.microsoft.com/office/drawing/2014/main" id="{05FC947D-DA47-4B5D-A3F1-54450CB10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6172189"/>
            <a:ext cx="1981200" cy="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31677A-A77C-46BD-A8B9-1C98F7FF908F}"/>
              </a:ext>
            </a:extLst>
          </p:cNvPr>
          <p:cNvCxnSpPr/>
          <p:nvPr/>
        </p:nvCxnSpPr>
        <p:spPr>
          <a:xfrm>
            <a:off x="0" y="7620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9BDBC5-2104-486D-822A-A11F2F660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/>
              <a:t>CloudRacers-Team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3176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526C9C-D598-457D-B872-CCAF68716A17}"/>
              </a:ext>
            </a:extLst>
          </p:cNvPr>
          <p:cNvSpPr/>
          <p:nvPr/>
        </p:nvSpPr>
        <p:spPr>
          <a:xfrm>
            <a:off x="4241800" y="972570"/>
            <a:ext cx="7950200" cy="51996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633B2F0-D13D-47A0-9D09-D397FF5FCC94}"/>
              </a:ext>
            </a:extLst>
          </p:cNvPr>
          <p:cNvGrpSpPr/>
          <p:nvPr/>
        </p:nvGrpSpPr>
        <p:grpSpPr>
          <a:xfrm>
            <a:off x="617754" y="2362292"/>
            <a:ext cx="1334441" cy="1334441"/>
            <a:chOff x="3514725" y="1714500"/>
            <a:chExt cx="2228850" cy="222885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635F12-5D92-40BB-B55E-26297EF472B1}"/>
                </a:ext>
              </a:extLst>
            </p:cNvPr>
            <p:cNvSpPr/>
            <p:nvPr/>
          </p:nvSpPr>
          <p:spPr>
            <a:xfrm>
              <a:off x="3514725" y="1714500"/>
              <a:ext cx="2228850" cy="2228850"/>
            </a:xfrm>
            <a:prstGeom prst="ellipse">
              <a:avLst/>
            </a:prstGeom>
            <a:noFill/>
            <a:ln w="73025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ross 6">
              <a:extLst>
                <a:ext uri="{FF2B5EF4-FFF2-40B4-BE49-F238E27FC236}">
                  <a16:creationId xmlns:a16="http://schemas.microsoft.com/office/drawing/2014/main" id="{D0C9B059-A230-49DF-BA93-8FE48FA3DD01}"/>
                </a:ext>
              </a:extLst>
            </p:cNvPr>
            <p:cNvSpPr/>
            <p:nvPr/>
          </p:nvSpPr>
          <p:spPr>
            <a:xfrm>
              <a:off x="4532885" y="174758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Cross 7">
              <a:extLst>
                <a:ext uri="{FF2B5EF4-FFF2-40B4-BE49-F238E27FC236}">
                  <a16:creationId xmlns:a16="http://schemas.microsoft.com/office/drawing/2014/main" id="{7902679F-CB33-43D1-9F52-EFC001697EDA}"/>
                </a:ext>
              </a:extLst>
            </p:cNvPr>
            <p:cNvSpPr/>
            <p:nvPr/>
          </p:nvSpPr>
          <p:spPr>
            <a:xfrm>
              <a:off x="4757285" y="174758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Cross 8">
              <a:extLst>
                <a:ext uri="{FF2B5EF4-FFF2-40B4-BE49-F238E27FC236}">
                  <a16:creationId xmlns:a16="http://schemas.microsoft.com/office/drawing/2014/main" id="{02558704-F438-49B1-8D29-B8B5183E85F5}"/>
                </a:ext>
              </a:extLst>
            </p:cNvPr>
            <p:cNvSpPr/>
            <p:nvPr/>
          </p:nvSpPr>
          <p:spPr>
            <a:xfrm>
              <a:off x="4313190" y="174758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4561683F-D7A7-4C5C-A1D4-8EC2A553FE9B}"/>
                </a:ext>
              </a:extLst>
            </p:cNvPr>
            <p:cNvSpPr/>
            <p:nvPr/>
          </p:nvSpPr>
          <p:spPr>
            <a:xfrm>
              <a:off x="4428370" y="189585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C581DD77-102D-43AE-B6C5-F551391C4AD6}"/>
                </a:ext>
              </a:extLst>
            </p:cNvPr>
            <p:cNvSpPr/>
            <p:nvPr/>
          </p:nvSpPr>
          <p:spPr>
            <a:xfrm>
              <a:off x="4653350" y="189585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32D88336-E386-4A52-AB27-C686637466C8}"/>
                </a:ext>
              </a:extLst>
            </p:cNvPr>
            <p:cNvSpPr/>
            <p:nvPr/>
          </p:nvSpPr>
          <p:spPr>
            <a:xfrm>
              <a:off x="4872465" y="189585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66F53A17-6243-452E-A598-C9BA9C19E947}"/>
                </a:ext>
              </a:extLst>
            </p:cNvPr>
            <p:cNvSpPr/>
            <p:nvPr/>
          </p:nvSpPr>
          <p:spPr>
            <a:xfrm>
              <a:off x="4209255" y="189585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6B2152E8-A29E-4BED-A935-A6DFEFD1CCE4}"/>
                </a:ext>
              </a:extLst>
            </p:cNvPr>
            <p:cNvSpPr/>
            <p:nvPr/>
          </p:nvSpPr>
          <p:spPr>
            <a:xfrm>
              <a:off x="3990140" y="189585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CDE8A02C-9CD3-4F0B-AF82-347C0C6CC319}"/>
                </a:ext>
              </a:extLst>
            </p:cNvPr>
            <p:cNvSpPr/>
            <p:nvPr/>
          </p:nvSpPr>
          <p:spPr>
            <a:xfrm>
              <a:off x="5088905" y="189585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3B2C32F4-AABD-4239-8E7A-754F6F037024}"/>
                </a:ext>
              </a:extLst>
            </p:cNvPr>
            <p:cNvSpPr/>
            <p:nvPr/>
          </p:nvSpPr>
          <p:spPr>
            <a:xfrm>
              <a:off x="4540550" y="2044121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8C78E29E-BC5B-43A7-B8D9-BA8A5191188F}"/>
                </a:ext>
              </a:extLst>
            </p:cNvPr>
            <p:cNvSpPr/>
            <p:nvPr/>
          </p:nvSpPr>
          <p:spPr>
            <a:xfrm>
              <a:off x="4764950" y="2044121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6C82A138-ABDC-40CA-9549-564787B83F43}"/>
                </a:ext>
              </a:extLst>
            </p:cNvPr>
            <p:cNvSpPr/>
            <p:nvPr/>
          </p:nvSpPr>
          <p:spPr>
            <a:xfrm>
              <a:off x="4320855" y="2044121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Cross 18">
              <a:extLst>
                <a:ext uri="{FF2B5EF4-FFF2-40B4-BE49-F238E27FC236}">
                  <a16:creationId xmlns:a16="http://schemas.microsoft.com/office/drawing/2014/main" id="{2E886A5B-4074-4987-91A7-C7AD26D323B3}"/>
                </a:ext>
              </a:extLst>
            </p:cNvPr>
            <p:cNvSpPr/>
            <p:nvPr/>
          </p:nvSpPr>
          <p:spPr>
            <a:xfrm>
              <a:off x="4436035" y="21923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Cross 19">
              <a:extLst>
                <a:ext uri="{FF2B5EF4-FFF2-40B4-BE49-F238E27FC236}">
                  <a16:creationId xmlns:a16="http://schemas.microsoft.com/office/drawing/2014/main" id="{F8D4FAFE-045F-4E4A-858C-430B97AA338C}"/>
                </a:ext>
              </a:extLst>
            </p:cNvPr>
            <p:cNvSpPr/>
            <p:nvPr/>
          </p:nvSpPr>
          <p:spPr>
            <a:xfrm>
              <a:off x="4661015" y="21923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8F7D999B-0542-42DD-A281-DCF3EBCD7209}"/>
                </a:ext>
              </a:extLst>
            </p:cNvPr>
            <p:cNvSpPr/>
            <p:nvPr/>
          </p:nvSpPr>
          <p:spPr>
            <a:xfrm>
              <a:off x="4880130" y="21923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ross 21">
              <a:extLst>
                <a:ext uri="{FF2B5EF4-FFF2-40B4-BE49-F238E27FC236}">
                  <a16:creationId xmlns:a16="http://schemas.microsoft.com/office/drawing/2014/main" id="{DA26F318-A0C2-4511-B607-B94159D21245}"/>
                </a:ext>
              </a:extLst>
            </p:cNvPr>
            <p:cNvSpPr/>
            <p:nvPr/>
          </p:nvSpPr>
          <p:spPr>
            <a:xfrm>
              <a:off x="4216920" y="21923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8F2B6CC5-C094-444B-BC7D-B2C39959E187}"/>
                </a:ext>
              </a:extLst>
            </p:cNvPr>
            <p:cNvSpPr/>
            <p:nvPr/>
          </p:nvSpPr>
          <p:spPr>
            <a:xfrm>
              <a:off x="3997805" y="21923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Cross 23">
              <a:extLst>
                <a:ext uri="{FF2B5EF4-FFF2-40B4-BE49-F238E27FC236}">
                  <a16:creationId xmlns:a16="http://schemas.microsoft.com/office/drawing/2014/main" id="{28F9944E-6E87-4797-81A9-F60FD0459D15}"/>
                </a:ext>
              </a:extLst>
            </p:cNvPr>
            <p:cNvSpPr/>
            <p:nvPr/>
          </p:nvSpPr>
          <p:spPr>
            <a:xfrm>
              <a:off x="5096570" y="21923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Cross 24">
              <a:extLst>
                <a:ext uri="{FF2B5EF4-FFF2-40B4-BE49-F238E27FC236}">
                  <a16:creationId xmlns:a16="http://schemas.microsoft.com/office/drawing/2014/main" id="{DD787547-0F63-4F1A-B5F2-8D0759033E3B}"/>
                </a:ext>
              </a:extLst>
            </p:cNvPr>
            <p:cNvSpPr/>
            <p:nvPr/>
          </p:nvSpPr>
          <p:spPr>
            <a:xfrm>
              <a:off x="4548190" y="234307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Cross 25">
              <a:extLst>
                <a:ext uri="{FF2B5EF4-FFF2-40B4-BE49-F238E27FC236}">
                  <a16:creationId xmlns:a16="http://schemas.microsoft.com/office/drawing/2014/main" id="{AE7D3FE8-80A8-46DD-982C-C9AFFE0E0AA4}"/>
                </a:ext>
              </a:extLst>
            </p:cNvPr>
            <p:cNvSpPr/>
            <p:nvPr/>
          </p:nvSpPr>
          <p:spPr>
            <a:xfrm>
              <a:off x="4772590" y="234307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Cross 26">
              <a:extLst>
                <a:ext uri="{FF2B5EF4-FFF2-40B4-BE49-F238E27FC236}">
                  <a16:creationId xmlns:a16="http://schemas.microsoft.com/office/drawing/2014/main" id="{3536EB0D-794A-40E9-B742-225D35C4AD62}"/>
                </a:ext>
              </a:extLst>
            </p:cNvPr>
            <p:cNvSpPr/>
            <p:nvPr/>
          </p:nvSpPr>
          <p:spPr>
            <a:xfrm>
              <a:off x="4328495" y="234307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Cross 27">
              <a:extLst>
                <a:ext uri="{FF2B5EF4-FFF2-40B4-BE49-F238E27FC236}">
                  <a16:creationId xmlns:a16="http://schemas.microsoft.com/office/drawing/2014/main" id="{08378506-B6F9-4C0A-9CBE-252D040E3FC6}"/>
                </a:ext>
              </a:extLst>
            </p:cNvPr>
            <p:cNvSpPr/>
            <p:nvPr/>
          </p:nvSpPr>
          <p:spPr>
            <a:xfrm>
              <a:off x="4443675" y="249134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Cross 28">
              <a:extLst>
                <a:ext uri="{FF2B5EF4-FFF2-40B4-BE49-F238E27FC236}">
                  <a16:creationId xmlns:a16="http://schemas.microsoft.com/office/drawing/2014/main" id="{03D56635-75A0-4CC7-815A-D5DB59FCC3FC}"/>
                </a:ext>
              </a:extLst>
            </p:cNvPr>
            <p:cNvSpPr/>
            <p:nvPr/>
          </p:nvSpPr>
          <p:spPr>
            <a:xfrm>
              <a:off x="4668655" y="249134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Cross 29">
              <a:extLst>
                <a:ext uri="{FF2B5EF4-FFF2-40B4-BE49-F238E27FC236}">
                  <a16:creationId xmlns:a16="http://schemas.microsoft.com/office/drawing/2014/main" id="{160D693A-3D27-40B1-B3C6-B53E2C6C709B}"/>
                </a:ext>
              </a:extLst>
            </p:cNvPr>
            <p:cNvSpPr/>
            <p:nvPr/>
          </p:nvSpPr>
          <p:spPr>
            <a:xfrm>
              <a:off x="4887770" y="249134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Cross 30">
              <a:extLst>
                <a:ext uri="{FF2B5EF4-FFF2-40B4-BE49-F238E27FC236}">
                  <a16:creationId xmlns:a16="http://schemas.microsoft.com/office/drawing/2014/main" id="{E8AA2CF1-2095-45C5-888F-CCAE984EA69A}"/>
                </a:ext>
              </a:extLst>
            </p:cNvPr>
            <p:cNvSpPr/>
            <p:nvPr/>
          </p:nvSpPr>
          <p:spPr>
            <a:xfrm>
              <a:off x="4224560" y="249134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Cross 31">
              <a:extLst>
                <a:ext uri="{FF2B5EF4-FFF2-40B4-BE49-F238E27FC236}">
                  <a16:creationId xmlns:a16="http://schemas.microsoft.com/office/drawing/2014/main" id="{268842AB-EEDD-4CCC-BDBF-669929D55CCD}"/>
                </a:ext>
              </a:extLst>
            </p:cNvPr>
            <p:cNvSpPr/>
            <p:nvPr/>
          </p:nvSpPr>
          <p:spPr>
            <a:xfrm>
              <a:off x="4005445" y="249134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Cross 32">
              <a:extLst>
                <a:ext uri="{FF2B5EF4-FFF2-40B4-BE49-F238E27FC236}">
                  <a16:creationId xmlns:a16="http://schemas.microsoft.com/office/drawing/2014/main" id="{6A0D912E-8918-456C-83A9-6C4E94675177}"/>
                </a:ext>
              </a:extLst>
            </p:cNvPr>
            <p:cNvSpPr/>
            <p:nvPr/>
          </p:nvSpPr>
          <p:spPr>
            <a:xfrm>
              <a:off x="5104210" y="249134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Cross 33">
              <a:extLst>
                <a:ext uri="{FF2B5EF4-FFF2-40B4-BE49-F238E27FC236}">
                  <a16:creationId xmlns:a16="http://schemas.microsoft.com/office/drawing/2014/main" id="{39D79C67-583D-4596-B625-B35DE34EBF43}"/>
                </a:ext>
              </a:extLst>
            </p:cNvPr>
            <p:cNvSpPr/>
            <p:nvPr/>
          </p:nvSpPr>
          <p:spPr>
            <a:xfrm>
              <a:off x="4108130" y="234307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Cross 34">
              <a:extLst>
                <a:ext uri="{FF2B5EF4-FFF2-40B4-BE49-F238E27FC236}">
                  <a16:creationId xmlns:a16="http://schemas.microsoft.com/office/drawing/2014/main" id="{68C065B9-AE05-40E6-934C-4485E2AEB1A3}"/>
                </a:ext>
              </a:extLst>
            </p:cNvPr>
            <p:cNvSpPr/>
            <p:nvPr/>
          </p:nvSpPr>
          <p:spPr>
            <a:xfrm>
              <a:off x="3882625" y="234854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Cross 35">
              <a:extLst>
                <a:ext uri="{FF2B5EF4-FFF2-40B4-BE49-F238E27FC236}">
                  <a16:creationId xmlns:a16="http://schemas.microsoft.com/office/drawing/2014/main" id="{347B53AE-23A0-470E-AFF7-0977E16ECED6}"/>
                </a:ext>
              </a:extLst>
            </p:cNvPr>
            <p:cNvSpPr/>
            <p:nvPr/>
          </p:nvSpPr>
          <p:spPr>
            <a:xfrm>
              <a:off x="3776300" y="21923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Cross 36">
              <a:extLst>
                <a:ext uri="{FF2B5EF4-FFF2-40B4-BE49-F238E27FC236}">
                  <a16:creationId xmlns:a16="http://schemas.microsoft.com/office/drawing/2014/main" id="{5B8519F3-E4BD-4563-9737-F025906C42E6}"/>
                </a:ext>
              </a:extLst>
            </p:cNvPr>
            <p:cNvSpPr/>
            <p:nvPr/>
          </p:nvSpPr>
          <p:spPr>
            <a:xfrm>
              <a:off x="4103055" y="2044121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Cross 37">
              <a:extLst>
                <a:ext uri="{FF2B5EF4-FFF2-40B4-BE49-F238E27FC236}">
                  <a16:creationId xmlns:a16="http://schemas.microsoft.com/office/drawing/2014/main" id="{1D55D4F8-65A1-4CAD-9054-C6B0B11ADEBC}"/>
                </a:ext>
              </a:extLst>
            </p:cNvPr>
            <p:cNvSpPr/>
            <p:nvPr/>
          </p:nvSpPr>
          <p:spPr>
            <a:xfrm>
              <a:off x="3891480" y="2044121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Cross 38">
              <a:extLst>
                <a:ext uri="{FF2B5EF4-FFF2-40B4-BE49-F238E27FC236}">
                  <a16:creationId xmlns:a16="http://schemas.microsoft.com/office/drawing/2014/main" id="{FEA090C9-D443-47AF-A775-C446C13F3534}"/>
                </a:ext>
              </a:extLst>
            </p:cNvPr>
            <p:cNvSpPr/>
            <p:nvPr/>
          </p:nvSpPr>
          <p:spPr>
            <a:xfrm>
              <a:off x="4972272" y="2044121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Cross 39">
              <a:extLst>
                <a:ext uri="{FF2B5EF4-FFF2-40B4-BE49-F238E27FC236}">
                  <a16:creationId xmlns:a16="http://schemas.microsoft.com/office/drawing/2014/main" id="{50CE0A27-8BAA-47DE-BC25-035C3618685B}"/>
                </a:ext>
              </a:extLst>
            </p:cNvPr>
            <p:cNvSpPr/>
            <p:nvPr/>
          </p:nvSpPr>
          <p:spPr>
            <a:xfrm>
              <a:off x="5204085" y="2042910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Cross 40">
              <a:extLst>
                <a:ext uri="{FF2B5EF4-FFF2-40B4-BE49-F238E27FC236}">
                  <a16:creationId xmlns:a16="http://schemas.microsoft.com/office/drawing/2014/main" id="{00A555BB-52E9-4B41-88A1-4B2459FADD1F}"/>
                </a:ext>
              </a:extLst>
            </p:cNvPr>
            <p:cNvSpPr/>
            <p:nvPr/>
          </p:nvSpPr>
          <p:spPr>
            <a:xfrm>
              <a:off x="4978645" y="234065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Cross 41">
              <a:extLst>
                <a:ext uri="{FF2B5EF4-FFF2-40B4-BE49-F238E27FC236}">
                  <a16:creationId xmlns:a16="http://schemas.microsoft.com/office/drawing/2014/main" id="{2823AA42-724B-417A-BAC2-EC166E92FC5B}"/>
                </a:ext>
              </a:extLst>
            </p:cNvPr>
            <p:cNvSpPr/>
            <p:nvPr/>
          </p:nvSpPr>
          <p:spPr>
            <a:xfrm>
              <a:off x="5203740" y="233944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Cross 42">
              <a:extLst>
                <a:ext uri="{FF2B5EF4-FFF2-40B4-BE49-F238E27FC236}">
                  <a16:creationId xmlns:a16="http://schemas.microsoft.com/office/drawing/2014/main" id="{DC2CB871-8561-4FD0-81F7-FE5CF63070A0}"/>
                </a:ext>
              </a:extLst>
            </p:cNvPr>
            <p:cNvSpPr/>
            <p:nvPr/>
          </p:nvSpPr>
          <p:spPr>
            <a:xfrm>
              <a:off x="5313010" y="21923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Cross 43">
              <a:extLst>
                <a:ext uri="{FF2B5EF4-FFF2-40B4-BE49-F238E27FC236}">
                  <a16:creationId xmlns:a16="http://schemas.microsoft.com/office/drawing/2014/main" id="{B8BC9714-D689-4628-B8CF-EF4358A30FE9}"/>
                </a:ext>
              </a:extLst>
            </p:cNvPr>
            <p:cNvSpPr/>
            <p:nvPr/>
          </p:nvSpPr>
          <p:spPr>
            <a:xfrm>
              <a:off x="3661120" y="235277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Cross 44">
              <a:extLst>
                <a:ext uri="{FF2B5EF4-FFF2-40B4-BE49-F238E27FC236}">
                  <a16:creationId xmlns:a16="http://schemas.microsoft.com/office/drawing/2014/main" id="{1A11AD2C-0F91-47F9-99A7-71EDE0B5F886}"/>
                </a:ext>
              </a:extLst>
            </p:cNvPr>
            <p:cNvSpPr/>
            <p:nvPr/>
          </p:nvSpPr>
          <p:spPr>
            <a:xfrm>
              <a:off x="3776300" y="249267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Cross 45">
              <a:extLst>
                <a:ext uri="{FF2B5EF4-FFF2-40B4-BE49-F238E27FC236}">
                  <a16:creationId xmlns:a16="http://schemas.microsoft.com/office/drawing/2014/main" id="{437E254B-1A26-496A-83FE-E942ACBE7132}"/>
                </a:ext>
              </a:extLst>
            </p:cNvPr>
            <p:cNvSpPr/>
            <p:nvPr/>
          </p:nvSpPr>
          <p:spPr>
            <a:xfrm>
              <a:off x="3545940" y="249134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Cross 46">
              <a:extLst>
                <a:ext uri="{FF2B5EF4-FFF2-40B4-BE49-F238E27FC236}">
                  <a16:creationId xmlns:a16="http://schemas.microsoft.com/office/drawing/2014/main" id="{BE455CFA-338D-4C83-B5E6-73C128E6A77C}"/>
                </a:ext>
              </a:extLst>
            </p:cNvPr>
            <p:cNvSpPr/>
            <p:nvPr/>
          </p:nvSpPr>
          <p:spPr>
            <a:xfrm>
              <a:off x="5425245" y="233597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Cross 47">
              <a:extLst>
                <a:ext uri="{FF2B5EF4-FFF2-40B4-BE49-F238E27FC236}">
                  <a16:creationId xmlns:a16="http://schemas.microsoft.com/office/drawing/2014/main" id="{48E84A2B-B693-4595-9F4C-56DB87191BC9}"/>
                </a:ext>
              </a:extLst>
            </p:cNvPr>
            <p:cNvSpPr/>
            <p:nvPr/>
          </p:nvSpPr>
          <p:spPr>
            <a:xfrm>
              <a:off x="5308712" y="2492011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Cross 48">
              <a:extLst>
                <a:ext uri="{FF2B5EF4-FFF2-40B4-BE49-F238E27FC236}">
                  <a16:creationId xmlns:a16="http://schemas.microsoft.com/office/drawing/2014/main" id="{22B3FEB1-8058-4AEC-A741-1B5E5524BBE4}"/>
                </a:ext>
              </a:extLst>
            </p:cNvPr>
            <p:cNvSpPr/>
            <p:nvPr/>
          </p:nvSpPr>
          <p:spPr>
            <a:xfrm>
              <a:off x="5533692" y="2487536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Cross 49">
              <a:extLst>
                <a:ext uri="{FF2B5EF4-FFF2-40B4-BE49-F238E27FC236}">
                  <a16:creationId xmlns:a16="http://schemas.microsoft.com/office/drawing/2014/main" id="{6BCF83ED-9CE3-4BA3-BEF0-42ACE0E902F7}"/>
                </a:ext>
              </a:extLst>
            </p:cNvPr>
            <p:cNvSpPr/>
            <p:nvPr/>
          </p:nvSpPr>
          <p:spPr>
            <a:xfrm>
              <a:off x="4543550" y="263919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ECA42D5E-4122-46F0-84F7-9163ADD8A566}"/>
                </a:ext>
              </a:extLst>
            </p:cNvPr>
            <p:cNvSpPr/>
            <p:nvPr/>
          </p:nvSpPr>
          <p:spPr>
            <a:xfrm>
              <a:off x="4767950" y="263919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Cross 51">
              <a:extLst>
                <a:ext uri="{FF2B5EF4-FFF2-40B4-BE49-F238E27FC236}">
                  <a16:creationId xmlns:a16="http://schemas.microsoft.com/office/drawing/2014/main" id="{938B7D04-F55D-4A83-BFE8-159668487550}"/>
                </a:ext>
              </a:extLst>
            </p:cNvPr>
            <p:cNvSpPr/>
            <p:nvPr/>
          </p:nvSpPr>
          <p:spPr>
            <a:xfrm>
              <a:off x="4323855" y="263919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Cross 52">
              <a:extLst>
                <a:ext uri="{FF2B5EF4-FFF2-40B4-BE49-F238E27FC236}">
                  <a16:creationId xmlns:a16="http://schemas.microsoft.com/office/drawing/2014/main" id="{9D710F73-420C-46AD-8F52-2F3E91E33F64}"/>
                </a:ext>
              </a:extLst>
            </p:cNvPr>
            <p:cNvSpPr/>
            <p:nvPr/>
          </p:nvSpPr>
          <p:spPr>
            <a:xfrm>
              <a:off x="4439035" y="278746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Cross 53">
              <a:extLst>
                <a:ext uri="{FF2B5EF4-FFF2-40B4-BE49-F238E27FC236}">
                  <a16:creationId xmlns:a16="http://schemas.microsoft.com/office/drawing/2014/main" id="{F5E3F93A-B396-4D79-8973-E597C994C549}"/>
                </a:ext>
              </a:extLst>
            </p:cNvPr>
            <p:cNvSpPr/>
            <p:nvPr/>
          </p:nvSpPr>
          <p:spPr>
            <a:xfrm>
              <a:off x="4664015" y="278746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Cross 54">
              <a:extLst>
                <a:ext uri="{FF2B5EF4-FFF2-40B4-BE49-F238E27FC236}">
                  <a16:creationId xmlns:a16="http://schemas.microsoft.com/office/drawing/2014/main" id="{46289372-E723-4F14-A75D-5F7F2D4C922D}"/>
                </a:ext>
              </a:extLst>
            </p:cNvPr>
            <p:cNvSpPr/>
            <p:nvPr/>
          </p:nvSpPr>
          <p:spPr>
            <a:xfrm>
              <a:off x="3537939" y="2781840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Cross 55">
              <a:extLst>
                <a:ext uri="{FF2B5EF4-FFF2-40B4-BE49-F238E27FC236}">
                  <a16:creationId xmlns:a16="http://schemas.microsoft.com/office/drawing/2014/main" id="{D3F01AFF-373C-48F9-84C1-F938328162AF}"/>
                </a:ext>
              </a:extLst>
            </p:cNvPr>
            <p:cNvSpPr/>
            <p:nvPr/>
          </p:nvSpPr>
          <p:spPr>
            <a:xfrm>
              <a:off x="4219920" y="278746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Cross 56">
              <a:extLst>
                <a:ext uri="{FF2B5EF4-FFF2-40B4-BE49-F238E27FC236}">
                  <a16:creationId xmlns:a16="http://schemas.microsoft.com/office/drawing/2014/main" id="{49522B2B-9C5B-4D15-93F1-49C002361521}"/>
                </a:ext>
              </a:extLst>
            </p:cNvPr>
            <p:cNvSpPr/>
            <p:nvPr/>
          </p:nvSpPr>
          <p:spPr>
            <a:xfrm>
              <a:off x="4000805" y="278746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Cross 57">
              <a:extLst>
                <a:ext uri="{FF2B5EF4-FFF2-40B4-BE49-F238E27FC236}">
                  <a16:creationId xmlns:a16="http://schemas.microsoft.com/office/drawing/2014/main" id="{BDE0EC27-98F2-43C3-8EFA-EEEA51A150F2}"/>
                </a:ext>
              </a:extLst>
            </p:cNvPr>
            <p:cNvSpPr/>
            <p:nvPr/>
          </p:nvSpPr>
          <p:spPr>
            <a:xfrm>
              <a:off x="5099570" y="278746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Cross 58">
              <a:extLst>
                <a:ext uri="{FF2B5EF4-FFF2-40B4-BE49-F238E27FC236}">
                  <a16:creationId xmlns:a16="http://schemas.microsoft.com/office/drawing/2014/main" id="{2935C2A2-A192-4BAC-AE59-E1F94E361AD3}"/>
                </a:ext>
              </a:extLst>
            </p:cNvPr>
            <p:cNvSpPr/>
            <p:nvPr/>
          </p:nvSpPr>
          <p:spPr>
            <a:xfrm>
              <a:off x="4551215" y="2935732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Cross 59">
              <a:extLst>
                <a:ext uri="{FF2B5EF4-FFF2-40B4-BE49-F238E27FC236}">
                  <a16:creationId xmlns:a16="http://schemas.microsoft.com/office/drawing/2014/main" id="{2D8D30A9-0D49-4237-8016-93B5E6D9F583}"/>
                </a:ext>
              </a:extLst>
            </p:cNvPr>
            <p:cNvSpPr/>
            <p:nvPr/>
          </p:nvSpPr>
          <p:spPr>
            <a:xfrm>
              <a:off x="4775615" y="2935732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Cross 60">
              <a:extLst>
                <a:ext uri="{FF2B5EF4-FFF2-40B4-BE49-F238E27FC236}">
                  <a16:creationId xmlns:a16="http://schemas.microsoft.com/office/drawing/2014/main" id="{21D9F923-F005-4A62-AA41-AC25AFD54941}"/>
                </a:ext>
              </a:extLst>
            </p:cNvPr>
            <p:cNvSpPr/>
            <p:nvPr/>
          </p:nvSpPr>
          <p:spPr>
            <a:xfrm>
              <a:off x="4331520" y="2935732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Cross 61">
              <a:extLst>
                <a:ext uri="{FF2B5EF4-FFF2-40B4-BE49-F238E27FC236}">
                  <a16:creationId xmlns:a16="http://schemas.microsoft.com/office/drawing/2014/main" id="{B3864A65-BF56-45D2-B1C2-109FB75652FE}"/>
                </a:ext>
              </a:extLst>
            </p:cNvPr>
            <p:cNvSpPr/>
            <p:nvPr/>
          </p:nvSpPr>
          <p:spPr>
            <a:xfrm>
              <a:off x="4446700" y="3083999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Cross 62">
              <a:extLst>
                <a:ext uri="{FF2B5EF4-FFF2-40B4-BE49-F238E27FC236}">
                  <a16:creationId xmlns:a16="http://schemas.microsoft.com/office/drawing/2014/main" id="{45E264E4-CE7A-4384-A318-14A96DB24D41}"/>
                </a:ext>
              </a:extLst>
            </p:cNvPr>
            <p:cNvSpPr/>
            <p:nvPr/>
          </p:nvSpPr>
          <p:spPr>
            <a:xfrm>
              <a:off x="4671680" y="3083999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Cross 63">
              <a:extLst>
                <a:ext uri="{FF2B5EF4-FFF2-40B4-BE49-F238E27FC236}">
                  <a16:creationId xmlns:a16="http://schemas.microsoft.com/office/drawing/2014/main" id="{3DC6ED7C-80AF-4778-AF84-8EC0CBB94EEF}"/>
                </a:ext>
              </a:extLst>
            </p:cNvPr>
            <p:cNvSpPr/>
            <p:nvPr/>
          </p:nvSpPr>
          <p:spPr>
            <a:xfrm>
              <a:off x="4890795" y="3083999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Cross 64">
              <a:extLst>
                <a:ext uri="{FF2B5EF4-FFF2-40B4-BE49-F238E27FC236}">
                  <a16:creationId xmlns:a16="http://schemas.microsoft.com/office/drawing/2014/main" id="{10D41942-B1E1-4E51-8C7F-3ED1D27DFAA9}"/>
                </a:ext>
              </a:extLst>
            </p:cNvPr>
            <p:cNvSpPr/>
            <p:nvPr/>
          </p:nvSpPr>
          <p:spPr>
            <a:xfrm>
              <a:off x="4227585" y="3083999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Cross 65">
              <a:extLst>
                <a:ext uri="{FF2B5EF4-FFF2-40B4-BE49-F238E27FC236}">
                  <a16:creationId xmlns:a16="http://schemas.microsoft.com/office/drawing/2014/main" id="{FD5052F8-B97C-4907-8795-FB4507E76CA5}"/>
                </a:ext>
              </a:extLst>
            </p:cNvPr>
            <p:cNvSpPr/>
            <p:nvPr/>
          </p:nvSpPr>
          <p:spPr>
            <a:xfrm>
              <a:off x="4008470" y="3083999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Cross 66">
              <a:extLst>
                <a:ext uri="{FF2B5EF4-FFF2-40B4-BE49-F238E27FC236}">
                  <a16:creationId xmlns:a16="http://schemas.microsoft.com/office/drawing/2014/main" id="{C09947B8-E16E-4E4B-B273-B253B7ED3FE5}"/>
                </a:ext>
              </a:extLst>
            </p:cNvPr>
            <p:cNvSpPr/>
            <p:nvPr/>
          </p:nvSpPr>
          <p:spPr>
            <a:xfrm>
              <a:off x="5107235" y="3083999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Cross 67">
              <a:extLst>
                <a:ext uri="{FF2B5EF4-FFF2-40B4-BE49-F238E27FC236}">
                  <a16:creationId xmlns:a16="http://schemas.microsoft.com/office/drawing/2014/main" id="{3353B097-BE28-4CB5-9338-E058262BE398}"/>
                </a:ext>
              </a:extLst>
            </p:cNvPr>
            <p:cNvSpPr/>
            <p:nvPr/>
          </p:nvSpPr>
          <p:spPr>
            <a:xfrm>
              <a:off x="4558855" y="32346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Cross 68">
              <a:extLst>
                <a:ext uri="{FF2B5EF4-FFF2-40B4-BE49-F238E27FC236}">
                  <a16:creationId xmlns:a16="http://schemas.microsoft.com/office/drawing/2014/main" id="{9E3E0468-8F82-469E-B06E-207873213D80}"/>
                </a:ext>
              </a:extLst>
            </p:cNvPr>
            <p:cNvSpPr/>
            <p:nvPr/>
          </p:nvSpPr>
          <p:spPr>
            <a:xfrm>
              <a:off x="4783255" y="32346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Cross 69">
              <a:extLst>
                <a:ext uri="{FF2B5EF4-FFF2-40B4-BE49-F238E27FC236}">
                  <a16:creationId xmlns:a16="http://schemas.microsoft.com/office/drawing/2014/main" id="{B31B90CD-DDDB-4713-8D1C-37D621D598CE}"/>
                </a:ext>
              </a:extLst>
            </p:cNvPr>
            <p:cNvSpPr/>
            <p:nvPr/>
          </p:nvSpPr>
          <p:spPr>
            <a:xfrm>
              <a:off x="4339160" y="32346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Cross 70">
              <a:extLst>
                <a:ext uri="{FF2B5EF4-FFF2-40B4-BE49-F238E27FC236}">
                  <a16:creationId xmlns:a16="http://schemas.microsoft.com/office/drawing/2014/main" id="{C6AD976C-7B9A-40E1-9591-CC6A61BE8009}"/>
                </a:ext>
              </a:extLst>
            </p:cNvPr>
            <p:cNvSpPr/>
            <p:nvPr/>
          </p:nvSpPr>
          <p:spPr>
            <a:xfrm>
              <a:off x="4454340" y="338295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Cross 71">
              <a:extLst>
                <a:ext uri="{FF2B5EF4-FFF2-40B4-BE49-F238E27FC236}">
                  <a16:creationId xmlns:a16="http://schemas.microsoft.com/office/drawing/2014/main" id="{C804EDE8-C705-4F89-91BC-2E14F3A8F904}"/>
                </a:ext>
              </a:extLst>
            </p:cNvPr>
            <p:cNvSpPr/>
            <p:nvPr/>
          </p:nvSpPr>
          <p:spPr>
            <a:xfrm>
              <a:off x="4679320" y="338295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Cross 72">
              <a:extLst>
                <a:ext uri="{FF2B5EF4-FFF2-40B4-BE49-F238E27FC236}">
                  <a16:creationId xmlns:a16="http://schemas.microsoft.com/office/drawing/2014/main" id="{79342F69-0EAA-4BF2-A7A3-523357B3B7CE}"/>
                </a:ext>
              </a:extLst>
            </p:cNvPr>
            <p:cNvSpPr/>
            <p:nvPr/>
          </p:nvSpPr>
          <p:spPr>
            <a:xfrm>
              <a:off x="4898435" y="338295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Cross 73">
              <a:extLst>
                <a:ext uri="{FF2B5EF4-FFF2-40B4-BE49-F238E27FC236}">
                  <a16:creationId xmlns:a16="http://schemas.microsoft.com/office/drawing/2014/main" id="{0E7724D5-1393-42BD-BF9C-598DF4A8DEF5}"/>
                </a:ext>
              </a:extLst>
            </p:cNvPr>
            <p:cNvSpPr/>
            <p:nvPr/>
          </p:nvSpPr>
          <p:spPr>
            <a:xfrm>
              <a:off x="4235225" y="338295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Cross 74">
              <a:extLst>
                <a:ext uri="{FF2B5EF4-FFF2-40B4-BE49-F238E27FC236}">
                  <a16:creationId xmlns:a16="http://schemas.microsoft.com/office/drawing/2014/main" id="{C0451667-870E-4272-AE14-CC8414DD5413}"/>
                </a:ext>
              </a:extLst>
            </p:cNvPr>
            <p:cNvSpPr/>
            <p:nvPr/>
          </p:nvSpPr>
          <p:spPr>
            <a:xfrm>
              <a:off x="4016110" y="338295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Cross 75">
              <a:extLst>
                <a:ext uri="{FF2B5EF4-FFF2-40B4-BE49-F238E27FC236}">
                  <a16:creationId xmlns:a16="http://schemas.microsoft.com/office/drawing/2014/main" id="{064B8738-E666-490B-8655-C7EE8535DAB4}"/>
                </a:ext>
              </a:extLst>
            </p:cNvPr>
            <p:cNvSpPr/>
            <p:nvPr/>
          </p:nvSpPr>
          <p:spPr>
            <a:xfrm>
              <a:off x="5114875" y="338295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Cross 76">
              <a:extLst>
                <a:ext uri="{FF2B5EF4-FFF2-40B4-BE49-F238E27FC236}">
                  <a16:creationId xmlns:a16="http://schemas.microsoft.com/office/drawing/2014/main" id="{A59B4AF3-50E8-42FF-B53B-BE8EEC4D4BC2}"/>
                </a:ext>
              </a:extLst>
            </p:cNvPr>
            <p:cNvSpPr/>
            <p:nvPr/>
          </p:nvSpPr>
          <p:spPr>
            <a:xfrm>
              <a:off x="4118795" y="32346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Cross 77">
              <a:extLst>
                <a:ext uri="{FF2B5EF4-FFF2-40B4-BE49-F238E27FC236}">
                  <a16:creationId xmlns:a16="http://schemas.microsoft.com/office/drawing/2014/main" id="{FCEB686A-AE28-4E70-AC43-B0562FF6E6E6}"/>
                </a:ext>
              </a:extLst>
            </p:cNvPr>
            <p:cNvSpPr/>
            <p:nvPr/>
          </p:nvSpPr>
          <p:spPr>
            <a:xfrm>
              <a:off x="3893290" y="324015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Cross 78">
              <a:extLst>
                <a:ext uri="{FF2B5EF4-FFF2-40B4-BE49-F238E27FC236}">
                  <a16:creationId xmlns:a16="http://schemas.microsoft.com/office/drawing/2014/main" id="{98C11507-6C33-4DF9-AB0B-CBF74DA9D3D3}"/>
                </a:ext>
              </a:extLst>
            </p:cNvPr>
            <p:cNvSpPr/>
            <p:nvPr/>
          </p:nvSpPr>
          <p:spPr>
            <a:xfrm>
              <a:off x="3786965" y="3083999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Cross 79">
              <a:extLst>
                <a:ext uri="{FF2B5EF4-FFF2-40B4-BE49-F238E27FC236}">
                  <a16:creationId xmlns:a16="http://schemas.microsoft.com/office/drawing/2014/main" id="{8B40E753-461E-4AF2-823D-BE705A024C75}"/>
                </a:ext>
              </a:extLst>
            </p:cNvPr>
            <p:cNvSpPr/>
            <p:nvPr/>
          </p:nvSpPr>
          <p:spPr>
            <a:xfrm>
              <a:off x="4113720" y="2935732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Cross 80">
              <a:extLst>
                <a:ext uri="{FF2B5EF4-FFF2-40B4-BE49-F238E27FC236}">
                  <a16:creationId xmlns:a16="http://schemas.microsoft.com/office/drawing/2014/main" id="{490FBA3E-ADB1-4606-A3A4-8FC5EDE80CCB}"/>
                </a:ext>
              </a:extLst>
            </p:cNvPr>
            <p:cNvSpPr/>
            <p:nvPr/>
          </p:nvSpPr>
          <p:spPr>
            <a:xfrm>
              <a:off x="3902145" y="2935732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Cross 81">
              <a:extLst>
                <a:ext uri="{FF2B5EF4-FFF2-40B4-BE49-F238E27FC236}">
                  <a16:creationId xmlns:a16="http://schemas.microsoft.com/office/drawing/2014/main" id="{DA662E3C-F20B-45C2-BE34-7EA1A59E36CC}"/>
                </a:ext>
              </a:extLst>
            </p:cNvPr>
            <p:cNvSpPr/>
            <p:nvPr/>
          </p:nvSpPr>
          <p:spPr>
            <a:xfrm>
              <a:off x="4982937" y="2935732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Cross 82">
              <a:extLst>
                <a:ext uri="{FF2B5EF4-FFF2-40B4-BE49-F238E27FC236}">
                  <a16:creationId xmlns:a16="http://schemas.microsoft.com/office/drawing/2014/main" id="{EB2EEC29-3A2A-46F2-B7A4-8DE4F6BDC0D7}"/>
                </a:ext>
              </a:extLst>
            </p:cNvPr>
            <p:cNvSpPr/>
            <p:nvPr/>
          </p:nvSpPr>
          <p:spPr>
            <a:xfrm>
              <a:off x="5214750" y="2934521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Cross 83">
              <a:extLst>
                <a:ext uri="{FF2B5EF4-FFF2-40B4-BE49-F238E27FC236}">
                  <a16:creationId xmlns:a16="http://schemas.microsoft.com/office/drawing/2014/main" id="{0C059F71-73A6-40CA-A0B8-3DDC877C6019}"/>
                </a:ext>
              </a:extLst>
            </p:cNvPr>
            <p:cNvSpPr/>
            <p:nvPr/>
          </p:nvSpPr>
          <p:spPr>
            <a:xfrm>
              <a:off x="4989310" y="3232266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Cross 84">
              <a:extLst>
                <a:ext uri="{FF2B5EF4-FFF2-40B4-BE49-F238E27FC236}">
                  <a16:creationId xmlns:a16="http://schemas.microsoft.com/office/drawing/2014/main" id="{1F411223-E378-44BE-B6F7-3D83191E030C}"/>
                </a:ext>
              </a:extLst>
            </p:cNvPr>
            <p:cNvSpPr/>
            <p:nvPr/>
          </p:nvSpPr>
          <p:spPr>
            <a:xfrm>
              <a:off x="5214405" y="323105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Cross 85">
              <a:extLst>
                <a:ext uri="{FF2B5EF4-FFF2-40B4-BE49-F238E27FC236}">
                  <a16:creationId xmlns:a16="http://schemas.microsoft.com/office/drawing/2014/main" id="{0CD81823-1DA2-44EC-89E8-55CE20172A6E}"/>
                </a:ext>
              </a:extLst>
            </p:cNvPr>
            <p:cNvSpPr/>
            <p:nvPr/>
          </p:nvSpPr>
          <p:spPr>
            <a:xfrm>
              <a:off x="5323675" y="3083999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Cross 86">
              <a:extLst>
                <a:ext uri="{FF2B5EF4-FFF2-40B4-BE49-F238E27FC236}">
                  <a16:creationId xmlns:a16="http://schemas.microsoft.com/office/drawing/2014/main" id="{ABE633AC-1B9E-49C7-9619-2272A3F7179B}"/>
                </a:ext>
              </a:extLst>
            </p:cNvPr>
            <p:cNvSpPr/>
            <p:nvPr/>
          </p:nvSpPr>
          <p:spPr>
            <a:xfrm>
              <a:off x="3671785" y="3244389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Cross 87">
              <a:extLst>
                <a:ext uri="{FF2B5EF4-FFF2-40B4-BE49-F238E27FC236}">
                  <a16:creationId xmlns:a16="http://schemas.microsoft.com/office/drawing/2014/main" id="{392DF940-2530-4676-9EC6-11587EB9A184}"/>
                </a:ext>
              </a:extLst>
            </p:cNvPr>
            <p:cNvSpPr/>
            <p:nvPr/>
          </p:nvSpPr>
          <p:spPr>
            <a:xfrm>
              <a:off x="3786965" y="3384289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Cross 88">
              <a:extLst>
                <a:ext uri="{FF2B5EF4-FFF2-40B4-BE49-F238E27FC236}">
                  <a16:creationId xmlns:a16="http://schemas.microsoft.com/office/drawing/2014/main" id="{9554606D-D160-407B-86E1-416897F26E65}"/>
                </a:ext>
              </a:extLst>
            </p:cNvPr>
            <p:cNvSpPr/>
            <p:nvPr/>
          </p:nvSpPr>
          <p:spPr>
            <a:xfrm>
              <a:off x="5435910" y="3227589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Cross 89">
              <a:extLst>
                <a:ext uri="{FF2B5EF4-FFF2-40B4-BE49-F238E27FC236}">
                  <a16:creationId xmlns:a16="http://schemas.microsoft.com/office/drawing/2014/main" id="{A90EE738-28DA-4CD3-8488-D44E8CAE81F2}"/>
                </a:ext>
              </a:extLst>
            </p:cNvPr>
            <p:cNvSpPr/>
            <p:nvPr/>
          </p:nvSpPr>
          <p:spPr>
            <a:xfrm>
              <a:off x="5319377" y="3383622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Cross 90">
              <a:extLst>
                <a:ext uri="{FF2B5EF4-FFF2-40B4-BE49-F238E27FC236}">
                  <a16:creationId xmlns:a16="http://schemas.microsoft.com/office/drawing/2014/main" id="{FE4D497F-8E7A-4974-9427-3A37B13C1754}"/>
                </a:ext>
              </a:extLst>
            </p:cNvPr>
            <p:cNvSpPr/>
            <p:nvPr/>
          </p:nvSpPr>
          <p:spPr>
            <a:xfrm>
              <a:off x="4339063" y="352300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Cross 91">
              <a:extLst>
                <a:ext uri="{FF2B5EF4-FFF2-40B4-BE49-F238E27FC236}">
                  <a16:creationId xmlns:a16="http://schemas.microsoft.com/office/drawing/2014/main" id="{4C0949BD-5CB0-45D5-910A-5D171B7CC2CA}"/>
                </a:ext>
              </a:extLst>
            </p:cNvPr>
            <p:cNvSpPr/>
            <p:nvPr/>
          </p:nvSpPr>
          <p:spPr>
            <a:xfrm>
              <a:off x="4564043" y="352300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Cross 92">
              <a:extLst>
                <a:ext uri="{FF2B5EF4-FFF2-40B4-BE49-F238E27FC236}">
                  <a16:creationId xmlns:a16="http://schemas.microsoft.com/office/drawing/2014/main" id="{42449943-4D40-4FE6-95C6-659BE8215B29}"/>
                </a:ext>
              </a:extLst>
            </p:cNvPr>
            <p:cNvSpPr/>
            <p:nvPr/>
          </p:nvSpPr>
          <p:spPr>
            <a:xfrm>
              <a:off x="4783158" y="352300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Cross 93">
              <a:extLst>
                <a:ext uri="{FF2B5EF4-FFF2-40B4-BE49-F238E27FC236}">
                  <a16:creationId xmlns:a16="http://schemas.microsoft.com/office/drawing/2014/main" id="{BE6D734A-4797-42C8-9A86-67C91A58A1B9}"/>
                </a:ext>
              </a:extLst>
            </p:cNvPr>
            <p:cNvSpPr/>
            <p:nvPr/>
          </p:nvSpPr>
          <p:spPr>
            <a:xfrm>
              <a:off x="4119948" y="352300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Cross 94">
              <a:extLst>
                <a:ext uri="{FF2B5EF4-FFF2-40B4-BE49-F238E27FC236}">
                  <a16:creationId xmlns:a16="http://schemas.microsoft.com/office/drawing/2014/main" id="{380DF834-AD03-4E78-A61C-F84C67E80860}"/>
                </a:ext>
              </a:extLst>
            </p:cNvPr>
            <p:cNvSpPr/>
            <p:nvPr/>
          </p:nvSpPr>
          <p:spPr>
            <a:xfrm>
              <a:off x="3900833" y="352300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Cross 95">
              <a:extLst>
                <a:ext uri="{FF2B5EF4-FFF2-40B4-BE49-F238E27FC236}">
                  <a16:creationId xmlns:a16="http://schemas.microsoft.com/office/drawing/2014/main" id="{94C99203-FF11-4AF5-A20D-EB30A204C5CE}"/>
                </a:ext>
              </a:extLst>
            </p:cNvPr>
            <p:cNvSpPr/>
            <p:nvPr/>
          </p:nvSpPr>
          <p:spPr>
            <a:xfrm>
              <a:off x="4999598" y="352300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Cross 96">
              <a:extLst>
                <a:ext uri="{FF2B5EF4-FFF2-40B4-BE49-F238E27FC236}">
                  <a16:creationId xmlns:a16="http://schemas.microsoft.com/office/drawing/2014/main" id="{DDC1FF2A-77B0-4B1E-AF6E-1DEFF75B7214}"/>
                </a:ext>
              </a:extLst>
            </p:cNvPr>
            <p:cNvSpPr/>
            <p:nvPr/>
          </p:nvSpPr>
          <p:spPr>
            <a:xfrm>
              <a:off x="4451218" y="367369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Cross 97">
              <a:extLst>
                <a:ext uri="{FF2B5EF4-FFF2-40B4-BE49-F238E27FC236}">
                  <a16:creationId xmlns:a16="http://schemas.microsoft.com/office/drawing/2014/main" id="{B0CC93CC-EF48-4053-BE6C-022F39BD3F71}"/>
                </a:ext>
              </a:extLst>
            </p:cNvPr>
            <p:cNvSpPr/>
            <p:nvPr/>
          </p:nvSpPr>
          <p:spPr>
            <a:xfrm>
              <a:off x="4675618" y="367369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Cross 98">
              <a:extLst>
                <a:ext uri="{FF2B5EF4-FFF2-40B4-BE49-F238E27FC236}">
                  <a16:creationId xmlns:a16="http://schemas.microsoft.com/office/drawing/2014/main" id="{017BB9DD-84E1-474D-9D74-012AABF756FB}"/>
                </a:ext>
              </a:extLst>
            </p:cNvPr>
            <p:cNvSpPr/>
            <p:nvPr/>
          </p:nvSpPr>
          <p:spPr>
            <a:xfrm>
              <a:off x="4231523" y="367369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Cross 99">
              <a:extLst>
                <a:ext uri="{FF2B5EF4-FFF2-40B4-BE49-F238E27FC236}">
                  <a16:creationId xmlns:a16="http://schemas.microsoft.com/office/drawing/2014/main" id="{2616512B-99E3-4679-A5F4-4A4A296A623E}"/>
                </a:ext>
              </a:extLst>
            </p:cNvPr>
            <p:cNvSpPr/>
            <p:nvPr/>
          </p:nvSpPr>
          <p:spPr>
            <a:xfrm>
              <a:off x="4346703" y="382196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Cross 100">
              <a:extLst>
                <a:ext uri="{FF2B5EF4-FFF2-40B4-BE49-F238E27FC236}">
                  <a16:creationId xmlns:a16="http://schemas.microsoft.com/office/drawing/2014/main" id="{5B960936-92ED-4AD1-9036-A8E26C92DA5B}"/>
                </a:ext>
              </a:extLst>
            </p:cNvPr>
            <p:cNvSpPr/>
            <p:nvPr/>
          </p:nvSpPr>
          <p:spPr>
            <a:xfrm>
              <a:off x="4571683" y="382196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Cross 101">
              <a:extLst>
                <a:ext uri="{FF2B5EF4-FFF2-40B4-BE49-F238E27FC236}">
                  <a16:creationId xmlns:a16="http://schemas.microsoft.com/office/drawing/2014/main" id="{29BCEFCD-51D9-4CE5-83E5-4785C1C09341}"/>
                </a:ext>
              </a:extLst>
            </p:cNvPr>
            <p:cNvSpPr/>
            <p:nvPr/>
          </p:nvSpPr>
          <p:spPr>
            <a:xfrm>
              <a:off x="4790798" y="382196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Cross 102">
              <a:extLst>
                <a:ext uri="{FF2B5EF4-FFF2-40B4-BE49-F238E27FC236}">
                  <a16:creationId xmlns:a16="http://schemas.microsoft.com/office/drawing/2014/main" id="{1FDEAA82-DDDB-4FF3-AF5B-5BAEC5AE345E}"/>
                </a:ext>
              </a:extLst>
            </p:cNvPr>
            <p:cNvSpPr/>
            <p:nvPr/>
          </p:nvSpPr>
          <p:spPr>
            <a:xfrm>
              <a:off x="4011158" y="367369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Cross 103">
              <a:extLst>
                <a:ext uri="{FF2B5EF4-FFF2-40B4-BE49-F238E27FC236}">
                  <a16:creationId xmlns:a16="http://schemas.microsoft.com/office/drawing/2014/main" id="{728DD895-3202-41A3-9871-C85E35081220}"/>
                </a:ext>
              </a:extLst>
            </p:cNvPr>
            <p:cNvSpPr/>
            <p:nvPr/>
          </p:nvSpPr>
          <p:spPr>
            <a:xfrm>
              <a:off x="4881673" y="367127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Cross 104">
              <a:extLst>
                <a:ext uri="{FF2B5EF4-FFF2-40B4-BE49-F238E27FC236}">
                  <a16:creationId xmlns:a16="http://schemas.microsoft.com/office/drawing/2014/main" id="{16F11362-5D5B-4414-B8C3-714A0B271C4A}"/>
                </a:ext>
              </a:extLst>
            </p:cNvPr>
            <p:cNvSpPr/>
            <p:nvPr/>
          </p:nvSpPr>
          <p:spPr>
            <a:xfrm>
              <a:off x="5106768" y="367006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Cross 105">
              <a:extLst>
                <a:ext uri="{FF2B5EF4-FFF2-40B4-BE49-F238E27FC236}">
                  <a16:creationId xmlns:a16="http://schemas.microsoft.com/office/drawing/2014/main" id="{AF31E59C-E764-4308-B878-B79E56310265}"/>
                </a:ext>
              </a:extLst>
            </p:cNvPr>
            <p:cNvSpPr/>
            <p:nvPr/>
          </p:nvSpPr>
          <p:spPr>
            <a:xfrm>
              <a:off x="5216038" y="352300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Cross 106">
              <a:extLst>
                <a:ext uri="{FF2B5EF4-FFF2-40B4-BE49-F238E27FC236}">
                  <a16:creationId xmlns:a16="http://schemas.microsoft.com/office/drawing/2014/main" id="{87DB9D2B-0D26-4A80-862C-65B4138310C5}"/>
                </a:ext>
              </a:extLst>
            </p:cNvPr>
            <p:cNvSpPr/>
            <p:nvPr/>
          </p:nvSpPr>
          <p:spPr>
            <a:xfrm>
              <a:off x="4999598" y="2645153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Cross 107">
              <a:extLst>
                <a:ext uri="{FF2B5EF4-FFF2-40B4-BE49-F238E27FC236}">
                  <a16:creationId xmlns:a16="http://schemas.microsoft.com/office/drawing/2014/main" id="{3285F380-264E-40B3-907E-2870268E9A98}"/>
                </a:ext>
              </a:extLst>
            </p:cNvPr>
            <p:cNvSpPr/>
            <p:nvPr/>
          </p:nvSpPr>
          <p:spPr>
            <a:xfrm>
              <a:off x="5209695" y="264256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Cross 108">
              <a:extLst>
                <a:ext uri="{FF2B5EF4-FFF2-40B4-BE49-F238E27FC236}">
                  <a16:creationId xmlns:a16="http://schemas.microsoft.com/office/drawing/2014/main" id="{B723FA1B-0EA5-4ED9-9F61-FC7C116155D4}"/>
                </a:ext>
              </a:extLst>
            </p:cNvPr>
            <p:cNvSpPr/>
            <p:nvPr/>
          </p:nvSpPr>
          <p:spPr>
            <a:xfrm>
              <a:off x="5433855" y="264829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Cross 109">
              <a:extLst>
                <a:ext uri="{FF2B5EF4-FFF2-40B4-BE49-F238E27FC236}">
                  <a16:creationId xmlns:a16="http://schemas.microsoft.com/office/drawing/2014/main" id="{C478CA80-94D9-450B-B044-5665322FD6A2}"/>
                </a:ext>
              </a:extLst>
            </p:cNvPr>
            <p:cNvSpPr/>
            <p:nvPr/>
          </p:nvSpPr>
          <p:spPr>
            <a:xfrm>
              <a:off x="5325144" y="279188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Cross 110">
              <a:extLst>
                <a:ext uri="{FF2B5EF4-FFF2-40B4-BE49-F238E27FC236}">
                  <a16:creationId xmlns:a16="http://schemas.microsoft.com/office/drawing/2014/main" id="{B1812779-7762-4055-9828-E0771A59FE7C}"/>
                </a:ext>
              </a:extLst>
            </p:cNvPr>
            <p:cNvSpPr/>
            <p:nvPr/>
          </p:nvSpPr>
          <p:spPr>
            <a:xfrm>
              <a:off x="5540425" y="278746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Cross 111">
              <a:extLst>
                <a:ext uri="{FF2B5EF4-FFF2-40B4-BE49-F238E27FC236}">
                  <a16:creationId xmlns:a16="http://schemas.microsoft.com/office/drawing/2014/main" id="{9A7E47E2-1B9E-45A2-AC43-5787EC729844}"/>
                </a:ext>
              </a:extLst>
            </p:cNvPr>
            <p:cNvSpPr/>
            <p:nvPr/>
          </p:nvSpPr>
          <p:spPr>
            <a:xfrm>
              <a:off x="5446563" y="294084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Cross 112">
              <a:extLst>
                <a:ext uri="{FF2B5EF4-FFF2-40B4-BE49-F238E27FC236}">
                  <a16:creationId xmlns:a16="http://schemas.microsoft.com/office/drawing/2014/main" id="{AE68882D-7DB4-457B-8384-D0C087402565}"/>
                </a:ext>
              </a:extLst>
            </p:cNvPr>
            <p:cNvSpPr/>
            <p:nvPr/>
          </p:nvSpPr>
          <p:spPr>
            <a:xfrm>
              <a:off x="5564528" y="308739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Cross 113">
              <a:extLst>
                <a:ext uri="{FF2B5EF4-FFF2-40B4-BE49-F238E27FC236}">
                  <a16:creationId xmlns:a16="http://schemas.microsoft.com/office/drawing/2014/main" id="{86768103-999E-47A5-930D-E36FBE08AE10}"/>
                </a:ext>
              </a:extLst>
            </p:cNvPr>
            <p:cNvSpPr/>
            <p:nvPr/>
          </p:nvSpPr>
          <p:spPr>
            <a:xfrm>
              <a:off x="4119948" y="263919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Cross 114">
              <a:extLst>
                <a:ext uri="{FF2B5EF4-FFF2-40B4-BE49-F238E27FC236}">
                  <a16:creationId xmlns:a16="http://schemas.microsoft.com/office/drawing/2014/main" id="{5910D788-9ACA-488A-83E7-3BA6A03B511B}"/>
                </a:ext>
              </a:extLst>
            </p:cNvPr>
            <p:cNvSpPr/>
            <p:nvPr/>
          </p:nvSpPr>
          <p:spPr>
            <a:xfrm>
              <a:off x="3886597" y="264256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Cross 115">
              <a:extLst>
                <a:ext uri="{FF2B5EF4-FFF2-40B4-BE49-F238E27FC236}">
                  <a16:creationId xmlns:a16="http://schemas.microsoft.com/office/drawing/2014/main" id="{67A4C200-7468-4EA8-AC30-A33A055A91E5}"/>
                </a:ext>
              </a:extLst>
            </p:cNvPr>
            <p:cNvSpPr/>
            <p:nvPr/>
          </p:nvSpPr>
          <p:spPr>
            <a:xfrm>
              <a:off x="3775116" y="2793503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Cross 116">
              <a:extLst>
                <a:ext uri="{FF2B5EF4-FFF2-40B4-BE49-F238E27FC236}">
                  <a16:creationId xmlns:a16="http://schemas.microsoft.com/office/drawing/2014/main" id="{5E63761F-C257-4903-A1E7-84158996E9FC}"/>
                </a:ext>
              </a:extLst>
            </p:cNvPr>
            <p:cNvSpPr/>
            <p:nvPr/>
          </p:nvSpPr>
          <p:spPr>
            <a:xfrm>
              <a:off x="3657771" y="2934521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Cross 117">
              <a:extLst>
                <a:ext uri="{FF2B5EF4-FFF2-40B4-BE49-F238E27FC236}">
                  <a16:creationId xmlns:a16="http://schemas.microsoft.com/office/drawing/2014/main" id="{5DB63538-EEA4-40D9-834A-8D1EEB258225}"/>
                </a:ext>
              </a:extLst>
            </p:cNvPr>
            <p:cNvSpPr/>
            <p:nvPr/>
          </p:nvSpPr>
          <p:spPr>
            <a:xfrm>
              <a:off x="3661074" y="2636592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Cross 118">
              <a:extLst>
                <a:ext uri="{FF2B5EF4-FFF2-40B4-BE49-F238E27FC236}">
                  <a16:creationId xmlns:a16="http://schemas.microsoft.com/office/drawing/2014/main" id="{958D2522-3841-42C1-9944-DD6C37D30414}"/>
                </a:ext>
              </a:extLst>
            </p:cNvPr>
            <p:cNvSpPr/>
            <p:nvPr/>
          </p:nvSpPr>
          <p:spPr>
            <a:xfrm>
              <a:off x="4920350" y="279159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Cross 119">
              <a:extLst>
                <a:ext uri="{FF2B5EF4-FFF2-40B4-BE49-F238E27FC236}">
                  <a16:creationId xmlns:a16="http://schemas.microsoft.com/office/drawing/2014/main" id="{A1C0620B-0E35-4210-B518-00B59B52E559}"/>
                </a:ext>
              </a:extLst>
            </p:cNvPr>
            <p:cNvSpPr/>
            <p:nvPr/>
          </p:nvSpPr>
          <p:spPr>
            <a:xfrm>
              <a:off x="3545894" y="3087202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B46D1E22-5237-4122-9372-0BF5B575CCF8}"/>
              </a:ext>
            </a:extLst>
          </p:cNvPr>
          <p:cNvSpPr txBox="1"/>
          <p:nvPr/>
        </p:nvSpPr>
        <p:spPr>
          <a:xfrm>
            <a:off x="0" y="0"/>
            <a:ext cx="12192000" cy="9541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  <a:cs typeface="Aharoni" panose="020B0604020202020204" pitchFamily="2" charset="-79"/>
              </a:rPr>
              <a:t>APPLICATION OVERVIEW</a:t>
            </a:r>
          </a:p>
          <a:p>
            <a:r>
              <a:rPr lang="en-US" sz="2800" b="1" dirty="0">
                <a:latin typeface="+mj-lt"/>
                <a:cs typeface="Aharoni" panose="020B0604020202020204" pitchFamily="2" charset="-79"/>
              </a:rPr>
              <a:t> 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51C5E6F-FF88-492A-96E8-E90306921FE9}"/>
              </a:ext>
            </a:extLst>
          </p:cNvPr>
          <p:cNvGrpSpPr/>
          <p:nvPr/>
        </p:nvGrpSpPr>
        <p:grpSpPr>
          <a:xfrm>
            <a:off x="998037" y="3814762"/>
            <a:ext cx="2076450" cy="2076450"/>
            <a:chOff x="3514725" y="1714500"/>
            <a:chExt cx="2228850" cy="2228850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B26672EC-89FD-4F1B-A69C-FCBBADF80209}"/>
                </a:ext>
              </a:extLst>
            </p:cNvPr>
            <p:cNvSpPr/>
            <p:nvPr/>
          </p:nvSpPr>
          <p:spPr>
            <a:xfrm>
              <a:off x="3514725" y="1714500"/>
              <a:ext cx="2228850" cy="2228850"/>
            </a:xfrm>
            <a:prstGeom prst="ellipse">
              <a:avLst/>
            </a:prstGeom>
            <a:noFill/>
            <a:ln w="952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Cross 123">
              <a:extLst>
                <a:ext uri="{FF2B5EF4-FFF2-40B4-BE49-F238E27FC236}">
                  <a16:creationId xmlns:a16="http://schemas.microsoft.com/office/drawing/2014/main" id="{62E14F77-E86A-4F35-B990-05E2A4733580}"/>
                </a:ext>
              </a:extLst>
            </p:cNvPr>
            <p:cNvSpPr/>
            <p:nvPr/>
          </p:nvSpPr>
          <p:spPr>
            <a:xfrm>
              <a:off x="4532885" y="174758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Cross 124">
              <a:extLst>
                <a:ext uri="{FF2B5EF4-FFF2-40B4-BE49-F238E27FC236}">
                  <a16:creationId xmlns:a16="http://schemas.microsoft.com/office/drawing/2014/main" id="{7BAC3FC8-2642-4A74-877A-7FB469385BD6}"/>
                </a:ext>
              </a:extLst>
            </p:cNvPr>
            <p:cNvSpPr/>
            <p:nvPr/>
          </p:nvSpPr>
          <p:spPr>
            <a:xfrm>
              <a:off x="4757285" y="174758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Cross 125">
              <a:extLst>
                <a:ext uri="{FF2B5EF4-FFF2-40B4-BE49-F238E27FC236}">
                  <a16:creationId xmlns:a16="http://schemas.microsoft.com/office/drawing/2014/main" id="{88C33440-CA53-4CDC-B26C-2DB09B3B4CE0}"/>
                </a:ext>
              </a:extLst>
            </p:cNvPr>
            <p:cNvSpPr/>
            <p:nvPr/>
          </p:nvSpPr>
          <p:spPr>
            <a:xfrm>
              <a:off x="4313190" y="174758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Cross 126">
              <a:extLst>
                <a:ext uri="{FF2B5EF4-FFF2-40B4-BE49-F238E27FC236}">
                  <a16:creationId xmlns:a16="http://schemas.microsoft.com/office/drawing/2014/main" id="{6A4AC505-D1AD-4A9D-B24C-9B1CE446C878}"/>
                </a:ext>
              </a:extLst>
            </p:cNvPr>
            <p:cNvSpPr/>
            <p:nvPr/>
          </p:nvSpPr>
          <p:spPr>
            <a:xfrm>
              <a:off x="4428370" y="189585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Cross 127">
              <a:extLst>
                <a:ext uri="{FF2B5EF4-FFF2-40B4-BE49-F238E27FC236}">
                  <a16:creationId xmlns:a16="http://schemas.microsoft.com/office/drawing/2014/main" id="{D686FD0D-93C8-423B-9ED3-89B0CD7E87E8}"/>
                </a:ext>
              </a:extLst>
            </p:cNvPr>
            <p:cNvSpPr/>
            <p:nvPr/>
          </p:nvSpPr>
          <p:spPr>
            <a:xfrm>
              <a:off x="4653350" y="189585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Cross 128">
              <a:extLst>
                <a:ext uri="{FF2B5EF4-FFF2-40B4-BE49-F238E27FC236}">
                  <a16:creationId xmlns:a16="http://schemas.microsoft.com/office/drawing/2014/main" id="{F30B5BF6-2E7A-4DB4-B5F0-22C1E80A27B4}"/>
                </a:ext>
              </a:extLst>
            </p:cNvPr>
            <p:cNvSpPr/>
            <p:nvPr/>
          </p:nvSpPr>
          <p:spPr>
            <a:xfrm>
              <a:off x="4872465" y="189585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Cross 129">
              <a:extLst>
                <a:ext uri="{FF2B5EF4-FFF2-40B4-BE49-F238E27FC236}">
                  <a16:creationId xmlns:a16="http://schemas.microsoft.com/office/drawing/2014/main" id="{3DF429D4-4977-4D04-8DE0-DBF1BEBC1349}"/>
                </a:ext>
              </a:extLst>
            </p:cNvPr>
            <p:cNvSpPr/>
            <p:nvPr/>
          </p:nvSpPr>
          <p:spPr>
            <a:xfrm>
              <a:off x="4209255" y="189585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Cross 130">
              <a:extLst>
                <a:ext uri="{FF2B5EF4-FFF2-40B4-BE49-F238E27FC236}">
                  <a16:creationId xmlns:a16="http://schemas.microsoft.com/office/drawing/2014/main" id="{3AAF860C-359C-4F04-8FC0-96E7892D391D}"/>
                </a:ext>
              </a:extLst>
            </p:cNvPr>
            <p:cNvSpPr/>
            <p:nvPr/>
          </p:nvSpPr>
          <p:spPr>
            <a:xfrm>
              <a:off x="3990140" y="189585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Cross 131">
              <a:extLst>
                <a:ext uri="{FF2B5EF4-FFF2-40B4-BE49-F238E27FC236}">
                  <a16:creationId xmlns:a16="http://schemas.microsoft.com/office/drawing/2014/main" id="{B8EDC2B2-3676-46E7-8550-0B76B6501EE7}"/>
                </a:ext>
              </a:extLst>
            </p:cNvPr>
            <p:cNvSpPr/>
            <p:nvPr/>
          </p:nvSpPr>
          <p:spPr>
            <a:xfrm>
              <a:off x="5088905" y="189585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Cross 132">
              <a:extLst>
                <a:ext uri="{FF2B5EF4-FFF2-40B4-BE49-F238E27FC236}">
                  <a16:creationId xmlns:a16="http://schemas.microsoft.com/office/drawing/2014/main" id="{12C7DA9B-2863-4764-AD38-D2D133BB9140}"/>
                </a:ext>
              </a:extLst>
            </p:cNvPr>
            <p:cNvSpPr/>
            <p:nvPr/>
          </p:nvSpPr>
          <p:spPr>
            <a:xfrm>
              <a:off x="4540550" y="2044121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Cross 133">
              <a:extLst>
                <a:ext uri="{FF2B5EF4-FFF2-40B4-BE49-F238E27FC236}">
                  <a16:creationId xmlns:a16="http://schemas.microsoft.com/office/drawing/2014/main" id="{12ACD2BA-F108-4E53-B53D-2BB9B366CA88}"/>
                </a:ext>
              </a:extLst>
            </p:cNvPr>
            <p:cNvSpPr/>
            <p:nvPr/>
          </p:nvSpPr>
          <p:spPr>
            <a:xfrm>
              <a:off x="4764950" y="2044121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Cross 134">
              <a:extLst>
                <a:ext uri="{FF2B5EF4-FFF2-40B4-BE49-F238E27FC236}">
                  <a16:creationId xmlns:a16="http://schemas.microsoft.com/office/drawing/2014/main" id="{8BC14397-EE89-4811-ACF5-CE2FB2CB8C55}"/>
                </a:ext>
              </a:extLst>
            </p:cNvPr>
            <p:cNvSpPr/>
            <p:nvPr/>
          </p:nvSpPr>
          <p:spPr>
            <a:xfrm>
              <a:off x="4320855" y="2044121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Cross 135">
              <a:extLst>
                <a:ext uri="{FF2B5EF4-FFF2-40B4-BE49-F238E27FC236}">
                  <a16:creationId xmlns:a16="http://schemas.microsoft.com/office/drawing/2014/main" id="{FC0E8EDA-D5C1-49C5-8339-554F5BFE7094}"/>
                </a:ext>
              </a:extLst>
            </p:cNvPr>
            <p:cNvSpPr/>
            <p:nvPr/>
          </p:nvSpPr>
          <p:spPr>
            <a:xfrm>
              <a:off x="4436035" y="21923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Cross 136">
              <a:extLst>
                <a:ext uri="{FF2B5EF4-FFF2-40B4-BE49-F238E27FC236}">
                  <a16:creationId xmlns:a16="http://schemas.microsoft.com/office/drawing/2014/main" id="{79DA1757-B971-4ECF-A07E-43E57D56A146}"/>
                </a:ext>
              </a:extLst>
            </p:cNvPr>
            <p:cNvSpPr/>
            <p:nvPr/>
          </p:nvSpPr>
          <p:spPr>
            <a:xfrm>
              <a:off x="4661015" y="21923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Cross 137">
              <a:extLst>
                <a:ext uri="{FF2B5EF4-FFF2-40B4-BE49-F238E27FC236}">
                  <a16:creationId xmlns:a16="http://schemas.microsoft.com/office/drawing/2014/main" id="{4D321F18-C855-48A8-9E2A-9A9DECEF10F9}"/>
                </a:ext>
              </a:extLst>
            </p:cNvPr>
            <p:cNvSpPr/>
            <p:nvPr/>
          </p:nvSpPr>
          <p:spPr>
            <a:xfrm>
              <a:off x="4880130" y="21923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Cross 138">
              <a:extLst>
                <a:ext uri="{FF2B5EF4-FFF2-40B4-BE49-F238E27FC236}">
                  <a16:creationId xmlns:a16="http://schemas.microsoft.com/office/drawing/2014/main" id="{D07A6A80-8B80-42F7-BB70-5D1BB1B06D81}"/>
                </a:ext>
              </a:extLst>
            </p:cNvPr>
            <p:cNvSpPr/>
            <p:nvPr/>
          </p:nvSpPr>
          <p:spPr>
            <a:xfrm>
              <a:off x="4216920" y="21923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Cross 139">
              <a:extLst>
                <a:ext uri="{FF2B5EF4-FFF2-40B4-BE49-F238E27FC236}">
                  <a16:creationId xmlns:a16="http://schemas.microsoft.com/office/drawing/2014/main" id="{AFF03094-B959-4DF6-931E-AE5C0E2D27D4}"/>
                </a:ext>
              </a:extLst>
            </p:cNvPr>
            <p:cNvSpPr/>
            <p:nvPr/>
          </p:nvSpPr>
          <p:spPr>
            <a:xfrm>
              <a:off x="3997805" y="21923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Cross 140">
              <a:extLst>
                <a:ext uri="{FF2B5EF4-FFF2-40B4-BE49-F238E27FC236}">
                  <a16:creationId xmlns:a16="http://schemas.microsoft.com/office/drawing/2014/main" id="{8AE8E302-C6B2-47EB-90E1-88DE3BDC3264}"/>
                </a:ext>
              </a:extLst>
            </p:cNvPr>
            <p:cNvSpPr/>
            <p:nvPr/>
          </p:nvSpPr>
          <p:spPr>
            <a:xfrm>
              <a:off x="5096570" y="21923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Cross 141">
              <a:extLst>
                <a:ext uri="{FF2B5EF4-FFF2-40B4-BE49-F238E27FC236}">
                  <a16:creationId xmlns:a16="http://schemas.microsoft.com/office/drawing/2014/main" id="{26962CBB-287F-46F3-8157-D699B5AF755E}"/>
                </a:ext>
              </a:extLst>
            </p:cNvPr>
            <p:cNvSpPr/>
            <p:nvPr/>
          </p:nvSpPr>
          <p:spPr>
            <a:xfrm>
              <a:off x="4548190" y="234307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Cross 142">
              <a:extLst>
                <a:ext uri="{FF2B5EF4-FFF2-40B4-BE49-F238E27FC236}">
                  <a16:creationId xmlns:a16="http://schemas.microsoft.com/office/drawing/2014/main" id="{B68578AE-1AD0-44AF-8AB3-020290B4A16D}"/>
                </a:ext>
              </a:extLst>
            </p:cNvPr>
            <p:cNvSpPr/>
            <p:nvPr/>
          </p:nvSpPr>
          <p:spPr>
            <a:xfrm>
              <a:off x="4772590" y="234307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Cross 143">
              <a:extLst>
                <a:ext uri="{FF2B5EF4-FFF2-40B4-BE49-F238E27FC236}">
                  <a16:creationId xmlns:a16="http://schemas.microsoft.com/office/drawing/2014/main" id="{BD5B3D14-7BA1-435D-890A-984EFA4F1B93}"/>
                </a:ext>
              </a:extLst>
            </p:cNvPr>
            <p:cNvSpPr/>
            <p:nvPr/>
          </p:nvSpPr>
          <p:spPr>
            <a:xfrm>
              <a:off x="4328495" y="234307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Cross 144">
              <a:extLst>
                <a:ext uri="{FF2B5EF4-FFF2-40B4-BE49-F238E27FC236}">
                  <a16:creationId xmlns:a16="http://schemas.microsoft.com/office/drawing/2014/main" id="{712D2C67-D2B2-4941-8F32-74EE45207B2A}"/>
                </a:ext>
              </a:extLst>
            </p:cNvPr>
            <p:cNvSpPr/>
            <p:nvPr/>
          </p:nvSpPr>
          <p:spPr>
            <a:xfrm>
              <a:off x="4443675" y="249134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Cross 145">
              <a:extLst>
                <a:ext uri="{FF2B5EF4-FFF2-40B4-BE49-F238E27FC236}">
                  <a16:creationId xmlns:a16="http://schemas.microsoft.com/office/drawing/2014/main" id="{676A2AA1-427B-4DDB-93F2-123561469FA1}"/>
                </a:ext>
              </a:extLst>
            </p:cNvPr>
            <p:cNvSpPr/>
            <p:nvPr/>
          </p:nvSpPr>
          <p:spPr>
            <a:xfrm>
              <a:off x="4668655" y="249134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Cross 146">
              <a:extLst>
                <a:ext uri="{FF2B5EF4-FFF2-40B4-BE49-F238E27FC236}">
                  <a16:creationId xmlns:a16="http://schemas.microsoft.com/office/drawing/2014/main" id="{1F400003-539B-4209-9604-0168867CF8D5}"/>
                </a:ext>
              </a:extLst>
            </p:cNvPr>
            <p:cNvSpPr/>
            <p:nvPr/>
          </p:nvSpPr>
          <p:spPr>
            <a:xfrm>
              <a:off x="4887770" y="249134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Cross 147">
              <a:extLst>
                <a:ext uri="{FF2B5EF4-FFF2-40B4-BE49-F238E27FC236}">
                  <a16:creationId xmlns:a16="http://schemas.microsoft.com/office/drawing/2014/main" id="{ADA97518-AF11-441C-BE40-1DBA1A70EDFD}"/>
                </a:ext>
              </a:extLst>
            </p:cNvPr>
            <p:cNvSpPr/>
            <p:nvPr/>
          </p:nvSpPr>
          <p:spPr>
            <a:xfrm>
              <a:off x="4224560" y="249134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Cross 148">
              <a:extLst>
                <a:ext uri="{FF2B5EF4-FFF2-40B4-BE49-F238E27FC236}">
                  <a16:creationId xmlns:a16="http://schemas.microsoft.com/office/drawing/2014/main" id="{9FF681D2-5817-46E5-AABA-99FFFF88D66E}"/>
                </a:ext>
              </a:extLst>
            </p:cNvPr>
            <p:cNvSpPr/>
            <p:nvPr/>
          </p:nvSpPr>
          <p:spPr>
            <a:xfrm>
              <a:off x="4005445" y="249134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Cross 149">
              <a:extLst>
                <a:ext uri="{FF2B5EF4-FFF2-40B4-BE49-F238E27FC236}">
                  <a16:creationId xmlns:a16="http://schemas.microsoft.com/office/drawing/2014/main" id="{AFADBE10-838B-4E66-84CF-0C62AA44E168}"/>
                </a:ext>
              </a:extLst>
            </p:cNvPr>
            <p:cNvSpPr/>
            <p:nvPr/>
          </p:nvSpPr>
          <p:spPr>
            <a:xfrm>
              <a:off x="5104210" y="249134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Cross 150">
              <a:extLst>
                <a:ext uri="{FF2B5EF4-FFF2-40B4-BE49-F238E27FC236}">
                  <a16:creationId xmlns:a16="http://schemas.microsoft.com/office/drawing/2014/main" id="{54854F37-2E42-4B06-874F-4D12154E4851}"/>
                </a:ext>
              </a:extLst>
            </p:cNvPr>
            <p:cNvSpPr/>
            <p:nvPr/>
          </p:nvSpPr>
          <p:spPr>
            <a:xfrm>
              <a:off x="4108130" y="234307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Cross 151">
              <a:extLst>
                <a:ext uri="{FF2B5EF4-FFF2-40B4-BE49-F238E27FC236}">
                  <a16:creationId xmlns:a16="http://schemas.microsoft.com/office/drawing/2014/main" id="{9978BC1A-0993-434A-B7B1-B2B9606BCAB4}"/>
                </a:ext>
              </a:extLst>
            </p:cNvPr>
            <p:cNvSpPr/>
            <p:nvPr/>
          </p:nvSpPr>
          <p:spPr>
            <a:xfrm>
              <a:off x="3882625" y="234854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Cross 152">
              <a:extLst>
                <a:ext uri="{FF2B5EF4-FFF2-40B4-BE49-F238E27FC236}">
                  <a16:creationId xmlns:a16="http://schemas.microsoft.com/office/drawing/2014/main" id="{855BFA79-DAB7-4B95-AFE8-819B9D72AA8A}"/>
                </a:ext>
              </a:extLst>
            </p:cNvPr>
            <p:cNvSpPr/>
            <p:nvPr/>
          </p:nvSpPr>
          <p:spPr>
            <a:xfrm>
              <a:off x="3776300" y="21923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Cross 153">
              <a:extLst>
                <a:ext uri="{FF2B5EF4-FFF2-40B4-BE49-F238E27FC236}">
                  <a16:creationId xmlns:a16="http://schemas.microsoft.com/office/drawing/2014/main" id="{DE784325-E72B-4F0A-9598-8AE3AFA8AFFE}"/>
                </a:ext>
              </a:extLst>
            </p:cNvPr>
            <p:cNvSpPr/>
            <p:nvPr/>
          </p:nvSpPr>
          <p:spPr>
            <a:xfrm>
              <a:off x="4103055" y="2044121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Cross 154">
              <a:extLst>
                <a:ext uri="{FF2B5EF4-FFF2-40B4-BE49-F238E27FC236}">
                  <a16:creationId xmlns:a16="http://schemas.microsoft.com/office/drawing/2014/main" id="{A3A56777-CF8D-416F-969A-D899208B542F}"/>
                </a:ext>
              </a:extLst>
            </p:cNvPr>
            <p:cNvSpPr/>
            <p:nvPr/>
          </p:nvSpPr>
          <p:spPr>
            <a:xfrm>
              <a:off x="3891480" y="2044121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Cross 155">
              <a:extLst>
                <a:ext uri="{FF2B5EF4-FFF2-40B4-BE49-F238E27FC236}">
                  <a16:creationId xmlns:a16="http://schemas.microsoft.com/office/drawing/2014/main" id="{BA71109F-7647-45AC-80A4-CAC4102F7E49}"/>
                </a:ext>
              </a:extLst>
            </p:cNvPr>
            <p:cNvSpPr/>
            <p:nvPr/>
          </p:nvSpPr>
          <p:spPr>
            <a:xfrm>
              <a:off x="4972272" y="2044121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Cross 156">
              <a:extLst>
                <a:ext uri="{FF2B5EF4-FFF2-40B4-BE49-F238E27FC236}">
                  <a16:creationId xmlns:a16="http://schemas.microsoft.com/office/drawing/2014/main" id="{D97B8C5A-DE95-459A-8649-38756809396F}"/>
                </a:ext>
              </a:extLst>
            </p:cNvPr>
            <p:cNvSpPr/>
            <p:nvPr/>
          </p:nvSpPr>
          <p:spPr>
            <a:xfrm>
              <a:off x="5204085" y="2042910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Cross 157">
              <a:extLst>
                <a:ext uri="{FF2B5EF4-FFF2-40B4-BE49-F238E27FC236}">
                  <a16:creationId xmlns:a16="http://schemas.microsoft.com/office/drawing/2014/main" id="{C4DFBC5E-D290-4469-9285-E0C9E12EBC18}"/>
                </a:ext>
              </a:extLst>
            </p:cNvPr>
            <p:cNvSpPr/>
            <p:nvPr/>
          </p:nvSpPr>
          <p:spPr>
            <a:xfrm>
              <a:off x="4978645" y="234065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Cross 158">
              <a:extLst>
                <a:ext uri="{FF2B5EF4-FFF2-40B4-BE49-F238E27FC236}">
                  <a16:creationId xmlns:a16="http://schemas.microsoft.com/office/drawing/2014/main" id="{A3D8C62F-E41F-449F-9692-568719A7A0A1}"/>
                </a:ext>
              </a:extLst>
            </p:cNvPr>
            <p:cNvSpPr/>
            <p:nvPr/>
          </p:nvSpPr>
          <p:spPr>
            <a:xfrm>
              <a:off x="5203740" y="233944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Cross 159">
              <a:extLst>
                <a:ext uri="{FF2B5EF4-FFF2-40B4-BE49-F238E27FC236}">
                  <a16:creationId xmlns:a16="http://schemas.microsoft.com/office/drawing/2014/main" id="{7A379F38-62AF-4C4C-9A4E-DF20DEE126F0}"/>
                </a:ext>
              </a:extLst>
            </p:cNvPr>
            <p:cNvSpPr/>
            <p:nvPr/>
          </p:nvSpPr>
          <p:spPr>
            <a:xfrm>
              <a:off x="5313010" y="21923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Cross 160">
              <a:extLst>
                <a:ext uri="{FF2B5EF4-FFF2-40B4-BE49-F238E27FC236}">
                  <a16:creationId xmlns:a16="http://schemas.microsoft.com/office/drawing/2014/main" id="{2759BD0F-BC82-452B-BE7E-C1D622EEB867}"/>
                </a:ext>
              </a:extLst>
            </p:cNvPr>
            <p:cNvSpPr/>
            <p:nvPr/>
          </p:nvSpPr>
          <p:spPr>
            <a:xfrm>
              <a:off x="3661120" y="235277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Cross 161">
              <a:extLst>
                <a:ext uri="{FF2B5EF4-FFF2-40B4-BE49-F238E27FC236}">
                  <a16:creationId xmlns:a16="http://schemas.microsoft.com/office/drawing/2014/main" id="{4A9EF2A7-DA5D-4BE7-B069-169A9167FF3D}"/>
                </a:ext>
              </a:extLst>
            </p:cNvPr>
            <p:cNvSpPr/>
            <p:nvPr/>
          </p:nvSpPr>
          <p:spPr>
            <a:xfrm>
              <a:off x="3776300" y="249267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Cross 162">
              <a:extLst>
                <a:ext uri="{FF2B5EF4-FFF2-40B4-BE49-F238E27FC236}">
                  <a16:creationId xmlns:a16="http://schemas.microsoft.com/office/drawing/2014/main" id="{D309CC6F-5AB1-41FA-BBCF-64333C4FE6AE}"/>
                </a:ext>
              </a:extLst>
            </p:cNvPr>
            <p:cNvSpPr/>
            <p:nvPr/>
          </p:nvSpPr>
          <p:spPr>
            <a:xfrm>
              <a:off x="3545940" y="249134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Cross 163">
              <a:extLst>
                <a:ext uri="{FF2B5EF4-FFF2-40B4-BE49-F238E27FC236}">
                  <a16:creationId xmlns:a16="http://schemas.microsoft.com/office/drawing/2014/main" id="{B3480737-5C60-45E2-A924-132B365315D5}"/>
                </a:ext>
              </a:extLst>
            </p:cNvPr>
            <p:cNvSpPr/>
            <p:nvPr/>
          </p:nvSpPr>
          <p:spPr>
            <a:xfrm>
              <a:off x="5425245" y="233597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Cross 164">
              <a:extLst>
                <a:ext uri="{FF2B5EF4-FFF2-40B4-BE49-F238E27FC236}">
                  <a16:creationId xmlns:a16="http://schemas.microsoft.com/office/drawing/2014/main" id="{1071E068-2867-4636-88A5-2AF8EC85AD7A}"/>
                </a:ext>
              </a:extLst>
            </p:cNvPr>
            <p:cNvSpPr/>
            <p:nvPr/>
          </p:nvSpPr>
          <p:spPr>
            <a:xfrm>
              <a:off x="5308712" y="2492011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Cross 165">
              <a:extLst>
                <a:ext uri="{FF2B5EF4-FFF2-40B4-BE49-F238E27FC236}">
                  <a16:creationId xmlns:a16="http://schemas.microsoft.com/office/drawing/2014/main" id="{9CC93573-97A7-4C8D-8372-BD238F8DBDEB}"/>
                </a:ext>
              </a:extLst>
            </p:cNvPr>
            <p:cNvSpPr/>
            <p:nvPr/>
          </p:nvSpPr>
          <p:spPr>
            <a:xfrm>
              <a:off x="5533692" y="2487536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Cross 166">
              <a:extLst>
                <a:ext uri="{FF2B5EF4-FFF2-40B4-BE49-F238E27FC236}">
                  <a16:creationId xmlns:a16="http://schemas.microsoft.com/office/drawing/2014/main" id="{6CACB771-3BEB-40C3-8E98-CA6CB84B02C3}"/>
                </a:ext>
              </a:extLst>
            </p:cNvPr>
            <p:cNvSpPr/>
            <p:nvPr/>
          </p:nvSpPr>
          <p:spPr>
            <a:xfrm>
              <a:off x="4543550" y="263919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Cross 167">
              <a:extLst>
                <a:ext uri="{FF2B5EF4-FFF2-40B4-BE49-F238E27FC236}">
                  <a16:creationId xmlns:a16="http://schemas.microsoft.com/office/drawing/2014/main" id="{CA24B706-DE67-4A18-9DE6-49A59EB6FB71}"/>
                </a:ext>
              </a:extLst>
            </p:cNvPr>
            <p:cNvSpPr/>
            <p:nvPr/>
          </p:nvSpPr>
          <p:spPr>
            <a:xfrm>
              <a:off x="4767950" y="263919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Cross 168">
              <a:extLst>
                <a:ext uri="{FF2B5EF4-FFF2-40B4-BE49-F238E27FC236}">
                  <a16:creationId xmlns:a16="http://schemas.microsoft.com/office/drawing/2014/main" id="{6B2DF08F-52C3-4AA2-AE84-22898081BFB7}"/>
                </a:ext>
              </a:extLst>
            </p:cNvPr>
            <p:cNvSpPr/>
            <p:nvPr/>
          </p:nvSpPr>
          <p:spPr>
            <a:xfrm>
              <a:off x="4323855" y="263919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0" name="Cross 169">
              <a:extLst>
                <a:ext uri="{FF2B5EF4-FFF2-40B4-BE49-F238E27FC236}">
                  <a16:creationId xmlns:a16="http://schemas.microsoft.com/office/drawing/2014/main" id="{4814028A-6D6B-426D-AB78-CA7B86A9729B}"/>
                </a:ext>
              </a:extLst>
            </p:cNvPr>
            <p:cNvSpPr/>
            <p:nvPr/>
          </p:nvSpPr>
          <p:spPr>
            <a:xfrm>
              <a:off x="4439035" y="278746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Cross 170">
              <a:extLst>
                <a:ext uri="{FF2B5EF4-FFF2-40B4-BE49-F238E27FC236}">
                  <a16:creationId xmlns:a16="http://schemas.microsoft.com/office/drawing/2014/main" id="{4F455FC4-E0A6-494D-9BF4-51EF2F3668CF}"/>
                </a:ext>
              </a:extLst>
            </p:cNvPr>
            <p:cNvSpPr/>
            <p:nvPr/>
          </p:nvSpPr>
          <p:spPr>
            <a:xfrm>
              <a:off x="4664015" y="278746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" name="Cross 171">
              <a:extLst>
                <a:ext uri="{FF2B5EF4-FFF2-40B4-BE49-F238E27FC236}">
                  <a16:creationId xmlns:a16="http://schemas.microsoft.com/office/drawing/2014/main" id="{0DA6BD34-3F39-424D-BC58-F14CC89E0B9A}"/>
                </a:ext>
              </a:extLst>
            </p:cNvPr>
            <p:cNvSpPr/>
            <p:nvPr/>
          </p:nvSpPr>
          <p:spPr>
            <a:xfrm>
              <a:off x="3537939" y="2781840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Cross 172">
              <a:extLst>
                <a:ext uri="{FF2B5EF4-FFF2-40B4-BE49-F238E27FC236}">
                  <a16:creationId xmlns:a16="http://schemas.microsoft.com/office/drawing/2014/main" id="{C4EB482E-B3A8-4188-A827-02F7D3DAB0C0}"/>
                </a:ext>
              </a:extLst>
            </p:cNvPr>
            <p:cNvSpPr/>
            <p:nvPr/>
          </p:nvSpPr>
          <p:spPr>
            <a:xfrm>
              <a:off x="4219920" y="278746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Cross 173">
              <a:extLst>
                <a:ext uri="{FF2B5EF4-FFF2-40B4-BE49-F238E27FC236}">
                  <a16:creationId xmlns:a16="http://schemas.microsoft.com/office/drawing/2014/main" id="{F0D9A478-616A-49EC-A8D1-41C48DB81735}"/>
                </a:ext>
              </a:extLst>
            </p:cNvPr>
            <p:cNvSpPr/>
            <p:nvPr/>
          </p:nvSpPr>
          <p:spPr>
            <a:xfrm>
              <a:off x="4000805" y="278746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Cross 174">
              <a:extLst>
                <a:ext uri="{FF2B5EF4-FFF2-40B4-BE49-F238E27FC236}">
                  <a16:creationId xmlns:a16="http://schemas.microsoft.com/office/drawing/2014/main" id="{5E5A59E4-5486-449A-A393-82E87A589DD8}"/>
                </a:ext>
              </a:extLst>
            </p:cNvPr>
            <p:cNvSpPr/>
            <p:nvPr/>
          </p:nvSpPr>
          <p:spPr>
            <a:xfrm>
              <a:off x="5099570" y="278746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Cross 175">
              <a:extLst>
                <a:ext uri="{FF2B5EF4-FFF2-40B4-BE49-F238E27FC236}">
                  <a16:creationId xmlns:a16="http://schemas.microsoft.com/office/drawing/2014/main" id="{A37BE9F5-F067-471E-8053-B34F84D956EC}"/>
                </a:ext>
              </a:extLst>
            </p:cNvPr>
            <p:cNvSpPr/>
            <p:nvPr/>
          </p:nvSpPr>
          <p:spPr>
            <a:xfrm>
              <a:off x="4551215" y="2935732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Cross 176">
              <a:extLst>
                <a:ext uri="{FF2B5EF4-FFF2-40B4-BE49-F238E27FC236}">
                  <a16:creationId xmlns:a16="http://schemas.microsoft.com/office/drawing/2014/main" id="{034115C3-F40C-4271-B4E3-F75DE1354D33}"/>
                </a:ext>
              </a:extLst>
            </p:cNvPr>
            <p:cNvSpPr/>
            <p:nvPr/>
          </p:nvSpPr>
          <p:spPr>
            <a:xfrm>
              <a:off x="4775615" y="2935732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Cross 177">
              <a:extLst>
                <a:ext uri="{FF2B5EF4-FFF2-40B4-BE49-F238E27FC236}">
                  <a16:creationId xmlns:a16="http://schemas.microsoft.com/office/drawing/2014/main" id="{94F21DD2-5E68-4FB4-98A2-A75DA214F91A}"/>
                </a:ext>
              </a:extLst>
            </p:cNvPr>
            <p:cNvSpPr/>
            <p:nvPr/>
          </p:nvSpPr>
          <p:spPr>
            <a:xfrm>
              <a:off x="4331520" y="2935732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Cross 178">
              <a:extLst>
                <a:ext uri="{FF2B5EF4-FFF2-40B4-BE49-F238E27FC236}">
                  <a16:creationId xmlns:a16="http://schemas.microsoft.com/office/drawing/2014/main" id="{C2DA609A-676F-45FB-8C54-2F1C402A5AD0}"/>
                </a:ext>
              </a:extLst>
            </p:cNvPr>
            <p:cNvSpPr/>
            <p:nvPr/>
          </p:nvSpPr>
          <p:spPr>
            <a:xfrm>
              <a:off x="4446700" y="3083999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Cross 179">
              <a:extLst>
                <a:ext uri="{FF2B5EF4-FFF2-40B4-BE49-F238E27FC236}">
                  <a16:creationId xmlns:a16="http://schemas.microsoft.com/office/drawing/2014/main" id="{9B14482D-9DE2-42C9-AEBC-60E19F5CDEBF}"/>
                </a:ext>
              </a:extLst>
            </p:cNvPr>
            <p:cNvSpPr/>
            <p:nvPr/>
          </p:nvSpPr>
          <p:spPr>
            <a:xfrm>
              <a:off x="4671680" y="3083999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Cross 180">
              <a:extLst>
                <a:ext uri="{FF2B5EF4-FFF2-40B4-BE49-F238E27FC236}">
                  <a16:creationId xmlns:a16="http://schemas.microsoft.com/office/drawing/2014/main" id="{86E5959D-0328-4913-928C-96AE853C0554}"/>
                </a:ext>
              </a:extLst>
            </p:cNvPr>
            <p:cNvSpPr/>
            <p:nvPr/>
          </p:nvSpPr>
          <p:spPr>
            <a:xfrm>
              <a:off x="4890795" y="3083999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Cross 181">
              <a:extLst>
                <a:ext uri="{FF2B5EF4-FFF2-40B4-BE49-F238E27FC236}">
                  <a16:creationId xmlns:a16="http://schemas.microsoft.com/office/drawing/2014/main" id="{EF7ACBBE-66DA-423F-AB1F-96A81FF59BA3}"/>
                </a:ext>
              </a:extLst>
            </p:cNvPr>
            <p:cNvSpPr/>
            <p:nvPr/>
          </p:nvSpPr>
          <p:spPr>
            <a:xfrm>
              <a:off x="4227585" y="3083999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Cross 182">
              <a:extLst>
                <a:ext uri="{FF2B5EF4-FFF2-40B4-BE49-F238E27FC236}">
                  <a16:creationId xmlns:a16="http://schemas.microsoft.com/office/drawing/2014/main" id="{43AC249B-53E0-4159-A2AB-A8DB65523840}"/>
                </a:ext>
              </a:extLst>
            </p:cNvPr>
            <p:cNvSpPr/>
            <p:nvPr/>
          </p:nvSpPr>
          <p:spPr>
            <a:xfrm>
              <a:off x="4008470" y="3083999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Cross 183">
              <a:extLst>
                <a:ext uri="{FF2B5EF4-FFF2-40B4-BE49-F238E27FC236}">
                  <a16:creationId xmlns:a16="http://schemas.microsoft.com/office/drawing/2014/main" id="{F1BAB837-94A1-434D-9D28-B24C884C8C16}"/>
                </a:ext>
              </a:extLst>
            </p:cNvPr>
            <p:cNvSpPr/>
            <p:nvPr/>
          </p:nvSpPr>
          <p:spPr>
            <a:xfrm>
              <a:off x="5107235" y="3083999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Cross 184">
              <a:extLst>
                <a:ext uri="{FF2B5EF4-FFF2-40B4-BE49-F238E27FC236}">
                  <a16:creationId xmlns:a16="http://schemas.microsoft.com/office/drawing/2014/main" id="{F06F9C30-B4A7-49C9-A088-36C67226E904}"/>
                </a:ext>
              </a:extLst>
            </p:cNvPr>
            <p:cNvSpPr/>
            <p:nvPr/>
          </p:nvSpPr>
          <p:spPr>
            <a:xfrm>
              <a:off x="4558855" y="32346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Cross 185">
              <a:extLst>
                <a:ext uri="{FF2B5EF4-FFF2-40B4-BE49-F238E27FC236}">
                  <a16:creationId xmlns:a16="http://schemas.microsoft.com/office/drawing/2014/main" id="{15F121E6-D210-4636-AA5E-026D6622B53E}"/>
                </a:ext>
              </a:extLst>
            </p:cNvPr>
            <p:cNvSpPr/>
            <p:nvPr/>
          </p:nvSpPr>
          <p:spPr>
            <a:xfrm>
              <a:off x="4783255" y="32346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Cross 186">
              <a:extLst>
                <a:ext uri="{FF2B5EF4-FFF2-40B4-BE49-F238E27FC236}">
                  <a16:creationId xmlns:a16="http://schemas.microsoft.com/office/drawing/2014/main" id="{1725DEB3-BF8F-4C59-BFCE-CD8BB8BF6373}"/>
                </a:ext>
              </a:extLst>
            </p:cNvPr>
            <p:cNvSpPr/>
            <p:nvPr/>
          </p:nvSpPr>
          <p:spPr>
            <a:xfrm>
              <a:off x="4339160" y="32346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Cross 187">
              <a:extLst>
                <a:ext uri="{FF2B5EF4-FFF2-40B4-BE49-F238E27FC236}">
                  <a16:creationId xmlns:a16="http://schemas.microsoft.com/office/drawing/2014/main" id="{4A5D21CF-C390-4389-AF76-045C8A2EA3AC}"/>
                </a:ext>
              </a:extLst>
            </p:cNvPr>
            <p:cNvSpPr/>
            <p:nvPr/>
          </p:nvSpPr>
          <p:spPr>
            <a:xfrm>
              <a:off x="4454340" y="338295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Cross 188">
              <a:extLst>
                <a:ext uri="{FF2B5EF4-FFF2-40B4-BE49-F238E27FC236}">
                  <a16:creationId xmlns:a16="http://schemas.microsoft.com/office/drawing/2014/main" id="{6A414BF9-B0A3-444C-BC5D-5447FA9CC9F7}"/>
                </a:ext>
              </a:extLst>
            </p:cNvPr>
            <p:cNvSpPr/>
            <p:nvPr/>
          </p:nvSpPr>
          <p:spPr>
            <a:xfrm>
              <a:off x="4679320" y="338295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Cross 189">
              <a:extLst>
                <a:ext uri="{FF2B5EF4-FFF2-40B4-BE49-F238E27FC236}">
                  <a16:creationId xmlns:a16="http://schemas.microsoft.com/office/drawing/2014/main" id="{C6EDDA14-123C-4A8A-AA0E-2A7F63AA1B59}"/>
                </a:ext>
              </a:extLst>
            </p:cNvPr>
            <p:cNvSpPr/>
            <p:nvPr/>
          </p:nvSpPr>
          <p:spPr>
            <a:xfrm>
              <a:off x="4898435" y="338295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Cross 190">
              <a:extLst>
                <a:ext uri="{FF2B5EF4-FFF2-40B4-BE49-F238E27FC236}">
                  <a16:creationId xmlns:a16="http://schemas.microsoft.com/office/drawing/2014/main" id="{26FA4D3C-1CA2-4B49-BBE5-B07DD3965F6C}"/>
                </a:ext>
              </a:extLst>
            </p:cNvPr>
            <p:cNvSpPr/>
            <p:nvPr/>
          </p:nvSpPr>
          <p:spPr>
            <a:xfrm>
              <a:off x="4235225" y="338295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Cross 191">
              <a:extLst>
                <a:ext uri="{FF2B5EF4-FFF2-40B4-BE49-F238E27FC236}">
                  <a16:creationId xmlns:a16="http://schemas.microsoft.com/office/drawing/2014/main" id="{F4D2EC32-6825-45A3-9720-D2CB8209EFB3}"/>
                </a:ext>
              </a:extLst>
            </p:cNvPr>
            <p:cNvSpPr/>
            <p:nvPr/>
          </p:nvSpPr>
          <p:spPr>
            <a:xfrm>
              <a:off x="4016110" y="338295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Cross 192">
              <a:extLst>
                <a:ext uri="{FF2B5EF4-FFF2-40B4-BE49-F238E27FC236}">
                  <a16:creationId xmlns:a16="http://schemas.microsoft.com/office/drawing/2014/main" id="{5431D61F-2F23-406C-A57F-1ED25B6B0B88}"/>
                </a:ext>
              </a:extLst>
            </p:cNvPr>
            <p:cNvSpPr/>
            <p:nvPr/>
          </p:nvSpPr>
          <p:spPr>
            <a:xfrm>
              <a:off x="5114875" y="338295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Cross 193">
              <a:extLst>
                <a:ext uri="{FF2B5EF4-FFF2-40B4-BE49-F238E27FC236}">
                  <a16:creationId xmlns:a16="http://schemas.microsoft.com/office/drawing/2014/main" id="{867EAC20-7A61-433C-AD02-9A7F4E164652}"/>
                </a:ext>
              </a:extLst>
            </p:cNvPr>
            <p:cNvSpPr/>
            <p:nvPr/>
          </p:nvSpPr>
          <p:spPr>
            <a:xfrm>
              <a:off x="4118795" y="32346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Cross 194">
              <a:extLst>
                <a:ext uri="{FF2B5EF4-FFF2-40B4-BE49-F238E27FC236}">
                  <a16:creationId xmlns:a16="http://schemas.microsoft.com/office/drawing/2014/main" id="{2082A938-DA15-4B8A-88FA-F8A6CF40C696}"/>
                </a:ext>
              </a:extLst>
            </p:cNvPr>
            <p:cNvSpPr/>
            <p:nvPr/>
          </p:nvSpPr>
          <p:spPr>
            <a:xfrm>
              <a:off x="3893290" y="324015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Cross 195">
              <a:extLst>
                <a:ext uri="{FF2B5EF4-FFF2-40B4-BE49-F238E27FC236}">
                  <a16:creationId xmlns:a16="http://schemas.microsoft.com/office/drawing/2014/main" id="{96C014CB-48FE-4686-95D9-07F0626E6918}"/>
                </a:ext>
              </a:extLst>
            </p:cNvPr>
            <p:cNvSpPr/>
            <p:nvPr/>
          </p:nvSpPr>
          <p:spPr>
            <a:xfrm>
              <a:off x="3786965" y="3083999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Cross 196">
              <a:extLst>
                <a:ext uri="{FF2B5EF4-FFF2-40B4-BE49-F238E27FC236}">
                  <a16:creationId xmlns:a16="http://schemas.microsoft.com/office/drawing/2014/main" id="{5C28138D-1A14-4688-BB11-22124B5F2E09}"/>
                </a:ext>
              </a:extLst>
            </p:cNvPr>
            <p:cNvSpPr/>
            <p:nvPr/>
          </p:nvSpPr>
          <p:spPr>
            <a:xfrm>
              <a:off x="4113720" y="2935732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8" name="Cross 197">
              <a:extLst>
                <a:ext uri="{FF2B5EF4-FFF2-40B4-BE49-F238E27FC236}">
                  <a16:creationId xmlns:a16="http://schemas.microsoft.com/office/drawing/2014/main" id="{3DA9B701-E934-4A6E-8C98-29B52EDA3162}"/>
                </a:ext>
              </a:extLst>
            </p:cNvPr>
            <p:cNvSpPr/>
            <p:nvPr/>
          </p:nvSpPr>
          <p:spPr>
            <a:xfrm>
              <a:off x="3902145" y="2935732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9" name="Cross 198">
              <a:extLst>
                <a:ext uri="{FF2B5EF4-FFF2-40B4-BE49-F238E27FC236}">
                  <a16:creationId xmlns:a16="http://schemas.microsoft.com/office/drawing/2014/main" id="{58C67661-3B25-4DE5-89E0-FD813DDF8669}"/>
                </a:ext>
              </a:extLst>
            </p:cNvPr>
            <p:cNvSpPr/>
            <p:nvPr/>
          </p:nvSpPr>
          <p:spPr>
            <a:xfrm>
              <a:off x="4982937" y="2935732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Cross 199">
              <a:extLst>
                <a:ext uri="{FF2B5EF4-FFF2-40B4-BE49-F238E27FC236}">
                  <a16:creationId xmlns:a16="http://schemas.microsoft.com/office/drawing/2014/main" id="{B504B834-772D-4800-9A14-351350E68E9B}"/>
                </a:ext>
              </a:extLst>
            </p:cNvPr>
            <p:cNvSpPr/>
            <p:nvPr/>
          </p:nvSpPr>
          <p:spPr>
            <a:xfrm>
              <a:off x="5214750" y="2934521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1" name="Cross 200">
              <a:extLst>
                <a:ext uri="{FF2B5EF4-FFF2-40B4-BE49-F238E27FC236}">
                  <a16:creationId xmlns:a16="http://schemas.microsoft.com/office/drawing/2014/main" id="{377FEEBE-D552-4730-8FD3-037587D06101}"/>
                </a:ext>
              </a:extLst>
            </p:cNvPr>
            <p:cNvSpPr/>
            <p:nvPr/>
          </p:nvSpPr>
          <p:spPr>
            <a:xfrm>
              <a:off x="4989310" y="3232266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2" name="Cross 201">
              <a:extLst>
                <a:ext uri="{FF2B5EF4-FFF2-40B4-BE49-F238E27FC236}">
                  <a16:creationId xmlns:a16="http://schemas.microsoft.com/office/drawing/2014/main" id="{3BEB901A-52EA-49E3-997B-1E41070351FC}"/>
                </a:ext>
              </a:extLst>
            </p:cNvPr>
            <p:cNvSpPr/>
            <p:nvPr/>
          </p:nvSpPr>
          <p:spPr>
            <a:xfrm>
              <a:off x="5214405" y="323105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3" name="Cross 202">
              <a:extLst>
                <a:ext uri="{FF2B5EF4-FFF2-40B4-BE49-F238E27FC236}">
                  <a16:creationId xmlns:a16="http://schemas.microsoft.com/office/drawing/2014/main" id="{D87B6FDA-9AF0-4841-9149-AED90BFBF0F0}"/>
                </a:ext>
              </a:extLst>
            </p:cNvPr>
            <p:cNvSpPr/>
            <p:nvPr/>
          </p:nvSpPr>
          <p:spPr>
            <a:xfrm>
              <a:off x="5323675" y="3083999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Cross 203">
              <a:extLst>
                <a:ext uri="{FF2B5EF4-FFF2-40B4-BE49-F238E27FC236}">
                  <a16:creationId xmlns:a16="http://schemas.microsoft.com/office/drawing/2014/main" id="{079E2004-1A82-4B18-BB08-271273DAA7E0}"/>
                </a:ext>
              </a:extLst>
            </p:cNvPr>
            <p:cNvSpPr/>
            <p:nvPr/>
          </p:nvSpPr>
          <p:spPr>
            <a:xfrm>
              <a:off x="3671785" y="3244389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Cross 204">
              <a:extLst>
                <a:ext uri="{FF2B5EF4-FFF2-40B4-BE49-F238E27FC236}">
                  <a16:creationId xmlns:a16="http://schemas.microsoft.com/office/drawing/2014/main" id="{291C8B6E-403A-4457-95B4-FEBC11B9737B}"/>
                </a:ext>
              </a:extLst>
            </p:cNvPr>
            <p:cNvSpPr/>
            <p:nvPr/>
          </p:nvSpPr>
          <p:spPr>
            <a:xfrm>
              <a:off x="3786965" y="3384289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Cross 205">
              <a:extLst>
                <a:ext uri="{FF2B5EF4-FFF2-40B4-BE49-F238E27FC236}">
                  <a16:creationId xmlns:a16="http://schemas.microsoft.com/office/drawing/2014/main" id="{EC103FEE-3483-40D1-A6D9-715D95551557}"/>
                </a:ext>
              </a:extLst>
            </p:cNvPr>
            <p:cNvSpPr/>
            <p:nvPr/>
          </p:nvSpPr>
          <p:spPr>
            <a:xfrm>
              <a:off x="5435910" y="3227589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" name="Cross 206">
              <a:extLst>
                <a:ext uri="{FF2B5EF4-FFF2-40B4-BE49-F238E27FC236}">
                  <a16:creationId xmlns:a16="http://schemas.microsoft.com/office/drawing/2014/main" id="{6864D791-52E3-4A69-8FDF-DC08EB8EA786}"/>
                </a:ext>
              </a:extLst>
            </p:cNvPr>
            <p:cNvSpPr/>
            <p:nvPr/>
          </p:nvSpPr>
          <p:spPr>
            <a:xfrm>
              <a:off x="5319377" y="3383622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Cross 207">
              <a:extLst>
                <a:ext uri="{FF2B5EF4-FFF2-40B4-BE49-F238E27FC236}">
                  <a16:creationId xmlns:a16="http://schemas.microsoft.com/office/drawing/2014/main" id="{A40BDC27-A05B-47E1-9C07-0F6CB31C3AB1}"/>
                </a:ext>
              </a:extLst>
            </p:cNvPr>
            <p:cNvSpPr/>
            <p:nvPr/>
          </p:nvSpPr>
          <p:spPr>
            <a:xfrm>
              <a:off x="4339063" y="352300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Cross 208">
              <a:extLst>
                <a:ext uri="{FF2B5EF4-FFF2-40B4-BE49-F238E27FC236}">
                  <a16:creationId xmlns:a16="http://schemas.microsoft.com/office/drawing/2014/main" id="{6DEB5743-D542-4B1B-A13E-646FC67695D5}"/>
                </a:ext>
              </a:extLst>
            </p:cNvPr>
            <p:cNvSpPr/>
            <p:nvPr/>
          </p:nvSpPr>
          <p:spPr>
            <a:xfrm>
              <a:off x="4564043" y="352300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Cross 209">
              <a:extLst>
                <a:ext uri="{FF2B5EF4-FFF2-40B4-BE49-F238E27FC236}">
                  <a16:creationId xmlns:a16="http://schemas.microsoft.com/office/drawing/2014/main" id="{F157A36A-E4A8-46EC-8E37-9802171173EC}"/>
                </a:ext>
              </a:extLst>
            </p:cNvPr>
            <p:cNvSpPr/>
            <p:nvPr/>
          </p:nvSpPr>
          <p:spPr>
            <a:xfrm>
              <a:off x="4783158" y="352300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Cross 210">
              <a:extLst>
                <a:ext uri="{FF2B5EF4-FFF2-40B4-BE49-F238E27FC236}">
                  <a16:creationId xmlns:a16="http://schemas.microsoft.com/office/drawing/2014/main" id="{2C8F6263-C657-4CA9-9019-D14E02D9FA77}"/>
                </a:ext>
              </a:extLst>
            </p:cNvPr>
            <p:cNvSpPr/>
            <p:nvPr/>
          </p:nvSpPr>
          <p:spPr>
            <a:xfrm>
              <a:off x="4119948" y="352300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Cross 211">
              <a:extLst>
                <a:ext uri="{FF2B5EF4-FFF2-40B4-BE49-F238E27FC236}">
                  <a16:creationId xmlns:a16="http://schemas.microsoft.com/office/drawing/2014/main" id="{543DBED3-D64D-4931-81F9-9D400C71F80F}"/>
                </a:ext>
              </a:extLst>
            </p:cNvPr>
            <p:cNvSpPr/>
            <p:nvPr/>
          </p:nvSpPr>
          <p:spPr>
            <a:xfrm>
              <a:off x="3900833" y="352300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Cross 212">
              <a:extLst>
                <a:ext uri="{FF2B5EF4-FFF2-40B4-BE49-F238E27FC236}">
                  <a16:creationId xmlns:a16="http://schemas.microsoft.com/office/drawing/2014/main" id="{E7517DC0-2458-4174-B516-CC9A8CD20561}"/>
                </a:ext>
              </a:extLst>
            </p:cNvPr>
            <p:cNvSpPr/>
            <p:nvPr/>
          </p:nvSpPr>
          <p:spPr>
            <a:xfrm>
              <a:off x="4999598" y="352300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4" name="Cross 213">
              <a:extLst>
                <a:ext uri="{FF2B5EF4-FFF2-40B4-BE49-F238E27FC236}">
                  <a16:creationId xmlns:a16="http://schemas.microsoft.com/office/drawing/2014/main" id="{95457113-FAAC-4119-974A-A09874152F82}"/>
                </a:ext>
              </a:extLst>
            </p:cNvPr>
            <p:cNvSpPr/>
            <p:nvPr/>
          </p:nvSpPr>
          <p:spPr>
            <a:xfrm>
              <a:off x="4451218" y="367369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5" name="Cross 214">
              <a:extLst>
                <a:ext uri="{FF2B5EF4-FFF2-40B4-BE49-F238E27FC236}">
                  <a16:creationId xmlns:a16="http://schemas.microsoft.com/office/drawing/2014/main" id="{BAFBF62A-E74C-4678-BB6B-D0ACA34D39A0}"/>
                </a:ext>
              </a:extLst>
            </p:cNvPr>
            <p:cNvSpPr/>
            <p:nvPr/>
          </p:nvSpPr>
          <p:spPr>
            <a:xfrm>
              <a:off x="4675618" y="367369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Cross 215">
              <a:extLst>
                <a:ext uri="{FF2B5EF4-FFF2-40B4-BE49-F238E27FC236}">
                  <a16:creationId xmlns:a16="http://schemas.microsoft.com/office/drawing/2014/main" id="{A206AC8D-6DE7-4C19-9D2D-F6E40E33FFBA}"/>
                </a:ext>
              </a:extLst>
            </p:cNvPr>
            <p:cNvSpPr/>
            <p:nvPr/>
          </p:nvSpPr>
          <p:spPr>
            <a:xfrm>
              <a:off x="4231523" y="367369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Cross 216">
              <a:extLst>
                <a:ext uri="{FF2B5EF4-FFF2-40B4-BE49-F238E27FC236}">
                  <a16:creationId xmlns:a16="http://schemas.microsoft.com/office/drawing/2014/main" id="{985837BB-BC13-4EC5-BC4E-158F7B577F62}"/>
                </a:ext>
              </a:extLst>
            </p:cNvPr>
            <p:cNvSpPr/>
            <p:nvPr/>
          </p:nvSpPr>
          <p:spPr>
            <a:xfrm>
              <a:off x="4346703" y="382196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Cross 217">
              <a:extLst>
                <a:ext uri="{FF2B5EF4-FFF2-40B4-BE49-F238E27FC236}">
                  <a16:creationId xmlns:a16="http://schemas.microsoft.com/office/drawing/2014/main" id="{DA2472D5-B376-46E7-A9A7-64DC78BA232A}"/>
                </a:ext>
              </a:extLst>
            </p:cNvPr>
            <p:cNvSpPr/>
            <p:nvPr/>
          </p:nvSpPr>
          <p:spPr>
            <a:xfrm>
              <a:off x="4571683" y="382196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Cross 218">
              <a:extLst>
                <a:ext uri="{FF2B5EF4-FFF2-40B4-BE49-F238E27FC236}">
                  <a16:creationId xmlns:a16="http://schemas.microsoft.com/office/drawing/2014/main" id="{E3CBD20D-858B-43EF-8E31-DFF8A531D8C7}"/>
                </a:ext>
              </a:extLst>
            </p:cNvPr>
            <p:cNvSpPr/>
            <p:nvPr/>
          </p:nvSpPr>
          <p:spPr>
            <a:xfrm>
              <a:off x="4790798" y="382196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0" name="Cross 219">
              <a:extLst>
                <a:ext uri="{FF2B5EF4-FFF2-40B4-BE49-F238E27FC236}">
                  <a16:creationId xmlns:a16="http://schemas.microsoft.com/office/drawing/2014/main" id="{B323CC69-8A15-41FB-9F3B-EB2F3EE5B670}"/>
                </a:ext>
              </a:extLst>
            </p:cNvPr>
            <p:cNvSpPr/>
            <p:nvPr/>
          </p:nvSpPr>
          <p:spPr>
            <a:xfrm>
              <a:off x="4011158" y="367369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Cross 220">
              <a:extLst>
                <a:ext uri="{FF2B5EF4-FFF2-40B4-BE49-F238E27FC236}">
                  <a16:creationId xmlns:a16="http://schemas.microsoft.com/office/drawing/2014/main" id="{42A31832-B620-4E2E-87B8-65A2563178A7}"/>
                </a:ext>
              </a:extLst>
            </p:cNvPr>
            <p:cNvSpPr/>
            <p:nvPr/>
          </p:nvSpPr>
          <p:spPr>
            <a:xfrm>
              <a:off x="4881673" y="367127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Cross 221">
              <a:extLst>
                <a:ext uri="{FF2B5EF4-FFF2-40B4-BE49-F238E27FC236}">
                  <a16:creationId xmlns:a16="http://schemas.microsoft.com/office/drawing/2014/main" id="{68E356D4-44FC-4A5F-A33F-D69D39FE629C}"/>
                </a:ext>
              </a:extLst>
            </p:cNvPr>
            <p:cNvSpPr/>
            <p:nvPr/>
          </p:nvSpPr>
          <p:spPr>
            <a:xfrm>
              <a:off x="5106768" y="367006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Cross 222">
              <a:extLst>
                <a:ext uri="{FF2B5EF4-FFF2-40B4-BE49-F238E27FC236}">
                  <a16:creationId xmlns:a16="http://schemas.microsoft.com/office/drawing/2014/main" id="{12B8D5EF-7E49-4B99-A8CF-4F32E74E0860}"/>
                </a:ext>
              </a:extLst>
            </p:cNvPr>
            <p:cNvSpPr/>
            <p:nvPr/>
          </p:nvSpPr>
          <p:spPr>
            <a:xfrm>
              <a:off x="5216038" y="352300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" name="Cross 223">
              <a:extLst>
                <a:ext uri="{FF2B5EF4-FFF2-40B4-BE49-F238E27FC236}">
                  <a16:creationId xmlns:a16="http://schemas.microsoft.com/office/drawing/2014/main" id="{AA2B7C57-7C7E-4E76-97E9-E0FD22D0FE15}"/>
                </a:ext>
              </a:extLst>
            </p:cNvPr>
            <p:cNvSpPr/>
            <p:nvPr/>
          </p:nvSpPr>
          <p:spPr>
            <a:xfrm>
              <a:off x="4999598" y="2645153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Cross 224">
              <a:extLst>
                <a:ext uri="{FF2B5EF4-FFF2-40B4-BE49-F238E27FC236}">
                  <a16:creationId xmlns:a16="http://schemas.microsoft.com/office/drawing/2014/main" id="{0A5DC999-5AC4-47C5-A2E2-85B6DE5E3220}"/>
                </a:ext>
              </a:extLst>
            </p:cNvPr>
            <p:cNvSpPr/>
            <p:nvPr/>
          </p:nvSpPr>
          <p:spPr>
            <a:xfrm>
              <a:off x="5209695" y="264256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Cross 225">
              <a:extLst>
                <a:ext uri="{FF2B5EF4-FFF2-40B4-BE49-F238E27FC236}">
                  <a16:creationId xmlns:a16="http://schemas.microsoft.com/office/drawing/2014/main" id="{5B146F8A-CF14-4CA6-9021-9E00D999FD18}"/>
                </a:ext>
              </a:extLst>
            </p:cNvPr>
            <p:cNvSpPr/>
            <p:nvPr/>
          </p:nvSpPr>
          <p:spPr>
            <a:xfrm>
              <a:off x="5433855" y="264829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7" name="Cross 226">
              <a:extLst>
                <a:ext uri="{FF2B5EF4-FFF2-40B4-BE49-F238E27FC236}">
                  <a16:creationId xmlns:a16="http://schemas.microsoft.com/office/drawing/2014/main" id="{F81EE604-8AB4-4C56-AA9D-6463F5982AF5}"/>
                </a:ext>
              </a:extLst>
            </p:cNvPr>
            <p:cNvSpPr/>
            <p:nvPr/>
          </p:nvSpPr>
          <p:spPr>
            <a:xfrm>
              <a:off x="5325144" y="279188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8" name="Cross 227">
              <a:extLst>
                <a:ext uri="{FF2B5EF4-FFF2-40B4-BE49-F238E27FC236}">
                  <a16:creationId xmlns:a16="http://schemas.microsoft.com/office/drawing/2014/main" id="{4608F6AA-2DD0-4976-81E5-41CE632414C9}"/>
                </a:ext>
              </a:extLst>
            </p:cNvPr>
            <p:cNvSpPr/>
            <p:nvPr/>
          </p:nvSpPr>
          <p:spPr>
            <a:xfrm>
              <a:off x="5540425" y="278746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9" name="Cross 228">
              <a:extLst>
                <a:ext uri="{FF2B5EF4-FFF2-40B4-BE49-F238E27FC236}">
                  <a16:creationId xmlns:a16="http://schemas.microsoft.com/office/drawing/2014/main" id="{C6B91DC3-1B34-4F75-957E-0220993EDB83}"/>
                </a:ext>
              </a:extLst>
            </p:cNvPr>
            <p:cNvSpPr/>
            <p:nvPr/>
          </p:nvSpPr>
          <p:spPr>
            <a:xfrm>
              <a:off x="5446563" y="294084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0" name="Cross 229">
              <a:extLst>
                <a:ext uri="{FF2B5EF4-FFF2-40B4-BE49-F238E27FC236}">
                  <a16:creationId xmlns:a16="http://schemas.microsoft.com/office/drawing/2014/main" id="{DD53985B-98EF-4483-ABB0-D1E7FC79DF71}"/>
                </a:ext>
              </a:extLst>
            </p:cNvPr>
            <p:cNvSpPr/>
            <p:nvPr/>
          </p:nvSpPr>
          <p:spPr>
            <a:xfrm>
              <a:off x="5564528" y="308739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1" name="Cross 230">
              <a:extLst>
                <a:ext uri="{FF2B5EF4-FFF2-40B4-BE49-F238E27FC236}">
                  <a16:creationId xmlns:a16="http://schemas.microsoft.com/office/drawing/2014/main" id="{4768C07F-0E4F-4371-B5B7-442042511C53}"/>
                </a:ext>
              </a:extLst>
            </p:cNvPr>
            <p:cNvSpPr/>
            <p:nvPr/>
          </p:nvSpPr>
          <p:spPr>
            <a:xfrm>
              <a:off x="4119948" y="263919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2" name="Cross 231">
              <a:extLst>
                <a:ext uri="{FF2B5EF4-FFF2-40B4-BE49-F238E27FC236}">
                  <a16:creationId xmlns:a16="http://schemas.microsoft.com/office/drawing/2014/main" id="{7250A0C3-74B5-4F4A-99EC-30C8DEB79BCC}"/>
                </a:ext>
              </a:extLst>
            </p:cNvPr>
            <p:cNvSpPr/>
            <p:nvPr/>
          </p:nvSpPr>
          <p:spPr>
            <a:xfrm>
              <a:off x="3886597" y="264256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Cross 232">
              <a:extLst>
                <a:ext uri="{FF2B5EF4-FFF2-40B4-BE49-F238E27FC236}">
                  <a16:creationId xmlns:a16="http://schemas.microsoft.com/office/drawing/2014/main" id="{982A760C-0C62-4EB7-A47D-F5138AF725BF}"/>
                </a:ext>
              </a:extLst>
            </p:cNvPr>
            <p:cNvSpPr/>
            <p:nvPr/>
          </p:nvSpPr>
          <p:spPr>
            <a:xfrm>
              <a:off x="3775116" y="2793503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Cross 233">
              <a:extLst>
                <a:ext uri="{FF2B5EF4-FFF2-40B4-BE49-F238E27FC236}">
                  <a16:creationId xmlns:a16="http://schemas.microsoft.com/office/drawing/2014/main" id="{CED02E1D-1F45-4A80-B11C-A3DFA24A2E0E}"/>
                </a:ext>
              </a:extLst>
            </p:cNvPr>
            <p:cNvSpPr/>
            <p:nvPr/>
          </p:nvSpPr>
          <p:spPr>
            <a:xfrm>
              <a:off x="3657771" y="2934521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Cross 234">
              <a:extLst>
                <a:ext uri="{FF2B5EF4-FFF2-40B4-BE49-F238E27FC236}">
                  <a16:creationId xmlns:a16="http://schemas.microsoft.com/office/drawing/2014/main" id="{E4AEDA9E-FD61-453B-8C55-505CEB5D7DFF}"/>
                </a:ext>
              </a:extLst>
            </p:cNvPr>
            <p:cNvSpPr/>
            <p:nvPr/>
          </p:nvSpPr>
          <p:spPr>
            <a:xfrm>
              <a:off x="3661074" y="2636592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Cross 235">
              <a:extLst>
                <a:ext uri="{FF2B5EF4-FFF2-40B4-BE49-F238E27FC236}">
                  <a16:creationId xmlns:a16="http://schemas.microsoft.com/office/drawing/2014/main" id="{D155A1FF-ED46-4E21-9E04-9BFE0434CAB1}"/>
                </a:ext>
              </a:extLst>
            </p:cNvPr>
            <p:cNvSpPr/>
            <p:nvPr/>
          </p:nvSpPr>
          <p:spPr>
            <a:xfrm>
              <a:off x="4920350" y="279159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Cross 236">
              <a:extLst>
                <a:ext uri="{FF2B5EF4-FFF2-40B4-BE49-F238E27FC236}">
                  <a16:creationId xmlns:a16="http://schemas.microsoft.com/office/drawing/2014/main" id="{485D1C15-4716-4995-B01B-07A5B66FD34C}"/>
                </a:ext>
              </a:extLst>
            </p:cNvPr>
            <p:cNvSpPr/>
            <p:nvPr/>
          </p:nvSpPr>
          <p:spPr>
            <a:xfrm>
              <a:off x="3545894" y="3087202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3" name="TextBox 362">
            <a:extLst>
              <a:ext uri="{FF2B5EF4-FFF2-40B4-BE49-F238E27FC236}">
                <a16:creationId xmlns:a16="http://schemas.microsoft.com/office/drawing/2014/main" id="{2796A3A7-B149-4F2B-9605-30CB1855BB1A}"/>
              </a:ext>
            </a:extLst>
          </p:cNvPr>
          <p:cNvSpPr txBox="1"/>
          <p:nvPr/>
        </p:nvSpPr>
        <p:spPr>
          <a:xfrm>
            <a:off x="6662543" y="1459754"/>
            <a:ext cx="5050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E236D"/>
                </a:solidFill>
                <a:latin typeface="IBM Plex Sans Condensed" panose="020B0506050203000203" pitchFamily="34" charset="0"/>
              </a:rPr>
              <a:t>REGISTER</a:t>
            </a:r>
          </a:p>
          <a:p>
            <a:r>
              <a:rPr lang="en-US" sz="1600" kern="0" dirty="0">
                <a:solidFill>
                  <a:schemeClr val="bg1"/>
                </a:solidFill>
                <a:cs typeface="Arial"/>
                <a:sym typeface="Arial"/>
              </a:rPr>
              <a:t>User friendly registration Process to register  patients and upload their Medical reports.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67109770-6973-4032-8C6C-AD5541BD68AC}"/>
              </a:ext>
            </a:extLst>
          </p:cNvPr>
          <p:cNvSpPr txBox="1"/>
          <p:nvPr/>
        </p:nvSpPr>
        <p:spPr>
          <a:xfrm>
            <a:off x="6664597" y="2776382"/>
            <a:ext cx="48950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E236D"/>
                </a:solidFill>
                <a:latin typeface="IBM Plex Sans Condensed" panose="020B0506050203000203" pitchFamily="34" charset="0"/>
              </a:rPr>
              <a:t>TRACKING</a:t>
            </a:r>
            <a:endParaRPr lang="en-US" sz="1600" dirty="0">
              <a:solidFill>
                <a:schemeClr val="bg1"/>
              </a:solidFill>
              <a:latin typeface="IBM Plex Sans Condensed" panose="020B0506050203000203" pitchFamily="34" charset="0"/>
            </a:endParaRPr>
          </a:p>
          <a:p>
            <a:pPr defTabSz="457200"/>
            <a:r>
              <a:rPr lang="en-US" sz="1600" kern="0" dirty="0">
                <a:solidFill>
                  <a:schemeClr val="bg1"/>
                </a:solidFill>
                <a:cs typeface="Arial"/>
              </a:rPr>
              <a:t>View the List of Patient Registered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6FA7575A-98D2-4D75-B78E-47A91BF1FD0D}"/>
              </a:ext>
            </a:extLst>
          </p:cNvPr>
          <p:cNvSpPr txBox="1"/>
          <p:nvPr/>
        </p:nvSpPr>
        <p:spPr>
          <a:xfrm>
            <a:off x="6715219" y="3988092"/>
            <a:ext cx="5193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E236D"/>
                </a:solidFill>
                <a:latin typeface="IBM Plex Sans Condensed" panose="020B0506050203000203" pitchFamily="34" charset="0"/>
              </a:rPr>
              <a:t>SELF SERVICE</a:t>
            </a:r>
          </a:p>
          <a:p>
            <a:r>
              <a:rPr lang="en-US" sz="1600" kern="0" dirty="0">
                <a:solidFill>
                  <a:schemeClr val="bg1"/>
                </a:solidFill>
                <a:cs typeface="Arial"/>
              </a:rPr>
              <a:t>Ability for Patients using a secure login to self register on the Portal </a:t>
            </a:r>
          </a:p>
        </p:txBody>
      </p:sp>
      <p:pic>
        <p:nvPicPr>
          <p:cNvPr id="371" name="Graphic 370" descr="Presentation with bar chart">
            <a:extLst>
              <a:ext uri="{FF2B5EF4-FFF2-40B4-BE49-F238E27FC236}">
                <a16:creationId xmlns:a16="http://schemas.microsoft.com/office/drawing/2014/main" id="{E3BACF58-BC15-47E3-8E0D-5F1461397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765" y="3885159"/>
            <a:ext cx="712081" cy="712081"/>
          </a:xfrm>
          <a:prstGeom prst="rect">
            <a:avLst/>
          </a:prstGeom>
        </p:spPr>
      </p:pic>
      <p:pic>
        <p:nvPicPr>
          <p:cNvPr id="375" name="Graphic 374" descr="Cycle with people">
            <a:extLst>
              <a:ext uri="{FF2B5EF4-FFF2-40B4-BE49-F238E27FC236}">
                <a16:creationId xmlns:a16="http://schemas.microsoft.com/office/drawing/2014/main" id="{BE8662CC-3180-4408-9357-BD1E8258C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7765" y="1628429"/>
            <a:ext cx="670424" cy="725438"/>
          </a:xfrm>
          <a:prstGeom prst="rect">
            <a:avLst/>
          </a:prstGeom>
        </p:spPr>
      </p:pic>
      <p:pic>
        <p:nvPicPr>
          <p:cNvPr id="377" name="Graphic 376" descr="Workflow RTL">
            <a:extLst>
              <a:ext uri="{FF2B5EF4-FFF2-40B4-BE49-F238E27FC236}">
                <a16:creationId xmlns:a16="http://schemas.microsoft.com/office/drawing/2014/main" id="{D0407360-F739-4351-AE8B-CB70A40D77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3154" y="2734379"/>
            <a:ext cx="786087" cy="786087"/>
          </a:xfrm>
          <a:prstGeom prst="rect">
            <a:avLst/>
          </a:prstGeom>
        </p:spPr>
      </p:pic>
      <p:sp>
        <p:nvSpPr>
          <p:cNvPr id="248" name="TextBox 247">
            <a:extLst>
              <a:ext uri="{FF2B5EF4-FFF2-40B4-BE49-F238E27FC236}">
                <a16:creationId xmlns:a16="http://schemas.microsoft.com/office/drawing/2014/main" id="{5B6399AE-3DF6-4E1D-9EC8-709295905187}"/>
              </a:ext>
            </a:extLst>
          </p:cNvPr>
          <p:cNvSpPr txBox="1"/>
          <p:nvPr/>
        </p:nvSpPr>
        <p:spPr>
          <a:xfrm>
            <a:off x="6744502" y="5197924"/>
            <a:ext cx="4735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E236D"/>
                </a:solidFill>
                <a:latin typeface="IBM Plex Sans Condensed" panose="020B0506050203000203" pitchFamily="34" charset="0"/>
              </a:rPr>
              <a:t>COVID DATA </a:t>
            </a:r>
          </a:p>
          <a:p>
            <a:r>
              <a:rPr lang="en-US" sz="1600" kern="0" dirty="0">
                <a:solidFill>
                  <a:schemeClr val="bg1"/>
                </a:solidFill>
              </a:rPr>
              <a:t>Ability to view COVID Data Real Time</a:t>
            </a:r>
            <a:endParaRPr lang="en-US" sz="1600" dirty="0">
              <a:latin typeface="IBM Plex Sans Condensed" panose="020B0506050203000203" pitchFamily="34" charset="0"/>
            </a:endParaRPr>
          </a:p>
        </p:txBody>
      </p:sp>
      <p:sp>
        <p:nvSpPr>
          <p:cNvPr id="252" name="Oval">
            <a:extLst>
              <a:ext uri="{FF2B5EF4-FFF2-40B4-BE49-F238E27FC236}">
                <a16:creationId xmlns:a16="http://schemas.microsoft.com/office/drawing/2014/main" id="{9A60A4C7-F87E-4312-95D1-8DD1B4E75664}"/>
              </a:ext>
            </a:extLst>
          </p:cNvPr>
          <p:cNvSpPr/>
          <p:nvPr/>
        </p:nvSpPr>
        <p:spPr>
          <a:xfrm>
            <a:off x="5227889" y="1540275"/>
            <a:ext cx="937436" cy="929180"/>
          </a:xfrm>
          <a:prstGeom prst="ellipse">
            <a:avLst/>
          </a:prstGeom>
          <a:noFill/>
          <a:ln w="53975">
            <a:solidFill>
              <a:srgbClr val="49C4B4"/>
            </a:solidFill>
            <a:bevel/>
          </a:ln>
        </p:spPr>
        <p:txBody>
          <a:bodyPr lIns="38099" rIns="38099" anchor="ctr"/>
          <a:lstStyle/>
          <a:p>
            <a:pPr defTabSz="609575">
              <a:defRPr>
                <a:solidFill>
                  <a:srgbClr val="0365C0">
                    <a:hueOff val="47394"/>
                    <a:satOff val="-25753"/>
                    <a:lumOff val="-7544"/>
                  </a:srgbClr>
                </a:solidFill>
              </a:defRPr>
            </a:pPr>
            <a:endParaRPr sz="2417" dirty="0">
              <a:solidFill>
                <a:srgbClr val="0365C0">
                  <a:hueOff val="47394"/>
                  <a:satOff val="-25753"/>
                  <a:lumOff val="-7544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raphic 252" descr="Research">
            <a:extLst>
              <a:ext uri="{FF2B5EF4-FFF2-40B4-BE49-F238E27FC236}">
                <a16:creationId xmlns:a16="http://schemas.microsoft.com/office/drawing/2014/main" id="{73C710DA-75CE-4086-A05E-65F922FE5D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55039" y="5277716"/>
            <a:ext cx="724792" cy="607714"/>
          </a:xfrm>
          <a:prstGeom prst="rect">
            <a:avLst/>
          </a:prstGeom>
        </p:spPr>
      </p:pic>
      <p:pic>
        <p:nvPicPr>
          <p:cNvPr id="249" name="Picture 2" descr="IBM Logo Artwork Files and Guidelines">
            <a:extLst>
              <a:ext uri="{FF2B5EF4-FFF2-40B4-BE49-F238E27FC236}">
                <a16:creationId xmlns:a16="http://schemas.microsoft.com/office/drawing/2014/main" id="{25AED975-88AD-42EC-A886-586B0A8BE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6172189"/>
            <a:ext cx="1981200" cy="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0" name="Oval">
            <a:extLst>
              <a:ext uri="{FF2B5EF4-FFF2-40B4-BE49-F238E27FC236}">
                <a16:creationId xmlns:a16="http://schemas.microsoft.com/office/drawing/2014/main" id="{DD0AF5B9-8742-4EC2-BF24-FD97D75EB1C0}"/>
              </a:ext>
            </a:extLst>
          </p:cNvPr>
          <p:cNvSpPr/>
          <p:nvPr/>
        </p:nvSpPr>
        <p:spPr>
          <a:xfrm>
            <a:off x="5234220" y="3795220"/>
            <a:ext cx="937436" cy="929180"/>
          </a:xfrm>
          <a:prstGeom prst="ellipse">
            <a:avLst/>
          </a:prstGeom>
          <a:noFill/>
          <a:ln w="53975">
            <a:solidFill>
              <a:srgbClr val="49C4B4"/>
            </a:solidFill>
            <a:bevel/>
          </a:ln>
        </p:spPr>
        <p:txBody>
          <a:bodyPr lIns="38099" rIns="38099" anchor="ctr"/>
          <a:lstStyle/>
          <a:p>
            <a:pPr defTabSz="609575">
              <a:defRPr>
                <a:solidFill>
                  <a:srgbClr val="0365C0">
                    <a:hueOff val="47394"/>
                    <a:satOff val="-25753"/>
                    <a:lumOff val="-7544"/>
                  </a:srgbClr>
                </a:solidFill>
              </a:defRPr>
            </a:pPr>
            <a:endParaRPr sz="2417" dirty="0">
              <a:solidFill>
                <a:srgbClr val="0365C0">
                  <a:hueOff val="47394"/>
                  <a:satOff val="-25753"/>
                  <a:lumOff val="-7544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Oval">
            <a:extLst>
              <a:ext uri="{FF2B5EF4-FFF2-40B4-BE49-F238E27FC236}">
                <a16:creationId xmlns:a16="http://schemas.microsoft.com/office/drawing/2014/main" id="{5968F027-499E-4826-BAB1-1E372570707E}"/>
              </a:ext>
            </a:extLst>
          </p:cNvPr>
          <p:cNvSpPr/>
          <p:nvPr/>
        </p:nvSpPr>
        <p:spPr>
          <a:xfrm>
            <a:off x="5237479" y="2669357"/>
            <a:ext cx="937436" cy="929180"/>
          </a:xfrm>
          <a:prstGeom prst="ellipse">
            <a:avLst/>
          </a:prstGeom>
          <a:noFill/>
          <a:ln w="53975">
            <a:solidFill>
              <a:srgbClr val="49C4B4"/>
            </a:solidFill>
            <a:bevel/>
          </a:ln>
        </p:spPr>
        <p:txBody>
          <a:bodyPr lIns="38099" rIns="38099" anchor="ctr"/>
          <a:lstStyle/>
          <a:p>
            <a:pPr defTabSz="609575">
              <a:defRPr>
                <a:solidFill>
                  <a:srgbClr val="0365C0">
                    <a:hueOff val="47394"/>
                    <a:satOff val="-25753"/>
                    <a:lumOff val="-7544"/>
                  </a:srgbClr>
                </a:solidFill>
              </a:defRPr>
            </a:pPr>
            <a:endParaRPr sz="2417" dirty="0">
              <a:solidFill>
                <a:srgbClr val="0365C0">
                  <a:hueOff val="47394"/>
                  <a:satOff val="-25753"/>
                  <a:lumOff val="-7544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Oval">
            <a:extLst>
              <a:ext uri="{FF2B5EF4-FFF2-40B4-BE49-F238E27FC236}">
                <a16:creationId xmlns:a16="http://schemas.microsoft.com/office/drawing/2014/main" id="{191EFF6E-3B33-43D1-8E25-34CA9D277D37}"/>
              </a:ext>
            </a:extLst>
          </p:cNvPr>
          <p:cNvSpPr/>
          <p:nvPr/>
        </p:nvSpPr>
        <p:spPr>
          <a:xfrm>
            <a:off x="5313154" y="5077008"/>
            <a:ext cx="937436" cy="929180"/>
          </a:xfrm>
          <a:prstGeom prst="ellipse">
            <a:avLst/>
          </a:prstGeom>
          <a:noFill/>
          <a:ln w="53975">
            <a:solidFill>
              <a:srgbClr val="49C4B4"/>
            </a:solidFill>
            <a:bevel/>
          </a:ln>
        </p:spPr>
        <p:txBody>
          <a:bodyPr lIns="38099" rIns="38099" anchor="ctr"/>
          <a:lstStyle/>
          <a:p>
            <a:pPr defTabSz="609575">
              <a:defRPr>
                <a:solidFill>
                  <a:srgbClr val="0365C0">
                    <a:hueOff val="47394"/>
                    <a:satOff val="-25753"/>
                    <a:lumOff val="-7544"/>
                  </a:srgbClr>
                </a:solidFill>
              </a:defRPr>
            </a:pPr>
            <a:endParaRPr sz="2417" dirty="0">
              <a:solidFill>
                <a:srgbClr val="0365C0">
                  <a:hueOff val="47394"/>
                  <a:satOff val="-25753"/>
                  <a:lumOff val="-7544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84606634-0361-44E8-832B-5488A36B1EF8}"/>
              </a:ext>
            </a:extLst>
          </p:cNvPr>
          <p:cNvCxnSpPr/>
          <p:nvPr/>
        </p:nvCxnSpPr>
        <p:spPr>
          <a:xfrm>
            <a:off x="0" y="9906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73A762-A455-42CF-B8C9-C8781F05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/>
              <a:t>CloudRacers-Team</a:t>
            </a:r>
            <a:endParaRPr lang="en-US" sz="900" dirty="0"/>
          </a:p>
        </p:txBody>
      </p:sp>
      <p:sp>
        <p:nvSpPr>
          <p:cNvPr id="238" name="Slide Number Placeholder 237">
            <a:extLst>
              <a:ext uri="{FF2B5EF4-FFF2-40B4-BE49-F238E27FC236}">
                <a16:creationId xmlns:a16="http://schemas.microsoft.com/office/drawing/2014/main" id="{204DFC2E-95F1-4328-A8E2-B14B5766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353B-9AA6-4E41-BCF4-8CA677B1CCE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06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0B15DA-89AC-4BF0-BFB0-768493C77C1C}"/>
              </a:ext>
            </a:extLst>
          </p:cNvPr>
          <p:cNvSpPr/>
          <p:nvPr/>
        </p:nvSpPr>
        <p:spPr>
          <a:xfrm>
            <a:off x="0" y="838200"/>
            <a:ext cx="12192000" cy="240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6B42D-8403-471C-B364-4EBD1412EC8A}"/>
              </a:ext>
            </a:extLst>
          </p:cNvPr>
          <p:cNvSpPr txBox="1"/>
          <p:nvPr/>
        </p:nvSpPr>
        <p:spPr>
          <a:xfrm>
            <a:off x="774700" y="989280"/>
            <a:ext cx="6199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IBM Plex Sans Condensed Medium" panose="020B0606050203000203" pitchFamily="34" charset="0"/>
                <a:cs typeface="Aharoni" panose="020B0604020202020204" pitchFamily="2" charset="-79"/>
              </a:rPr>
              <a:t>Technical Solution Overview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5C994BF-8C26-46FB-81F4-CC19A8D192B1}"/>
              </a:ext>
            </a:extLst>
          </p:cNvPr>
          <p:cNvGrpSpPr/>
          <p:nvPr/>
        </p:nvGrpSpPr>
        <p:grpSpPr>
          <a:xfrm>
            <a:off x="26764" y="2523227"/>
            <a:ext cx="2076450" cy="2076450"/>
            <a:chOff x="3514725" y="1714500"/>
            <a:chExt cx="2228850" cy="222885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F3656C5-6C26-47B9-BBE3-326BA4D28846}"/>
                </a:ext>
              </a:extLst>
            </p:cNvPr>
            <p:cNvSpPr/>
            <p:nvPr/>
          </p:nvSpPr>
          <p:spPr>
            <a:xfrm>
              <a:off x="3514725" y="1714500"/>
              <a:ext cx="2228850" cy="2228850"/>
            </a:xfrm>
            <a:prstGeom prst="ellipse">
              <a:avLst/>
            </a:prstGeom>
            <a:noFill/>
            <a:ln w="9525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Cross 8">
              <a:extLst>
                <a:ext uri="{FF2B5EF4-FFF2-40B4-BE49-F238E27FC236}">
                  <a16:creationId xmlns:a16="http://schemas.microsoft.com/office/drawing/2014/main" id="{715A098C-7EAE-4DEA-A4C6-26811B3846F2}"/>
                </a:ext>
              </a:extLst>
            </p:cNvPr>
            <p:cNvSpPr/>
            <p:nvPr/>
          </p:nvSpPr>
          <p:spPr>
            <a:xfrm>
              <a:off x="4532885" y="174758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A34D6B37-072F-4E30-BA16-090578F83898}"/>
                </a:ext>
              </a:extLst>
            </p:cNvPr>
            <p:cNvSpPr/>
            <p:nvPr/>
          </p:nvSpPr>
          <p:spPr>
            <a:xfrm>
              <a:off x="4757285" y="174758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72F13841-A888-49A8-8555-CE9A994A9AE3}"/>
                </a:ext>
              </a:extLst>
            </p:cNvPr>
            <p:cNvSpPr/>
            <p:nvPr/>
          </p:nvSpPr>
          <p:spPr>
            <a:xfrm>
              <a:off x="4313190" y="174758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30C87930-1D25-4B62-892F-3629FCC3181C}"/>
                </a:ext>
              </a:extLst>
            </p:cNvPr>
            <p:cNvSpPr/>
            <p:nvPr/>
          </p:nvSpPr>
          <p:spPr>
            <a:xfrm>
              <a:off x="4428370" y="189585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E1A8EBB3-A3B9-4E46-ABDC-7679402FD1A6}"/>
                </a:ext>
              </a:extLst>
            </p:cNvPr>
            <p:cNvSpPr/>
            <p:nvPr/>
          </p:nvSpPr>
          <p:spPr>
            <a:xfrm>
              <a:off x="4653350" y="189585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9E99BF2F-2060-4162-878F-0D77986A2B0C}"/>
                </a:ext>
              </a:extLst>
            </p:cNvPr>
            <p:cNvSpPr/>
            <p:nvPr/>
          </p:nvSpPr>
          <p:spPr>
            <a:xfrm>
              <a:off x="4872465" y="189585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4A6570CC-3FA5-4624-A34D-84F10A7537D7}"/>
                </a:ext>
              </a:extLst>
            </p:cNvPr>
            <p:cNvSpPr/>
            <p:nvPr/>
          </p:nvSpPr>
          <p:spPr>
            <a:xfrm>
              <a:off x="4209255" y="189585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A6157CBF-EA83-45F4-A258-D97AE8422DD4}"/>
                </a:ext>
              </a:extLst>
            </p:cNvPr>
            <p:cNvSpPr/>
            <p:nvPr/>
          </p:nvSpPr>
          <p:spPr>
            <a:xfrm>
              <a:off x="3990140" y="189585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AFE6EE9E-8586-46A3-8757-16602D13B645}"/>
                </a:ext>
              </a:extLst>
            </p:cNvPr>
            <p:cNvSpPr/>
            <p:nvPr/>
          </p:nvSpPr>
          <p:spPr>
            <a:xfrm>
              <a:off x="5088905" y="189585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C3005AE9-A5AA-4B85-82C9-63198FB77122}"/>
                </a:ext>
              </a:extLst>
            </p:cNvPr>
            <p:cNvSpPr/>
            <p:nvPr/>
          </p:nvSpPr>
          <p:spPr>
            <a:xfrm>
              <a:off x="4540550" y="2044121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Cross 18">
              <a:extLst>
                <a:ext uri="{FF2B5EF4-FFF2-40B4-BE49-F238E27FC236}">
                  <a16:creationId xmlns:a16="http://schemas.microsoft.com/office/drawing/2014/main" id="{1019ADA3-3377-4899-B687-E37B74012DDB}"/>
                </a:ext>
              </a:extLst>
            </p:cNvPr>
            <p:cNvSpPr/>
            <p:nvPr/>
          </p:nvSpPr>
          <p:spPr>
            <a:xfrm>
              <a:off x="4764950" y="2044121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Cross 19">
              <a:extLst>
                <a:ext uri="{FF2B5EF4-FFF2-40B4-BE49-F238E27FC236}">
                  <a16:creationId xmlns:a16="http://schemas.microsoft.com/office/drawing/2014/main" id="{EC27AB6D-D813-4F77-9B9E-C2638F6E885A}"/>
                </a:ext>
              </a:extLst>
            </p:cNvPr>
            <p:cNvSpPr/>
            <p:nvPr/>
          </p:nvSpPr>
          <p:spPr>
            <a:xfrm>
              <a:off x="4320855" y="2044121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97844C39-6878-4610-BD79-1E0EA6B0E662}"/>
                </a:ext>
              </a:extLst>
            </p:cNvPr>
            <p:cNvSpPr/>
            <p:nvPr/>
          </p:nvSpPr>
          <p:spPr>
            <a:xfrm>
              <a:off x="4436035" y="21923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ross 21">
              <a:extLst>
                <a:ext uri="{FF2B5EF4-FFF2-40B4-BE49-F238E27FC236}">
                  <a16:creationId xmlns:a16="http://schemas.microsoft.com/office/drawing/2014/main" id="{2674BE97-7686-43EC-A0F4-F27CF48D5981}"/>
                </a:ext>
              </a:extLst>
            </p:cNvPr>
            <p:cNvSpPr/>
            <p:nvPr/>
          </p:nvSpPr>
          <p:spPr>
            <a:xfrm>
              <a:off x="4661015" y="21923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136F68E7-55C8-4AD1-9516-49ACDCB7343A}"/>
                </a:ext>
              </a:extLst>
            </p:cNvPr>
            <p:cNvSpPr/>
            <p:nvPr/>
          </p:nvSpPr>
          <p:spPr>
            <a:xfrm>
              <a:off x="4880130" y="21923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Cross 23">
              <a:extLst>
                <a:ext uri="{FF2B5EF4-FFF2-40B4-BE49-F238E27FC236}">
                  <a16:creationId xmlns:a16="http://schemas.microsoft.com/office/drawing/2014/main" id="{78036173-92E3-453C-88A2-D1F21C566C76}"/>
                </a:ext>
              </a:extLst>
            </p:cNvPr>
            <p:cNvSpPr/>
            <p:nvPr/>
          </p:nvSpPr>
          <p:spPr>
            <a:xfrm>
              <a:off x="4216920" y="21923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Cross 24">
              <a:extLst>
                <a:ext uri="{FF2B5EF4-FFF2-40B4-BE49-F238E27FC236}">
                  <a16:creationId xmlns:a16="http://schemas.microsoft.com/office/drawing/2014/main" id="{0F88FA5F-AEF7-4AB9-AFC1-A9CFEFC620FE}"/>
                </a:ext>
              </a:extLst>
            </p:cNvPr>
            <p:cNvSpPr/>
            <p:nvPr/>
          </p:nvSpPr>
          <p:spPr>
            <a:xfrm>
              <a:off x="3997805" y="21923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Cross 25">
              <a:extLst>
                <a:ext uri="{FF2B5EF4-FFF2-40B4-BE49-F238E27FC236}">
                  <a16:creationId xmlns:a16="http://schemas.microsoft.com/office/drawing/2014/main" id="{B7AAF261-4E89-413C-9630-65168A4E0DA3}"/>
                </a:ext>
              </a:extLst>
            </p:cNvPr>
            <p:cNvSpPr/>
            <p:nvPr/>
          </p:nvSpPr>
          <p:spPr>
            <a:xfrm>
              <a:off x="5096570" y="21923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Cross 26">
              <a:extLst>
                <a:ext uri="{FF2B5EF4-FFF2-40B4-BE49-F238E27FC236}">
                  <a16:creationId xmlns:a16="http://schemas.microsoft.com/office/drawing/2014/main" id="{B1465318-3554-4174-B211-85AE65BC40DD}"/>
                </a:ext>
              </a:extLst>
            </p:cNvPr>
            <p:cNvSpPr/>
            <p:nvPr/>
          </p:nvSpPr>
          <p:spPr>
            <a:xfrm>
              <a:off x="4548190" y="234307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Cross 27">
              <a:extLst>
                <a:ext uri="{FF2B5EF4-FFF2-40B4-BE49-F238E27FC236}">
                  <a16:creationId xmlns:a16="http://schemas.microsoft.com/office/drawing/2014/main" id="{571C4986-77E2-4A68-B688-E9C35C45BD53}"/>
                </a:ext>
              </a:extLst>
            </p:cNvPr>
            <p:cNvSpPr/>
            <p:nvPr/>
          </p:nvSpPr>
          <p:spPr>
            <a:xfrm>
              <a:off x="4772590" y="234307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Cross 28">
              <a:extLst>
                <a:ext uri="{FF2B5EF4-FFF2-40B4-BE49-F238E27FC236}">
                  <a16:creationId xmlns:a16="http://schemas.microsoft.com/office/drawing/2014/main" id="{AFBCE333-EB49-4DF4-93B6-16F037EF1CF1}"/>
                </a:ext>
              </a:extLst>
            </p:cNvPr>
            <p:cNvSpPr/>
            <p:nvPr/>
          </p:nvSpPr>
          <p:spPr>
            <a:xfrm>
              <a:off x="4328495" y="234307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Cross 29">
              <a:extLst>
                <a:ext uri="{FF2B5EF4-FFF2-40B4-BE49-F238E27FC236}">
                  <a16:creationId xmlns:a16="http://schemas.microsoft.com/office/drawing/2014/main" id="{C0B9869D-A9C2-4123-BDA4-C82A0B1588F7}"/>
                </a:ext>
              </a:extLst>
            </p:cNvPr>
            <p:cNvSpPr/>
            <p:nvPr/>
          </p:nvSpPr>
          <p:spPr>
            <a:xfrm>
              <a:off x="4443675" y="249134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Cross 30">
              <a:extLst>
                <a:ext uri="{FF2B5EF4-FFF2-40B4-BE49-F238E27FC236}">
                  <a16:creationId xmlns:a16="http://schemas.microsoft.com/office/drawing/2014/main" id="{CCEB7BA4-400D-4538-8EA0-4B52B5F799D7}"/>
                </a:ext>
              </a:extLst>
            </p:cNvPr>
            <p:cNvSpPr/>
            <p:nvPr/>
          </p:nvSpPr>
          <p:spPr>
            <a:xfrm>
              <a:off x="4668655" y="249134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Cross 31">
              <a:extLst>
                <a:ext uri="{FF2B5EF4-FFF2-40B4-BE49-F238E27FC236}">
                  <a16:creationId xmlns:a16="http://schemas.microsoft.com/office/drawing/2014/main" id="{59649E9D-B96A-4431-A1D2-B0EBAD789B71}"/>
                </a:ext>
              </a:extLst>
            </p:cNvPr>
            <p:cNvSpPr/>
            <p:nvPr/>
          </p:nvSpPr>
          <p:spPr>
            <a:xfrm>
              <a:off x="4887770" y="249134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Cross 32">
              <a:extLst>
                <a:ext uri="{FF2B5EF4-FFF2-40B4-BE49-F238E27FC236}">
                  <a16:creationId xmlns:a16="http://schemas.microsoft.com/office/drawing/2014/main" id="{2635E9DB-346B-4D8C-A081-C570D7A46E54}"/>
                </a:ext>
              </a:extLst>
            </p:cNvPr>
            <p:cNvSpPr/>
            <p:nvPr/>
          </p:nvSpPr>
          <p:spPr>
            <a:xfrm>
              <a:off x="4224560" y="249134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Cross 33">
              <a:extLst>
                <a:ext uri="{FF2B5EF4-FFF2-40B4-BE49-F238E27FC236}">
                  <a16:creationId xmlns:a16="http://schemas.microsoft.com/office/drawing/2014/main" id="{5DC26208-F6AE-4178-B9BC-74DFBF6BE4FC}"/>
                </a:ext>
              </a:extLst>
            </p:cNvPr>
            <p:cNvSpPr/>
            <p:nvPr/>
          </p:nvSpPr>
          <p:spPr>
            <a:xfrm>
              <a:off x="4005445" y="249134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Cross 34">
              <a:extLst>
                <a:ext uri="{FF2B5EF4-FFF2-40B4-BE49-F238E27FC236}">
                  <a16:creationId xmlns:a16="http://schemas.microsoft.com/office/drawing/2014/main" id="{D6E7B599-92A3-49D9-AEB6-C429AF0707A3}"/>
                </a:ext>
              </a:extLst>
            </p:cNvPr>
            <p:cNvSpPr/>
            <p:nvPr/>
          </p:nvSpPr>
          <p:spPr>
            <a:xfrm>
              <a:off x="5104210" y="249134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Cross 35">
              <a:extLst>
                <a:ext uri="{FF2B5EF4-FFF2-40B4-BE49-F238E27FC236}">
                  <a16:creationId xmlns:a16="http://schemas.microsoft.com/office/drawing/2014/main" id="{42E054CC-C001-4CD0-9E4A-D36B274FAB1A}"/>
                </a:ext>
              </a:extLst>
            </p:cNvPr>
            <p:cNvSpPr/>
            <p:nvPr/>
          </p:nvSpPr>
          <p:spPr>
            <a:xfrm>
              <a:off x="4108130" y="234307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Cross 36">
              <a:extLst>
                <a:ext uri="{FF2B5EF4-FFF2-40B4-BE49-F238E27FC236}">
                  <a16:creationId xmlns:a16="http://schemas.microsoft.com/office/drawing/2014/main" id="{18994EB0-3433-4C70-8F37-BFCAB8EA0BDB}"/>
                </a:ext>
              </a:extLst>
            </p:cNvPr>
            <p:cNvSpPr/>
            <p:nvPr/>
          </p:nvSpPr>
          <p:spPr>
            <a:xfrm>
              <a:off x="3882625" y="234854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Cross 37">
              <a:extLst>
                <a:ext uri="{FF2B5EF4-FFF2-40B4-BE49-F238E27FC236}">
                  <a16:creationId xmlns:a16="http://schemas.microsoft.com/office/drawing/2014/main" id="{2B06DD4F-FFE5-4E1A-9624-0AA00D64D7FA}"/>
                </a:ext>
              </a:extLst>
            </p:cNvPr>
            <p:cNvSpPr/>
            <p:nvPr/>
          </p:nvSpPr>
          <p:spPr>
            <a:xfrm>
              <a:off x="3776300" y="21923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Cross 38">
              <a:extLst>
                <a:ext uri="{FF2B5EF4-FFF2-40B4-BE49-F238E27FC236}">
                  <a16:creationId xmlns:a16="http://schemas.microsoft.com/office/drawing/2014/main" id="{5EDC6F71-1F3A-4693-880B-7E9CCB8A9300}"/>
                </a:ext>
              </a:extLst>
            </p:cNvPr>
            <p:cNvSpPr/>
            <p:nvPr/>
          </p:nvSpPr>
          <p:spPr>
            <a:xfrm>
              <a:off x="4103055" y="2044121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Cross 39">
              <a:extLst>
                <a:ext uri="{FF2B5EF4-FFF2-40B4-BE49-F238E27FC236}">
                  <a16:creationId xmlns:a16="http://schemas.microsoft.com/office/drawing/2014/main" id="{698218DA-B15D-4E64-87A4-7A2DF02E7896}"/>
                </a:ext>
              </a:extLst>
            </p:cNvPr>
            <p:cNvSpPr/>
            <p:nvPr/>
          </p:nvSpPr>
          <p:spPr>
            <a:xfrm>
              <a:off x="3891480" y="2044121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Cross 40">
              <a:extLst>
                <a:ext uri="{FF2B5EF4-FFF2-40B4-BE49-F238E27FC236}">
                  <a16:creationId xmlns:a16="http://schemas.microsoft.com/office/drawing/2014/main" id="{19D7EE74-4C76-4709-B1C1-5C39D07C5304}"/>
                </a:ext>
              </a:extLst>
            </p:cNvPr>
            <p:cNvSpPr/>
            <p:nvPr/>
          </p:nvSpPr>
          <p:spPr>
            <a:xfrm>
              <a:off x="4972272" y="2044121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Cross 41">
              <a:extLst>
                <a:ext uri="{FF2B5EF4-FFF2-40B4-BE49-F238E27FC236}">
                  <a16:creationId xmlns:a16="http://schemas.microsoft.com/office/drawing/2014/main" id="{D1862F95-A26C-4C20-B401-AB0299AC1310}"/>
                </a:ext>
              </a:extLst>
            </p:cNvPr>
            <p:cNvSpPr/>
            <p:nvPr/>
          </p:nvSpPr>
          <p:spPr>
            <a:xfrm>
              <a:off x="5204085" y="2042910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Cross 42">
              <a:extLst>
                <a:ext uri="{FF2B5EF4-FFF2-40B4-BE49-F238E27FC236}">
                  <a16:creationId xmlns:a16="http://schemas.microsoft.com/office/drawing/2014/main" id="{4C3BE983-5BC2-44B0-B77C-E8EB28BB8503}"/>
                </a:ext>
              </a:extLst>
            </p:cNvPr>
            <p:cNvSpPr/>
            <p:nvPr/>
          </p:nvSpPr>
          <p:spPr>
            <a:xfrm>
              <a:off x="4978645" y="234065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Cross 43">
              <a:extLst>
                <a:ext uri="{FF2B5EF4-FFF2-40B4-BE49-F238E27FC236}">
                  <a16:creationId xmlns:a16="http://schemas.microsoft.com/office/drawing/2014/main" id="{26488108-37FC-4A6C-9221-C5DADFA97382}"/>
                </a:ext>
              </a:extLst>
            </p:cNvPr>
            <p:cNvSpPr/>
            <p:nvPr/>
          </p:nvSpPr>
          <p:spPr>
            <a:xfrm>
              <a:off x="5203740" y="233944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Cross 44">
              <a:extLst>
                <a:ext uri="{FF2B5EF4-FFF2-40B4-BE49-F238E27FC236}">
                  <a16:creationId xmlns:a16="http://schemas.microsoft.com/office/drawing/2014/main" id="{4C98E5F7-EDFE-4A92-9DDE-7128A40B0186}"/>
                </a:ext>
              </a:extLst>
            </p:cNvPr>
            <p:cNvSpPr/>
            <p:nvPr/>
          </p:nvSpPr>
          <p:spPr>
            <a:xfrm>
              <a:off x="5313010" y="21923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Cross 45">
              <a:extLst>
                <a:ext uri="{FF2B5EF4-FFF2-40B4-BE49-F238E27FC236}">
                  <a16:creationId xmlns:a16="http://schemas.microsoft.com/office/drawing/2014/main" id="{5714D1A1-E277-40B4-8A36-F3907342FDD6}"/>
                </a:ext>
              </a:extLst>
            </p:cNvPr>
            <p:cNvSpPr/>
            <p:nvPr/>
          </p:nvSpPr>
          <p:spPr>
            <a:xfrm>
              <a:off x="3661120" y="235277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Cross 46">
              <a:extLst>
                <a:ext uri="{FF2B5EF4-FFF2-40B4-BE49-F238E27FC236}">
                  <a16:creationId xmlns:a16="http://schemas.microsoft.com/office/drawing/2014/main" id="{5C412A5D-6F4C-4445-8029-36EEA76E5946}"/>
                </a:ext>
              </a:extLst>
            </p:cNvPr>
            <p:cNvSpPr/>
            <p:nvPr/>
          </p:nvSpPr>
          <p:spPr>
            <a:xfrm>
              <a:off x="3776300" y="249267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Cross 47">
              <a:extLst>
                <a:ext uri="{FF2B5EF4-FFF2-40B4-BE49-F238E27FC236}">
                  <a16:creationId xmlns:a16="http://schemas.microsoft.com/office/drawing/2014/main" id="{AD3ADE04-B115-47B2-81D1-A4A2E6A8D0A2}"/>
                </a:ext>
              </a:extLst>
            </p:cNvPr>
            <p:cNvSpPr/>
            <p:nvPr/>
          </p:nvSpPr>
          <p:spPr>
            <a:xfrm>
              <a:off x="3545940" y="249134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Cross 48">
              <a:extLst>
                <a:ext uri="{FF2B5EF4-FFF2-40B4-BE49-F238E27FC236}">
                  <a16:creationId xmlns:a16="http://schemas.microsoft.com/office/drawing/2014/main" id="{C232CBD9-2769-4FDE-B27A-0E3EA9A65DE0}"/>
                </a:ext>
              </a:extLst>
            </p:cNvPr>
            <p:cNvSpPr/>
            <p:nvPr/>
          </p:nvSpPr>
          <p:spPr>
            <a:xfrm>
              <a:off x="5425245" y="233597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Cross 49">
              <a:extLst>
                <a:ext uri="{FF2B5EF4-FFF2-40B4-BE49-F238E27FC236}">
                  <a16:creationId xmlns:a16="http://schemas.microsoft.com/office/drawing/2014/main" id="{0B4287CF-F890-48E8-945C-CC6828A21454}"/>
                </a:ext>
              </a:extLst>
            </p:cNvPr>
            <p:cNvSpPr/>
            <p:nvPr/>
          </p:nvSpPr>
          <p:spPr>
            <a:xfrm>
              <a:off x="5308712" y="2492011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11B8F7E-52F1-4F27-8568-61FE1AFCBB29}"/>
                </a:ext>
              </a:extLst>
            </p:cNvPr>
            <p:cNvSpPr/>
            <p:nvPr/>
          </p:nvSpPr>
          <p:spPr>
            <a:xfrm>
              <a:off x="5533692" y="2487536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Cross 51">
              <a:extLst>
                <a:ext uri="{FF2B5EF4-FFF2-40B4-BE49-F238E27FC236}">
                  <a16:creationId xmlns:a16="http://schemas.microsoft.com/office/drawing/2014/main" id="{D7A3114F-1CB9-4662-ADDF-659B7755941A}"/>
                </a:ext>
              </a:extLst>
            </p:cNvPr>
            <p:cNvSpPr/>
            <p:nvPr/>
          </p:nvSpPr>
          <p:spPr>
            <a:xfrm>
              <a:off x="4543550" y="263919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Cross 52">
              <a:extLst>
                <a:ext uri="{FF2B5EF4-FFF2-40B4-BE49-F238E27FC236}">
                  <a16:creationId xmlns:a16="http://schemas.microsoft.com/office/drawing/2014/main" id="{76003DCC-DB75-4954-870B-7E8C0FD2FE41}"/>
                </a:ext>
              </a:extLst>
            </p:cNvPr>
            <p:cNvSpPr/>
            <p:nvPr/>
          </p:nvSpPr>
          <p:spPr>
            <a:xfrm>
              <a:off x="4767950" y="263919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Cross 53">
              <a:extLst>
                <a:ext uri="{FF2B5EF4-FFF2-40B4-BE49-F238E27FC236}">
                  <a16:creationId xmlns:a16="http://schemas.microsoft.com/office/drawing/2014/main" id="{6E17B401-EFBA-4379-80D0-81541DB3967E}"/>
                </a:ext>
              </a:extLst>
            </p:cNvPr>
            <p:cNvSpPr/>
            <p:nvPr/>
          </p:nvSpPr>
          <p:spPr>
            <a:xfrm>
              <a:off x="4323855" y="263919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Cross 54">
              <a:extLst>
                <a:ext uri="{FF2B5EF4-FFF2-40B4-BE49-F238E27FC236}">
                  <a16:creationId xmlns:a16="http://schemas.microsoft.com/office/drawing/2014/main" id="{DC142A01-B667-43B0-AF70-05C68896BE0F}"/>
                </a:ext>
              </a:extLst>
            </p:cNvPr>
            <p:cNvSpPr/>
            <p:nvPr/>
          </p:nvSpPr>
          <p:spPr>
            <a:xfrm>
              <a:off x="4439035" y="278746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Cross 55">
              <a:extLst>
                <a:ext uri="{FF2B5EF4-FFF2-40B4-BE49-F238E27FC236}">
                  <a16:creationId xmlns:a16="http://schemas.microsoft.com/office/drawing/2014/main" id="{456E8EA1-68B0-4317-90A4-7E6EF91B0D49}"/>
                </a:ext>
              </a:extLst>
            </p:cNvPr>
            <p:cNvSpPr/>
            <p:nvPr/>
          </p:nvSpPr>
          <p:spPr>
            <a:xfrm>
              <a:off x="4664015" y="278746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Cross 56">
              <a:extLst>
                <a:ext uri="{FF2B5EF4-FFF2-40B4-BE49-F238E27FC236}">
                  <a16:creationId xmlns:a16="http://schemas.microsoft.com/office/drawing/2014/main" id="{6BFD7896-5B96-40D9-A206-5CF3BAE0E21D}"/>
                </a:ext>
              </a:extLst>
            </p:cNvPr>
            <p:cNvSpPr/>
            <p:nvPr/>
          </p:nvSpPr>
          <p:spPr>
            <a:xfrm>
              <a:off x="3537939" y="2781840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Cross 57">
              <a:extLst>
                <a:ext uri="{FF2B5EF4-FFF2-40B4-BE49-F238E27FC236}">
                  <a16:creationId xmlns:a16="http://schemas.microsoft.com/office/drawing/2014/main" id="{3041CBD4-5AE3-46B6-AB05-86C9D5ABB751}"/>
                </a:ext>
              </a:extLst>
            </p:cNvPr>
            <p:cNvSpPr/>
            <p:nvPr/>
          </p:nvSpPr>
          <p:spPr>
            <a:xfrm>
              <a:off x="4219920" y="278746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Cross 58">
              <a:extLst>
                <a:ext uri="{FF2B5EF4-FFF2-40B4-BE49-F238E27FC236}">
                  <a16:creationId xmlns:a16="http://schemas.microsoft.com/office/drawing/2014/main" id="{FCBBA975-BD1B-4F55-8453-36BD70C51C64}"/>
                </a:ext>
              </a:extLst>
            </p:cNvPr>
            <p:cNvSpPr/>
            <p:nvPr/>
          </p:nvSpPr>
          <p:spPr>
            <a:xfrm>
              <a:off x="4000805" y="278746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Cross 59">
              <a:extLst>
                <a:ext uri="{FF2B5EF4-FFF2-40B4-BE49-F238E27FC236}">
                  <a16:creationId xmlns:a16="http://schemas.microsoft.com/office/drawing/2014/main" id="{F3C352BF-F1AE-4485-8D20-D71E98C9ACB8}"/>
                </a:ext>
              </a:extLst>
            </p:cNvPr>
            <p:cNvSpPr/>
            <p:nvPr/>
          </p:nvSpPr>
          <p:spPr>
            <a:xfrm>
              <a:off x="5099570" y="278746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Cross 60">
              <a:extLst>
                <a:ext uri="{FF2B5EF4-FFF2-40B4-BE49-F238E27FC236}">
                  <a16:creationId xmlns:a16="http://schemas.microsoft.com/office/drawing/2014/main" id="{C151F8C3-408A-403F-9D25-8E374A350CA6}"/>
                </a:ext>
              </a:extLst>
            </p:cNvPr>
            <p:cNvSpPr/>
            <p:nvPr/>
          </p:nvSpPr>
          <p:spPr>
            <a:xfrm>
              <a:off x="4551215" y="2935732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Cross 61">
              <a:extLst>
                <a:ext uri="{FF2B5EF4-FFF2-40B4-BE49-F238E27FC236}">
                  <a16:creationId xmlns:a16="http://schemas.microsoft.com/office/drawing/2014/main" id="{0BFBC7B9-BD65-49BA-A9C6-6B49A44AA1A1}"/>
                </a:ext>
              </a:extLst>
            </p:cNvPr>
            <p:cNvSpPr/>
            <p:nvPr/>
          </p:nvSpPr>
          <p:spPr>
            <a:xfrm>
              <a:off x="4775615" y="2935732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Cross 62">
              <a:extLst>
                <a:ext uri="{FF2B5EF4-FFF2-40B4-BE49-F238E27FC236}">
                  <a16:creationId xmlns:a16="http://schemas.microsoft.com/office/drawing/2014/main" id="{056233F4-C803-4E4C-A468-E4D1A8CB67D1}"/>
                </a:ext>
              </a:extLst>
            </p:cNvPr>
            <p:cNvSpPr/>
            <p:nvPr/>
          </p:nvSpPr>
          <p:spPr>
            <a:xfrm>
              <a:off x="4331520" y="2935732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Cross 63">
              <a:extLst>
                <a:ext uri="{FF2B5EF4-FFF2-40B4-BE49-F238E27FC236}">
                  <a16:creationId xmlns:a16="http://schemas.microsoft.com/office/drawing/2014/main" id="{94C09E4F-4AC6-43C1-B8DF-052CB5EA3FA4}"/>
                </a:ext>
              </a:extLst>
            </p:cNvPr>
            <p:cNvSpPr/>
            <p:nvPr/>
          </p:nvSpPr>
          <p:spPr>
            <a:xfrm>
              <a:off x="4446700" y="3083999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Cross 64">
              <a:extLst>
                <a:ext uri="{FF2B5EF4-FFF2-40B4-BE49-F238E27FC236}">
                  <a16:creationId xmlns:a16="http://schemas.microsoft.com/office/drawing/2014/main" id="{254ECE29-BF89-477C-9D65-E8CE30A294D9}"/>
                </a:ext>
              </a:extLst>
            </p:cNvPr>
            <p:cNvSpPr/>
            <p:nvPr/>
          </p:nvSpPr>
          <p:spPr>
            <a:xfrm>
              <a:off x="4671680" y="3083999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Cross 65">
              <a:extLst>
                <a:ext uri="{FF2B5EF4-FFF2-40B4-BE49-F238E27FC236}">
                  <a16:creationId xmlns:a16="http://schemas.microsoft.com/office/drawing/2014/main" id="{B035FBCD-C944-4186-B659-C784094C7C2A}"/>
                </a:ext>
              </a:extLst>
            </p:cNvPr>
            <p:cNvSpPr/>
            <p:nvPr/>
          </p:nvSpPr>
          <p:spPr>
            <a:xfrm>
              <a:off x="4890795" y="3083999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Cross 66">
              <a:extLst>
                <a:ext uri="{FF2B5EF4-FFF2-40B4-BE49-F238E27FC236}">
                  <a16:creationId xmlns:a16="http://schemas.microsoft.com/office/drawing/2014/main" id="{191A7BF4-3285-4B3A-B333-3F55AA4DE62B}"/>
                </a:ext>
              </a:extLst>
            </p:cNvPr>
            <p:cNvSpPr/>
            <p:nvPr/>
          </p:nvSpPr>
          <p:spPr>
            <a:xfrm>
              <a:off x="4227585" y="3083999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Cross 67">
              <a:extLst>
                <a:ext uri="{FF2B5EF4-FFF2-40B4-BE49-F238E27FC236}">
                  <a16:creationId xmlns:a16="http://schemas.microsoft.com/office/drawing/2014/main" id="{C1DDCFBE-9780-4190-91F8-F22149B95AE9}"/>
                </a:ext>
              </a:extLst>
            </p:cNvPr>
            <p:cNvSpPr/>
            <p:nvPr/>
          </p:nvSpPr>
          <p:spPr>
            <a:xfrm>
              <a:off x="4008470" y="3083999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Cross 68">
              <a:extLst>
                <a:ext uri="{FF2B5EF4-FFF2-40B4-BE49-F238E27FC236}">
                  <a16:creationId xmlns:a16="http://schemas.microsoft.com/office/drawing/2014/main" id="{7E546E82-F1A2-4C7A-A9FD-598FB7A5E257}"/>
                </a:ext>
              </a:extLst>
            </p:cNvPr>
            <p:cNvSpPr/>
            <p:nvPr/>
          </p:nvSpPr>
          <p:spPr>
            <a:xfrm>
              <a:off x="5107235" y="3083999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Cross 69">
              <a:extLst>
                <a:ext uri="{FF2B5EF4-FFF2-40B4-BE49-F238E27FC236}">
                  <a16:creationId xmlns:a16="http://schemas.microsoft.com/office/drawing/2014/main" id="{6FB0CDA9-8A19-4E53-8614-680579A3C36D}"/>
                </a:ext>
              </a:extLst>
            </p:cNvPr>
            <p:cNvSpPr/>
            <p:nvPr/>
          </p:nvSpPr>
          <p:spPr>
            <a:xfrm>
              <a:off x="4558855" y="32346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Cross 70">
              <a:extLst>
                <a:ext uri="{FF2B5EF4-FFF2-40B4-BE49-F238E27FC236}">
                  <a16:creationId xmlns:a16="http://schemas.microsoft.com/office/drawing/2014/main" id="{696BDC1B-7AFE-4E5B-950F-301B30D1A414}"/>
                </a:ext>
              </a:extLst>
            </p:cNvPr>
            <p:cNvSpPr/>
            <p:nvPr/>
          </p:nvSpPr>
          <p:spPr>
            <a:xfrm>
              <a:off x="4783255" y="32346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Cross 71">
              <a:extLst>
                <a:ext uri="{FF2B5EF4-FFF2-40B4-BE49-F238E27FC236}">
                  <a16:creationId xmlns:a16="http://schemas.microsoft.com/office/drawing/2014/main" id="{FEA80B7D-7868-47A2-B2B0-F60DC277AEC0}"/>
                </a:ext>
              </a:extLst>
            </p:cNvPr>
            <p:cNvSpPr/>
            <p:nvPr/>
          </p:nvSpPr>
          <p:spPr>
            <a:xfrm>
              <a:off x="4339160" y="32346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Cross 72">
              <a:extLst>
                <a:ext uri="{FF2B5EF4-FFF2-40B4-BE49-F238E27FC236}">
                  <a16:creationId xmlns:a16="http://schemas.microsoft.com/office/drawing/2014/main" id="{33E370B3-9ED6-47F0-A78C-81097B34111D}"/>
                </a:ext>
              </a:extLst>
            </p:cNvPr>
            <p:cNvSpPr/>
            <p:nvPr/>
          </p:nvSpPr>
          <p:spPr>
            <a:xfrm>
              <a:off x="4454340" y="338295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Cross 73">
              <a:extLst>
                <a:ext uri="{FF2B5EF4-FFF2-40B4-BE49-F238E27FC236}">
                  <a16:creationId xmlns:a16="http://schemas.microsoft.com/office/drawing/2014/main" id="{9B588C1F-5B9D-4FD9-89DD-055F43D9D018}"/>
                </a:ext>
              </a:extLst>
            </p:cNvPr>
            <p:cNvSpPr/>
            <p:nvPr/>
          </p:nvSpPr>
          <p:spPr>
            <a:xfrm>
              <a:off x="4679320" y="338295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Cross 74">
              <a:extLst>
                <a:ext uri="{FF2B5EF4-FFF2-40B4-BE49-F238E27FC236}">
                  <a16:creationId xmlns:a16="http://schemas.microsoft.com/office/drawing/2014/main" id="{5B07CA46-D2DD-445D-9473-2B426B21CD6A}"/>
                </a:ext>
              </a:extLst>
            </p:cNvPr>
            <p:cNvSpPr/>
            <p:nvPr/>
          </p:nvSpPr>
          <p:spPr>
            <a:xfrm>
              <a:off x="4898435" y="338295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Cross 75">
              <a:extLst>
                <a:ext uri="{FF2B5EF4-FFF2-40B4-BE49-F238E27FC236}">
                  <a16:creationId xmlns:a16="http://schemas.microsoft.com/office/drawing/2014/main" id="{0D8370D7-0A8F-4FC2-B0C8-C11BD6BD280C}"/>
                </a:ext>
              </a:extLst>
            </p:cNvPr>
            <p:cNvSpPr/>
            <p:nvPr/>
          </p:nvSpPr>
          <p:spPr>
            <a:xfrm>
              <a:off x="4235225" y="338295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Cross 76">
              <a:extLst>
                <a:ext uri="{FF2B5EF4-FFF2-40B4-BE49-F238E27FC236}">
                  <a16:creationId xmlns:a16="http://schemas.microsoft.com/office/drawing/2014/main" id="{C70B875A-2A53-477E-9B76-620249F412E7}"/>
                </a:ext>
              </a:extLst>
            </p:cNvPr>
            <p:cNvSpPr/>
            <p:nvPr/>
          </p:nvSpPr>
          <p:spPr>
            <a:xfrm>
              <a:off x="4016110" y="338295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Cross 77">
              <a:extLst>
                <a:ext uri="{FF2B5EF4-FFF2-40B4-BE49-F238E27FC236}">
                  <a16:creationId xmlns:a16="http://schemas.microsoft.com/office/drawing/2014/main" id="{D38CB8FC-BCDF-4700-A9FC-6577B1926212}"/>
                </a:ext>
              </a:extLst>
            </p:cNvPr>
            <p:cNvSpPr/>
            <p:nvPr/>
          </p:nvSpPr>
          <p:spPr>
            <a:xfrm>
              <a:off x="5114875" y="338295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Cross 78">
              <a:extLst>
                <a:ext uri="{FF2B5EF4-FFF2-40B4-BE49-F238E27FC236}">
                  <a16:creationId xmlns:a16="http://schemas.microsoft.com/office/drawing/2014/main" id="{47AA9BA7-1006-4DD5-BFED-F84C22756354}"/>
                </a:ext>
              </a:extLst>
            </p:cNvPr>
            <p:cNvSpPr/>
            <p:nvPr/>
          </p:nvSpPr>
          <p:spPr>
            <a:xfrm>
              <a:off x="4118795" y="32346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Cross 79">
              <a:extLst>
                <a:ext uri="{FF2B5EF4-FFF2-40B4-BE49-F238E27FC236}">
                  <a16:creationId xmlns:a16="http://schemas.microsoft.com/office/drawing/2014/main" id="{26D10E02-D659-4BA6-B6B5-B411377B4F53}"/>
                </a:ext>
              </a:extLst>
            </p:cNvPr>
            <p:cNvSpPr/>
            <p:nvPr/>
          </p:nvSpPr>
          <p:spPr>
            <a:xfrm>
              <a:off x="3893290" y="324015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Cross 80">
              <a:extLst>
                <a:ext uri="{FF2B5EF4-FFF2-40B4-BE49-F238E27FC236}">
                  <a16:creationId xmlns:a16="http://schemas.microsoft.com/office/drawing/2014/main" id="{5ECEDE40-DE3B-46ED-BF55-5F35B461155F}"/>
                </a:ext>
              </a:extLst>
            </p:cNvPr>
            <p:cNvSpPr/>
            <p:nvPr/>
          </p:nvSpPr>
          <p:spPr>
            <a:xfrm>
              <a:off x="3786965" y="3083999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Cross 81">
              <a:extLst>
                <a:ext uri="{FF2B5EF4-FFF2-40B4-BE49-F238E27FC236}">
                  <a16:creationId xmlns:a16="http://schemas.microsoft.com/office/drawing/2014/main" id="{B38B7DA8-5772-419D-9841-A6752C7A4356}"/>
                </a:ext>
              </a:extLst>
            </p:cNvPr>
            <p:cNvSpPr/>
            <p:nvPr/>
          </p:nvSpPr>
          <p:spPr>
            <a:xfrm>
              <a:off x="4113720" y="2935732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Cross 82">
              <a:extLst>
                <a:ext uri="{FF2B5EF4-FFF2-40B4-BE49-F238E27FC236}">
                  <a16:creationId xmlns:a16="http://schemas.microsoft.com/office/drawing/2014/main" id="{4FAA6FE9-278A-4ABF-A2CA-E8E4D13762CC}"/>
                </a:ext>
              </a:extLst>
            </p:cNvPr>
            <p:cNvSpPr/>
            <p:nvPr/>
          </p:nvSpPr>
          <p:spPr>
            <a:xfrm>
              <a:off x="3902145" y="2935732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Cross 83">
              <a:extLst>
                <a:ext uri="{FF2B5EF4-FFF2-40B4-BE49-F238E27FC236}">
                  <a16:creationId xmlns:a16="http://schemas.microsoft.com/office/drawing/2014/main" id="{D97C7484-8AAA-4481-A70D-B9078AD67C33}"/>
                </a:ext>
              </a:extLst>
            </p:cNvPr>
            <p:cNvSpPr/>
            <p:nvPr/>
          </p:nvSpPr>
          <p:spPr>
            <a:xfrm>
              <a:off x="4982937" y="2935732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Cross 84">
              <a:extLst>
                <a:ext uri="{FF2B5EF4-FFF2-40B4-BE49-F238E27FC236}">
                  <a16:creationId xmlns:a16="http://schemas.microsoft.com/office/drawing/2014/main" id="{A54CAE10-EB90-4BB5-A482-0D85902DA878}"/>
                </a:ext>
              </a:extLst>
            </p:cNvPr>
            <p:cNvSpPr/>
            <p:nvPr/>
          </p:nvSpPr>
          <p:spPr>
            <a:xfrm>
              <a:off x="5214750" y="2934521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Cross 85">
              <a:extLst>
                <a:ext uri="{FF2B5EF4-FFF2-40B4-BE49-F238E27FC236}">
                  <a16:creationId xmlns:a16="http://schemas.microsoft.com/office/drawing/2014/main" id="{7B447FD7-064E-4A96-80D7-C7343238D677}"/>
                </a:ext>
              </a:extLst>
            </p:cNvPr>
            <p:cNvSpPr/>
            <p:nvPr/>
          </p:nvSpPr>
          <p:spPr>
            <a:xfrm>
              <a:off x="4989310" y="3232266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Cross 86">
              <a:extLst>
                <a:ext uri="{FF2B5EF4-FFF2-40B4-BE49-F238E27FC236}">
                  <a16:creationId xmlns:a16="http://schemas.microsoft.com/office/drawing/2014/main" id="{255BE269-CEA2-470B-8881-3F6FF7DDE87D}"/>
                </a:ext>
              </a:extLst>
            </p:cNvPr>
            <p:cNvSpPr/>
            <p:nvPr/>
          </p:nvSpPr>
          <p:spPr>
            <a:xfrm>
              <a:off x="5214405" y="323105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Cross 87">
              <a:extLst>
                <a:ext uri="{FF2B5EF4-FFF2-40B4-BE49-F238E27FC236}">
                  <a16:creationId xmlns:a16="http://schemas.microsoft.com/office/drawing/2014/main" id="{2A992E2E-AA66-4B9D-8DB5-AE84607C5ABE}"/>
                </a:ext>
              </a:extLst>
            </p:cNvPr>
            <p:cNvSpPr/>
            <p:nvPr/>
          </p:nvSpPr>
          <p:spPr>
            <a:xfrm>
              <a:off x="5323675" y="3083999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Cross 88">
              <a:extLst>
                <a:ext uri="{FF2B5EF4-FFF2-40B4-BE49-F238E27FC236}">
                  <a16:creationId xmlns:a16="http://schemas.microsoft.com/office/drawing/2014/main" id="{37BF6DC7-AF96-4D06-8D4F-3EABA873F6C3}"/>
                </a:ext>
              </a:extLst>
            </p:cNvPr>
            <p:cNvSpPr/>
            <p:nvPr/>
          </p:nvSpPr>
          <p:spPr>
            <a:xfrm>
              <a:off x="3671785" y="3244389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Cross 89">
              <a:extLst>
                <a:ext uri="{FF2B5EF4-FFF2-40B4-BE49-F238E27FC236}">
                  <a16:creationId xmlns:a16="http://schemas.microsoft.com/office/drawing/2014/main" id="{3C3C7564-8FA8-4060-899E-91EE8869AB83}"/>
                </a:ext>
              </a:extLst>
            </p:cNvPr>
            <p:cNvSpPr/>
            <p:nvPr/>
          </p:nvSpPr>
          <p:spPr>
            <a:xfrm>
              <a:off x="3786965" y="3384289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Cross 90">
              <a:extLst>
                <a:ext uri="{FF2B5EF4-FFF2-40B4-BE49-F238E27FC236}">
                  <a16:creationId xmlns:a16="http://schemas.microsoft.com/office/drawing/2014/main" id="{3A25CF9F-6747-4703-ABB2-B05C1C588A87}"/>
                </a:ext>
              </a:extLst>
            </p:cNvPr>
            <p:cNvSpPr/>
            <p:nvPr/>
          </p:nvSpPr>
          <p:spPr>
            <a:xfrm>
              <a:off x="5435910" y="3227589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Cross 91">
              <a:extLst>
                <a:ext uri="{FF2B5EF4-FFF2-40B4-BE49-F238E27FC236}">
                  <a16:creationId xmlns:a16="http://schemas.microsoft.com/office/drawing/2014/main" id="{B9422E30-466F-4CA7-9BDC-ECD7C8D536C8}"/>
                </a:ext>
              </a:extLst>
            </p:cNvPr>
            <p:cNvSpPr/>
            <p:nvPr/>
          </p:nvSpPr>
          <p:spPr>
            <a:xfrm>
              <a:off x="5319377" y="3383622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Cross 92">
              <a:extLst>
                <a:ext uri="{FF2B5EF4-FFF2-40B4-BE49-F238E27FC236}">
                  <a16:creationId xmlns:a16="http://schemas.microsoft.com/office/drawing/2014/main" id="{C7810A6C-940A-4C2D-AA2C-7C16E7AE599F}"/>
                </a:ext>
              </a:extLst>
            </p:cNvPr>
            <p:cNvSpPr/>
            <p:nvPr/>
          </p:nvSpPr>
          <p:spPr>
            <a:xfrm>
              <a:off x="4339063" y="352300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Cross 93">
              <a:extLst>
                <a:ext uri="{FF2B5EF4-FFF2-40B4-BE49-F238E27FC236}">
                  <a16:creationId xmlns:a16="http://schemas.microsoft.com/office/drawing/2014/main" id="{A0BF5AAF-6C82-4DE4-9D02-C453C4128197}"/>
                </a:ext>
              </a:extLst>
            </p:cNvPr>
            <p:cNvSpPr/>
            <p:nvPr/>
          </p:nvSpPr>
          <p:spPr>
            <a:xfrm>
              <a:off x="4564043" y="352300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Cross 94">
              <a:extLst>
                <a:ext uri="{FF2B5EF4-FFF2-40B4-BE49-F238E27FC236}">
                  <a16:creationId xmlns:a16="http://schemas.microsoft.com/office/drawing/2014/main" id="{BA8C8060-7486-45CF-9FEE-412287936DDE}"/>
                </a:ext>
              </a:extLst>
            </p:cNvPr>
            <p:cNvSpPr/>
            <p:nvPr/>
          </p:nvSpPr>
          <p:spPr>
            <a:xfrm>
              <a:off x="4783158" y="352300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Cross 95">
              <a:extLst>
                <a:ext uri="{FF2B5EF4-FFF2-40B4-BE49-F238E27FC236}">
                  <a16:creationId xmlns:a16="http://schemas.microsoft.com/office/drawing/2014/main" id="{DB9F70F6-ACB5-477A-9BB5-11703E4C98F7}"/>
                </a:ext>
              </a:extLst>
            </p:cNvPr>
            <p:cNvSpPr/>
            <p:nvPr/>
          </p:nvSpPr>
          <p:spPr>
            <a:xfrm>
              <a:off x="4119948" y="352300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Cross 96">
              <a:extLst>
                <a:ext uri="{FF2B5EF4-FFF2-40B4-BE49-F238E27FC236}">
                  <a16:creationId xmlns:a16="http://schemas.microsoft.com/office/drawing/2014/main" id="{D616AFA0-C0D8-4FAE-B2F7-97C5F3E2F9D8}"/>
                </a:ext>
              </a:extLst>
            </p:cNvPr>
            <p:cNvSpPr/>
            <p:nvPr/>
          </p:nvSpPr>
          <p:spPr>
            <a:xfrm>
              <a:off x="3900833" y="352300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Cross 97">
              <a:extLst>
                <a:ext uri="{FF2B5EF4-FFF2-40B4-BE49-F238E27FC236}">
                  <a16:creationId xmlns:a16="http://schemas.microsoft.com/office/drawing/2014/main" id="{5587365A-F31F-4C48-83B0-A09806FF32A6}"/>
                </a:ext>
              </a:extLst>
            </p:cNvPr>
            <p:cNvSpPr/>
            <p:nvPr/>
          </p:nvSpPr>
          <p:spPr>
            <a:xfrm>
              <a:off x="4999598" y="352300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Cross 98">
              <a:extLst>
                <a:ext uri="{FF2B5EF4-FFF2-40B4-BE49-F238E27FC236}">
                  <a16:creationId xmlns:a16="http://schemas.microsoft.com/office/drawing/2014/main" id="{418BE450-9D48-4F02-9E8C-2C1CE9F0325D}"/>
                </a:ext>
              </a:extLst>
            </p:cNvPr>
            <p:cNvSpPr/>
            <p:nvPr/>
          </p:nvSpPr>
          <p:spPr>
            <a:xfrm>
              <a:off x="4451218" y="367369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Cross 99">
              <a:extLst>
                <a:ext uri="{FF2B5EF4-FFF2-40B4-BE49-F238E27FC236}">
                  <a16:creationId xmlns:a16="http://schemas.microsoft.com/office/drawing/2014/main" id="{64C835C8-C5F5-46A0-A40C-1810901EF6A6}"/>
                </a:ext>
              </a:extLst>
            </p:cNvPr>
            <p:cNvSpPr/>
            <p:nvPr/>
          </p:nvSpPr>
          <p:spPr>
            <a:xfrm>
              <a:off x="4675618" y="367369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Cross 100">
              <a:extLst>
                <a:ext uri="{FF2B5EF4-FFF2-40B4-BE49-F238E27FC236}">
                  <a16:creationId xmlns:a16="http://schemas.microsoft.com/office/drawing/2014/main" id="{79E1423B-2236-444E-9443-E7BDADE3BA79}"/>
                </a:ext>
              </a:extLst>
            </p:cNvPr>
            <p:cNvSpPr/>
            <p:nvPr/>
          </p:nvSpPr>
          <p:spPr>
            <a:xfrm>
              <a:off x="4231523" y="367369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Cross 101">
              <a:extLst>
                <a:ext uri="{FF2B5EF4-FFF2-40B4-BE49-F238E27FC236}">
                  <a16:creationId xmlns:a16="http://schemas.microsoft.com/office/drawing/2014/main" id="{48C131D4-722D-4BAD-B812-BC96D09999C1}"/>
                </a:ext>
              </a:extLst>
            </p:cNvPr>
            <p:cNvSpPr/>
            <p:nvPr/>
          </p:nvSpPr>
          <p:spPr>
            <a:xfrm>
              <a:off x="4346703" y="382196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Cross 102">
              <a:extLst>
                <a:ext uri="{FF2B5EF4-FFF2-40B4-BE49-F238E27FC236}">
                  <a16:creationId xmlns:a16="http://schemas.microsoft.com/office/drawing/2014/main" id="{9B9EA993-847E-4603-BB14-12409691AE29}"/>
                </a:ext>
              </a:extLst>
            </p:cNvPr>
            <p:cNvSpPr/>
            <p:nvPr/>
          </p:nvSpPr>
          <p:spPr>
            <a:xfrm>
              <a:off x="4571683" y="382196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Cross 103">
              <a:extLst>
                <a:ext uri="{FF2B5EF4-FFF2-40B4-BE49-F238E27FC236}">
                  <a16:creationId xmlns:a16="http://schemas.microsoft.com/office/drawing/2014/main" id="{6BD1A97B-B21B-4F60-B636-8A12DE80AEE3}"/>
                </a:ext>
              </a:extLst>
            </p:cNvPr>
            <p:cNvSpPr/>
            <p:nvPr/>
          </p:nvSpPr>
          <p:spPr>
            <a:xfrm>
              <a:off x="4790798" y="382196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Cross 104">
              <a:extLst>
                <a:ext uri="{FF2B5EF4-FFF2-40B4-BE49-F238E27FC236}">
                  <a16:creationId xmlns:a16="http://schemas.microsoft.com/office/drawing/2014/main" id="{743EBECA-84EA-4D4A-8368-B454F889D522}"/>
                </a:ext>
              </a:extLst>
            </p:cNvPr>
            <p:cNvSpPr/>
            <p:nvPr/>
          </p:nvSpPr>
          <p:spPr>
            <a:xfrm>
              <a:off x="4011158" y="367369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Cross 105">
              <a:extLst>
                <a:ext uri="{FF2B5EF4-FFF2-40B4-BE49-F238E27FC236}">
                  <a16:creationId xmlns:a16="http://schemas.microsoft.com/office/drawing/2014/main" id="{294BDBF0-5D5D-4119-87F8-0E158C565E77}"/>
                </a:ext>
              </a:extLst>
            </p:cNvPr>
            <p:cNvSpPr/>
            <p:nvPr/>
          </p:nvSpPr>
          <p:spPr>
            <a:xfrm>
              <a:off x="4881673" y="367127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Cross 106">
              <a:extLst>
                <a:ext uri="{FF2B5EF4-FFF2-40B4-BE49-F238E27FC236}">
                  <a16:creationId xmlns:a16="http://schemas.microsoft.com/office/drawing/2014/main" id="{F82DF9D3-BCFD-4F13-854F-6B45BD895EE5}"/>
                </a:ext>
              </a:extLst>
            </p:cNvPr>
            <p:cNvSpPr/>
            <p:nvPr/>
          </p:nvSpPr>
          <p:spPr>
            <a:xfrm>
              <a:off x="5106768" y="367006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Cross 107">
              <a:extLst>
                <a:ext uri="{FF2B5EF4-FFF2-40B4-BE49-F238E27FC236}">
                  <a16:creationId xmlns:a16="http://schemas.microsoft.com/office/drawing/2014/main" id="{AD7B4206-EBC2-4D01-BA95-F5C07DAE572D}"/>
                </a:ext>
              </a:extLst>
            </p:cNvPr>
            <p:cNvSpPr/>
            <p:nvPr/>
          </p:nvSpPr>
          <p:spPr>
            <a:xfrm>
              <a:off x="5216038" y="352300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Cross 108">
              <a:extLst>
                <a:ext uri="{FF2B5EF4-FFF2-40B4-BE49-F238E27FC236}">
                  <a16:creationId xmlns:a16="http://schemas.microsoft.com/office/drawing/2014/main" id="{E708A3ED-E3E0-44F9-A2B5-8B010470696E}"/>
                </a:ext>
              </a:extLst>
            </p:cNvPr>
            <p:cNvSpPr/>
            <p:nvPr/>
          </p:nvSpPr>
          <p:spPr>
            <a:xfrm>
              <a:off x="4999598" y="2645153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Cross 109">
              <a:extLst>
                <a:ext uri="{FF2B5EF4-FFF2-40B4-BE49-F238E27FC236}">
                  <a16:creationId xmlns:a16="http://schemas.microsoft.com/office/drawing/2014/main" id="{4ADEFAC9-BC74-402A-BB38-C261EB22D687}"/>
                </a:ext>
              </a:extLst>
            </p:cNvPr>
            <p:cNvSpPr/>
            <p:nvPr/>
          </p:nvSpPr>
          <p:spPr>
            <a:xfrm>
              <a:off x="5209695" y="264256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Cross 110">
              <a:extLst>
                <a:ext uri="{FF2B5EF4-FFF2-40B4-BE49-F238E27FC236}">
                  <a16:creationId xmlns:a16="http://schemas.microsoft.com/office/drawing/2014/main" id="{309AFA4A-2644-4514-A4CD-3A1C4C4E1523}"/>
                </a:ext>
              </a:extLst>
            </p:cNvPr>
            <p:cNvSpPr/>
            <p:nvPr/>
          </p:nvSpPr>
          <p:spPr>
            <a:xfrm>
              <a:off x="5433855" y="264829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Cross 111">
              <a:extLst>
                <a:ext uri="{FF2B5EF4-FFF2-40B4-BE49-F238E27FC236}">
                  <a16:creationId xmlns:a16="http://schemas.microsoft.com/office/drawing/2014/main" id="{675AD769-B8CA-44C5-9906-56912A8860FA}"/>
                </a:ext>
              </a:extLst>
            </p:cNvPr>
            <p:cNvSpPr/>
            <p:nvPr/>
          </p:nvSpPr>
          <p:spPr>
            <a:xfrm>
              <a:off x="5325144" y="279188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Cross 112">
              <a:extLst>
                <a:ext uri="{FF2B5EF4-FFF2-40B4-BE49-F238E27FC236}">
                  <a16:creationId xmlns:a16="http://schemas.microsoft.com/office/drawing/2014/main" id="{D063BAA3-6BA6-4175-B502-2F48B79469BE}"/>
                </a:ext>
              </a:extLst>
            </p:cNvPr>
            <p:cNvSpPr/>
            <p:nvPr/>
          </p:nvSpPr>
          <p:spPr>
            <a:xfrm>
              <a:off x="5540425" y="278746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Cross 113">
              <a:extLst>
                <a:ext uri="{FF2B5EF4-FFF2-40B4-BE49-F238E27FC236}">
                  <a16:creationId xmlns:a16="http://schemas.microsoft.com/office/drawing/2014/main" id="{D2C391E9-352C-41C0-B8F4-A0C979228F06}"/>
                </a:ext>
              </a:extLst>
            </p:cNvPr>
            <p:cNvSpPr/>
            <p:nvPr/>
          </p:nvSpPr>
          <p:spPr>
            <a:xfrm>
              <a:off x="5446563" y="294084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Cross 114">
              <a:extLst>
                <a:ext uri="{FF2B5EF4-FFF2-40B4-BE49-F238E27FC236}">
                  <a16:creationId xmlns:a16="http://schemas.microsoft.com/office/drawing/2014/main" id="{236C3878-1E23-4421-8C6C-EB63AD6BAB22}"/>
                </a:ext>
              </a:extLst>
            </p:cNvPr>
            <p:cNvSpPr/>
            <p:nvPr/>
          </p:nvSpPr>
          <p:spPr>
            <a:xfrm>
              <a:off x="5564528" y="308739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Cross 115">
              <a:extLst>
                <a:ext uri="{FF2B5EF4-FFF2-40B4-BE49-F238E27FC236}">
                  <a16:creationId xmlns:a16="http://schemas.microsoft.com/office/drawing/2014/main" id="{14937DC4-EE97-436E-B99B-678812C48480}"/>
                </a:ext>
              </a:extLst>
            </p:cNvPr>
            <p:cNvSpPr/>
            <p:nvPr/>
          </p:nvSpPr>
          <p:spPr>
            <a:xfrm>
              <a:off x="4119948" y="263919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Cross 116">
              <a:extLst>
                <a:ext uri="{FF2B5EF4-FFF2-40B4-BE49-F238E27FC236}">
                  <a16:creationId xmlns:a16="http://schemas.microsoft.com/office/drawing/2014/main" id="{9D17EFB8-A2CF-47F7-A7CB-B434B765E7F8}"/>
                </a:ext>
              </a:extLst>
            </p:cNvPr>
            <p:cNvSpPr/>
            <p:nvPr/>
          </p:nvSpPr>
          <p:spPr>
            <a:xfrm>
              <a:off x="3886597" y="264256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Cross 117">
              <a:extLst>
                <a:ext uri="{FF2B5EF4-FFF2-40B4-BE49-F238E27FC236}">
                  <a16:creationId xmlns:a16="http://schemas.microsoft.com/office/drawing/2014/main" id="{C4099CCE-5156-4573-800B-40D3683028D0}"/>
                </a:ext>
              </a:extLst>
            </p:cNvPr>
            <p:cNvSpPr/>
            <p:nvPr/>
          </p:nvSpPr>
          <p:spPr>
            <a:xfrm>
              <a:off x="3775116" y="2793503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Cross 118">
              <a:extLst>
                <a:ext uri="{FF2B5EF4-FFF2-40B4-BE49-F238E27FC236}">
                  <a16:creationId xmlns:a16="http://schemas.microsoft.com/office/drawing/2014/main" id="{B76C7155-625E-442B-BD9C-E9CA751D5638}"/>
                </a:ext>
              </a:extLst>
            </p:cNvPr>
            <p:cNvSpPr/>
            <p:nvPr/>
          </p:nvSpPr>
          <p:spPr>
            <a:xfrm>
              <a:off x="3657771" y="2934521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Cross 119">
              <a:extLst>
                <a:ext uri="{FF2B5EF4-FFF2-40B4-BE49-F238E27FC236}">
                  <a16:creationId xmlns:a16="http://schemas.microsoft.com/office/drawing/2014/main" id="{B08DA857-4CBB-47BA-81AF-C9EA57032A43}"/>
                </a:ext>
              </a:extLst>
            </p:cNvPr>
            <p:cNvSpPr/>
            <p:nvPr/>
          </p:nvSpPr>
          <p:spPr>
            <a:xfrm>
              <a:off x="3661074" y="2636592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Cross 120">
              <a:extLst>
                <a:ext uri="{FF2B5EF4-FFF2-40B4-BE49-F238E27FC236}">
                  <a16:creationId xmlns:a16="http://schemas.microsoft.com/office/drawing/2014/main" id="{C66B81B1-20F0-4EFC-A2CA-F65EF70F4B24}"/>
                </a:ext>
              </a:extLst>
            </p:cNvPr>
            <p:cNvSpPr/>
            <p:nvPr/>
          </p:nvSpPr>
          <p:spPr>
            <a:xfrm>
              <a:off x="4920350" y="279159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Cross 121">
              <a:extLst>
                <a:ext uri="{FF2B5EF4-FFF2-40B4-BE49-F238E27FC236}">
                  <a16:creationId xmlns:a16="http://schemas.microsoft.com/office/drawing/2014/main" id="{078B7EB4-24D2-4589-B58C-4201C139E7E3}"/>
                </a:ext>
              </a:extLst>
            </p:cNvPr>
            <p:cNvSpPr/>
            <p:nvPr/>
          </p:nvSpPr>
          <p:spPr>
            <a:xfrm>
              <a:off x="3545894" y="3087202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12CC6D8-252D-4C60-9D28-45BC82590121}"/>
              </a:ext>
            </a:extLst>
          </p:cNvPr>
          <p:cNvGrpSpPr/>
          <p:nvPr/>
        </p:nvGrpSpPr>
        <p:grpSpPr>
          <a:xfrm>
            <a:off x="10058400" y="2495550"/>
            <a:ext cx="2076450" cy="2076450"/>
            <a:chOff x="3514725" y="1714500"/>
            <a:chExt cx="2228850" cy="2228850"/>
          </a:xfrm>
        </p:grpSpPr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E16E0278-F280-41E0-B77D-9E20955EB1F1}"/>
                </a:ext>
              </a:extLst>
            </p:cNvPr>
            <p:cNvSpPr/>
            <p:nvPr/>
          </p:nvSpPr>
          <p:spPr>
            <a:xfrm>
              <a:off x="3514725" y="1714500"/>
              <a:ext cx="2228850" cy="2228850"/>
            </a:xfrm>
            <a:prstGeom prst="ellipse">
              <a:avLst/>
            </a:prstGeom>
            <a:noFill/>
            <a:ln w="9525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Cross 240">
              <a:extLst>
                <a:ext uri="{FF2B5EF4-FFF2-40B4-BE49-F238E27FC236}">
                  <a16:creationId xmlns:a16="http://schemas.microsoft.com/office/drawing/2014/main" id="{8B8A54B1-F6AA-466C-8F6C-056CB365CAE4}"/>
                </a:ext>
              </a:extLst>
            </p:cNvPr>
            <p:cNvSpPr/>
            <p:nvPr/>
          </p:nvSpPr>
          <p:spPr>
            <a:xfrm>
              <a:off x="4532885" y="174758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2" name="Cross 241">
              <a:extLst>
                <a:ext uri="{FF2B5EF4-FFF2-40B4-BE49-F238E27FC236}">
                  <a16:creationId xmlns:a16="http://schemas.microsoft.com/office/drawing/2014/main" id="{3799F463-34F6-41E5-8FDF-D77DF7F15841}"/>
                </a:ext>
              </a:extLst>
            </p:cNvPr>
            <p:cNvSpPr/>
            <p:nvPr/>
          </p:nvSpPr>
          <p:spPr>
            <a:xfrm>
              <a:off x="4757285" y="174758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3" name="Cross 242">
              <a:extLst>
                <a:ext uri="{FF2B5EF4-FFF2-40B4-BE49-F238E27FC236}">
                  <a16:creationId xmlns:a16="http://schemas.microsoft.com/office/drawing/2014/main" id="{F6AEE580-140A-475C-8B81-F2A571DAE4CB}"/>
                </a:ext>
              </a:extLst>
            </p:cNvPr>
            <p:cNvSpPr/>
            <p:nvPr/>
          </p:nvSpPr>
          <p:spPr>
            <a:xfrm>
              <a:off x="4313190" y="174758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4" name="Cross 243">
              <a:extLst>
                <a:ext uri="{FF2B5EF4-FFF2-40B4-BE49-F238E27FC236}">
                  <a16:creationId xmlns:a16="http://schemas.microsoft.com/office/drawing/2014/main" id="{76F16598-7C88-40DC-BEB7-6AC58709F2C7}"/>
                </a:ext>
              </a:extLst>
            </p:cNvPr>
            <p:cNvSpPr/>
            <p:nvPr/>
          </p:nvSpPr>
          <p:spPr>
            <a:xfrm>
              <a:off x="4428370" y="189585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5" name="Cross 244">
              <a:extLst>
                <a:ext uri="{FF2B5EF4-FFF2-40B4-BE49-F238E27FC236}">
                  <a16:creationId xmlns:a16="http://schemas.microsoft.com/office/drawing/2014/main" id="{7D6DA892-359E-4630-B0F2-9DB3EC7922A6}"/>
                </a:ext>
              </a:extLst>
            </p:cNvPr>
            <p:cNvSpPr/>
            <p:nvPr/>
          </p:nvSpPr>
          <p:spPr>
            <a:xfrm>
              <a:off x="4653350" y="189585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6" name="Cross 245">
              <a:extLst>
                <a:ext uri="{FF2B5EF4-FFF2-40B4-BE49-F238E27FC236}">
                  <a16:creationId xmlns:a16="http://schemas.microsoft.com/office/drawing/2014/main" id="{8C071122-8C3F-4697-8CCC-A9625285EAB6}"/>
                </a:ext>
              </a:extLst>
            </p:cNvPr>
            <p:cNvSpPr/>
            <p:nvPr/>
          </p:nvSpPr>
          <p:spPr>
            <a:xfrm>
              <a:off x="4872465" y="189585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7" name="Cross 246">
              <a:extLst>
                <a:ext uri="{FF2B5EF4-FFF2-40B4-BE49-F238E27FC236}">
                  <a16:creationId xmlns:a16="http://schemas.microsoft.com/office/drawing/2014/main" id="{96807673-9A98-4B48-87F2-E2E05B559B4B}"/>
                </a:ext>
              </a:extLst>
            </p:cNvPr>
            <p:cNvSpPr/>
            <p:nvPr/>
          </p:nvSpPr>
          <p:spPr>
            <a:xfrm>
              <a:off x="4209255" y="189585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8" name="Cross 247">
              <a:extLst>
                <a:ext uri="{FF2B5EF4-FFF2-40B4-BE49-F238E27FC236}">
                  <a16:creationId xmlns:a16="http://schemas.microsoft.com/office/drawing/2014/main" id="{8BDC137E-4B89-4A59-8437-F6AF93D1B71D}"/>
                </a:ext>
              </a:extLst>
            </p:cNvPr>
            <p:cNvSpPr/>
            <p:nvPr/>
          </p:nvSpPr>
          <p:spPr>
            <a:xfrm>
              <a:off x="3990140" y="189585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Cross 248">
              <a:extLst>
                <a:ext uri="{FF2B5EF4-FFF2-40B4-BE49-F238E27FC236}">
                  <a16:creationId xmlns:a16="http://schemas.microsoft.com/office/drawing/2014/main" id="{8C9A61A0-70C1-49D7-892B-6F8CA19A81B8}"/>
                </a:ext>
              </a:extLst>
            </p:cNvPr>
            <p:cNvSpPr/>
            <p:nvPr/>
          </p:nvSpPr>
          <p:spPr>
            <a:xfrm>
              <a:off x="5088905" y="189585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0" name="Cross 249">
              <a:extLst>
                <a:ext uri="{FF2B5EF4-FFF2-40B4-BE49-F238E27FC236}">
                  <a16:creationId xmlns:a16="http://schemas.microsoft.com/office/drawing/2014/main" id="{6E33D27E-BF8B-44E8-AE5B-BABCF9F62B48}"/>
                </a:ext>
              </a:extLst>
            </p:cNvPr>
            <p:cNvSpPr/>
            <p:nvPr/>
          </p:nvSpPr>
          <p:spPr>
            <a:xfrm>
              <a:off x="4540550" y="2044121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1" name="Cross 250">
              <a:extLst>
                <a:ext uri="{FF2B5EF4-FFF2-40B4-BE49-F238E27FC236}">
                  <a16:creationId xmlns:a16="http://schemas.microsoft.com/office/drawing/2014/main" id="{15FE96B6-EE3E-4C0C-A66B-187E34F49268}"/>
                </a:ext>
              </a:extLst>
            </p:cNvPr>
            <p:cNvSpPr/>
            <p:nvPr/>
          </p:nvSpPr>
          <p:spPr>
            <a:xfrm>
              <a:off x="4764950" y="2044121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2" name="Cross 251">
              <a:extLst>
                <a:ext uri="{FF2B5EF4-FFF2-40B4-BE49-F238E27FC236}">
                  <a16:creationId xmlns:a16="http://schemas.microsoft.com/office/drawing/2014/main" id="{8F271897-91A6-431A-9AF3-FC6AD4033155}"/>
                </a:ext>
              </a:extLst>
            </p:cNvPr>
            <p:cNvSpPr/>
            <p:nvPr/>
          </p:nvSpPr>
          <p:spPr>
            <a:xfrm>
              <a:off x="4320855" y="2044121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3" name="Cross 252">
              <a:extLst>
                <a:ext uri="{FF2B5EF4-FFF2-40B4-BE49-F238E27FC236}">
                  <a16:creationId xmlns:a16="http://schemas.microsoft.com/office/drawing/2014/main" id="{DE07C4D6-10F1-48B4-AE2E-B4EED236FCBE}"/>
                </a:ext>
              </a:extLst>
            </p:cNvPr>
            <p:cNvSpPr/>
            <p:nvPr/>
          </p:nvSpPr>
          <p:spPr>
            <a:xfrm>
              <a:off x="4436035" y="21923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4" name="Cross 253">
              <a:extLst>
                <a:ext uri="{FF2B5EF4-FFF2-40B4-BE49-F238E27FC236}">
                  <a16:creationId xmlns:a16="http://schemas.microsoft.com/office/drawing/2014/main" id="{9EC43E1C-E90B-446D-8950-537600A7B0FF}"/>
                </a:ext>
              </a:extLst>
            </p:cNvPr>
            <p:cNvSpPr/>
            <p:nvPr/>
          </p:nvSpPr>
          <p:spPr>
            <a:xfrm>
              <a:off x="4661015" y="21923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5" name="Cross 254">
              <a:extLst>
                <a:ext uri="{FF2B5EF4-FFF2-40B4-BE49-F238E27FC236}">
                  <a16:creationId xmlns:a16="http://schemas.microsoft.com/office/drawing/2014/main" id="{A4A5DC71-7C36-4DFC-BD46-31D45B095D2A}"/>
                </a:ext>
              </a:extLst>
            </p:cNvPr>
            <p:cNvSpPr/>
            <p:nvPr/>
          </p:nvSpPr>
          <p:spPr>
            <a:xfrm>
              <a:off x="4880130" y="21923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6" name="Cross 255">
              <a:extLst>
                <a:ext uri="{FF2B5EF4-FFF2-40B4-BE49-F238E27FC236}">
                  <a16:creationId xmlns:a16="http://schemas.microsoft.com/office/drawing/2014/main" id="{F2495416-C5D8-4D6D-BC5F-B2932D6C53C4}"/>
                </a:ext>
              </a:extLst>
            </p:cNvPr>
            <p:cNvSpPr/>
            <p:nvPr/>
          </p:nvSpPr>
          <p:spPr>
            <a:xfrm>
              <a:off x="4216920" y="21923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7" name="Cross 256">
              <a:extLst>
                <a:ext uri="{FF2B5EF4-FFF2-40B4-BE49-F238E27FC236}">
                  <a16:creationId xmlns:a16="http://schemas.microsoft.com/office/drawing/2014/main" id="{2401D52D-A64A-479F-8700-85AFE9535C0D}"/>
                </a:ext>
              </a:extLst>
            </p:cNvPr>
            <p:cNvSpPr/>
            <p:nvPr/>
          </p:nvSpPr>
          <p:spPr>
            <a:xfrm>
              <a:off x="3997805" y="21923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8" name="Cross 257">
              <a:extLst>
                <a:ext uri="{FF2B5EF4-FFF2-40B4-BE49-F238E27FC236}">
                  <a16:creationId xmlns:a16="http://schemas.microsoft.com/office/drawing/2014/main" id="{09276AB0-BEB6-4101-89AC-BCEB16583D0D}"/>
                </a:ext>
              </a:extLst>
            </p:cNvPr>
            <p:cNvSpPr/>
            <p:nvPr/>
          </p:nvSpPr>
          <p:spPr>
            <a:xfrm>
              <a:off x="5096570" y="21923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9" name="Cross 258">
              <a:extLst>
                <a:ext uri="{FF2B5EF4-FFF2-40B4-BE49-F238E27FC236}">
                  <a16:creationId xmlns:a16="http://schemas.microsoft.com/office/drawing/2014/main" id="{7E15D906-3B6D-489E-B019-740259903EAB}"/>
                </a:ext>
              </a:extLst>
            </p:cNvPr>
            <p:cNvSpPr/>
            <p:nvPr/>
          </p:nvSpPr>
          <p:spPr>
            <a:xfrm>
              <a:off x="4548190" y="234307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0" name="Cross 259">
              <a:extLst>
                <a:ext uri="{FF2B5EF4-FFF2-40B4-BE49-F238E27FC236}">
                  <a16:creationId xmlns:a16="http://schemas.microsoft.com/office/drawing/2014/main" id="{F9CDCC03-A258-4E0F-A4E9-9F89D569825B}"/>
                </a:ext>
              </a:extLst>
            </p:cNvPr>
            <p:cNvSpPr/>
            <p:nvPr/>
          </p:nvSpPr>
          <p:spPr>
            <a:xfrm>
              <a:off x="4772590" y="234307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1" name="Cross 260">
              <a:extLst>
                <a:ext uri="{FF2B5EF4-FFF2-40B4-BE49-F238E27FC236}">
                  <a16:creationId xmlns:a16="http://schemas.microsoft.com/office/drawing/2014/main" id="{76DF4422-462E-4CC7-BEA6-2A0A78214C47}"/>
                </a:ext>
              </a:extLst>
            </p:cNvPr>
            <p:cNvSpPr/>
            <p:nvPr/>
          </p:nvSpPr>
          <p:spPr>
            <a:xfrm>
              <a:off x="4328495" y="234307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Cross 261">
              <a:extLst>
                <a:ext uri="{FF2B5EF4-FFF2-40B4-BE49-F238E27FC236}">
                  <a16:creationId xmlns:a16="http://schemas.microsoft.com/office/drawing/2014/main" id="{049543B5-4618-48E3-A6AC-5DD048155F05}"/>
                </a:ext>
              </a:extLst>
            </p:cNvPr>
            <p:cNvSpPr/>
            <p:nvPr/>
          </p:nvSpPr>
          <p:spPr>
            <a:xfrm>
              <a:off x="4443675" y="249134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3" name="Cross 262">
              <a:extLst>
                <a:ext uri="{FF2B5EF4-FFF2-40B4-BE49-F238E27FC236}">
                  <a16:creationId xmlns:a16="http://schemas.microsoft.com/office/drawing/2014/main" id="{F5888294-7DF2-4C98-8AFF-DDD1ACBBE2E3}"/>
                </a:ext>
              </a:extLst>
            </p:cNvPr>
            <p:cNvSpPr/>
            <p:nvPr/>
          </p:nvSpPr>
          <p:spPr>
            <a:xfrm>
              <a:off x="4668655" y="249134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4" name="Cross 263">
              <a:extLst>
                <a:ext uri="{FF2B5EF4-FFF2-40B4-BE49-F238E27FC236}">
                  <a16:creationId xmlns:a16="http://schemas.microsoft.com/office/drawing/2014/main" id="{08C06CE7-DB99-439C-B46F-60D0062425C7}"/>
                </a:ext>
              </a:extLst>
            </p:cNvPr>
            <p:cNvSpPr/>
            <p:nvPr/>
          </p:nvSpPr>
          <p:spPr>
            <a:xfrm>
              <a:off x="4887770" y="249134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5" name="Cross 264">
              <a:extLst>
                <a:ext uri="{FF2B5EF4-FFF2-40B4-BE49-F238E27FC236}">
                  <a16:creationId xmlns:a16="http://schemas.microsoft.com/office/drawing/2014/main" id="{5449CE76-CC46-4ABB-91BE-45671B9749B3}"/>
                </a:ext>
              </a:extLst>
            </p:cNvPr>
            <p:cNvSpPr/>
            <p:nvPr/>
          </p:nvSpPr>
          <p:spPr>
            <a:xfrm>
              <a:off x="4224560" y="249134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6" name="Cross 265">
              <a:extLst>
                <a:ext uri="{FF2B5EF4-FFF2-40B4-BE49-F238E27FC236}">
                  <a16:creationId xmlns:a16="http://schemas.microsoft.com/office/drawing/2014/main" id="{4343CD29-BA34-4A80-8DEA-786DBD9BAB9D}"/>
                </a:ext>
              </a:extLst>
            </p:cNvPr>
            <p:cNvSpPr/>
            <p:nvPr/>
          </p:nvSpPr>
          <p:spPr>
            <a:xfrm>
              <a:off x="4005445" y="249134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7" name="Cross 266">
              <a:extLst>
                <a:ext uri="{FF2B5EF4-FFF2-40B4-BE49-F238E27FC236}">
                  <a16:creationId xmlns:a16="http://schemas.microsoft.com/office/drawing/2014/main" id="{01B1F015-8C0C-47A3-BE13-45AA4659D7FE}"/>
                </a:ext>
              </a:extLst>
            </p:cNvPr>
            <p:cNvSpPr/>
            <p:nvPr/>
          </p:nvSpPr>
          <p:spPr>
            <a:xfrm>
              <a:off x="5104210" y="249134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8" name="Cross 267">
              <a:extLst>
                <a:ext uri="{FF2B5EF4-FFF2-40B4-BE49-F238E27FC236}">
                  <a16:creationId xmlns:a16="http://schemas.microsoft.com/office/drawing/2014/main" id="{18EA01C6-10AA-4E44-8465-920288E06C00}"/>
                </a:ext>
              </a:extLst>
            </p:cNvPr>
            <p:cNvSpPr/>
            <p:nvPr/>
          </p:nvSpPr>
          <p:spPr>
            <a:xfrm>
              <a:off x="4108130" y="234307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9" name="Cross 268">
              <a:extLst>
                <a:ext uri="{FF2B5EF4-FFF2-40B4-BE49-F238E27FC236}">
                  <a16:creationId xmlns:a16="http://schemas.microsoft.com/office/drawing/2014/main" id="{EB8315AD-9C36-4E51-9F7E-7CDB6FF4E7F7}"/>
                </a:ext>
              </a:extLst>
            </p:cNvPr>
            <p:cNvSpPr/>
            <p:nvPr/>
          </p:nvSpPr>
          <p:spPr>
            <a:xfrm>
              <a:off x="3882625" y="234854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Cross 269">
              <a:extLst>
                <a:ext uri="{FF2B5EF4-FFF2-40B4-BE49-F238E27FC236}">
                  <a16:creationId xmlns:a16="http://schemas.microsoft.com/office/drawing/2014/main" id="{75AB85BC-9178-40CB-A38F-D2B6CF123726}"/>
                </a:ext>
              </a:extLst>
            </p:cNvPr>
            <p:cNvSpPr/>
            <p:nvPr/>
          </p:nvSpPr>
          <p:spPr>
            <a:xfrm>
              <a:off x="3776300" y="21923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1" name="Cross 270">
              <a:extLst>
                <a:ext uri="{FF2B5EF4-FFF2-40B4-BE49-F238E27FC236}">
                  <a16:creationId xmlns:a16="http://schemas.microsoft.com/office/drawing/2014/main" id="{438BB98D-8442-448C-BA40-202E5874BE15}"/>
                </a:ext>
              </a:extLst>
            </p:cNvPr>
            <p:cNvSpPr/>
            <p:nvPr/>
          </p:nvSpPr>
          <p:spPr>
            <a:xfrm>
              <a:off x="4103055" y="2044121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Cross 271">
              <a:extLst>
                <a:ext uri="{FF2B5EF4-FFF2-40B4-BE49-F238E27FC236}">
                  <a16:creationId xmlns:a16="http://schemas.microsoft.com/office/drawing/2014/main" id="{6F179091-7152-4AC8-B284-CF3596112618}"/>
                </a:ext>
              </a:extLst>
            </p:cNvPr>
            <p:cNvSpPr/>
            <p:nvPr/>
          </p:nvSpPr>
          <p:spPr>
            <a:xfrm>
              <a:off x="3891480" y="2044121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3" name="Cross 272">
              <a:extLst>
                <a:ext uri="{FF2B5EF4-FFF2-40B4-BE49-F238E27FC236}">
                  <a16:creationId xmlns:a16="http://schemas.microsoft.com/office/drawing/2014/main" id="{0826A072-58A7-4151-BC8A-624933C1A652}"/>
                </a:ext>
              </a:extLst>
            </p:cNvPr>
            <p:cNvSpPr/>
            <p:nvPr/>
          </p:nvSpPr>
          <p:spPr>
            <a:xfrm>
              <a:off x="4972272" y="2044121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4" name="Cross 273">
              <a:extLst>
                <a:ext uri="{FF2B5EF4-FFF2-40B4-BE49-F238E27FC236}">
                  <a16:creationId xmlns:a16="http://schemas.microsoft.com/office/drawing/2014/main" id="{EC70FCF5-BE3A-4E35-84E4-A310B7741712}"/>
                </a:ext>
              </a:extLst>
            </p:cNvPr>
            <p:cNvSpPr/>
            <p:nvPr/>
          </p:nvSpPr>
          <p:spPr>
            <a:xfrm>
              <a:off x="5204085" y="2042910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5" name="Cross 274">
              <a:extLst>
                <a:ext uri="{FF2B5EF4-FFF2-40B4-BE49-F238E27FC236}">
                  <a16:creationId xmlns:a16="http://schemas.microsoft.com/office/drawing/2014/main" id="{828A25D6-CC5D-4D2A-B65E-48D325F43A5B}"/>
                </a:ext>
              </a:extLst>
            </p:cNvPr>
            <p:cNvSpPr/>
            <p:nvPr/>
          </p:nvSpPr>
          <p:spPr>
            <a:xfrm>
              <a:off x="4978645" y="234065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6" name="Cross 275">
              <a:extLst>
                <a:ext uri="{FF2B5EF4-FFF2-40B4-BE49-F238E27FC236}">
                  <a16:creationId xmlns:a16="http://schemas.microsoft.com/office/drawing/2014/main" id="{49585745-7DBA-4255-8C57-3481B1F66FBF}"/>
                </a:ext>
              </a:extLst>
            </p:cNvPr>
            <p:cNvSpPr/>
            <p:nvPr/>
          </p:nvSpPr>
          <p:spPr>
            <a:xfrm>
              <a:off x="5203740" y="233944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7" name="Cross 276">
              <a:extLst>
                <a:ext uri="{FF2B5EF4-FFF2-40B4-BE49-F238E27FC236}">
                  <a16:creationId xmlns:a16="http://schemas.microsoft.com/office/drawing/2014/main" id="{68719A57-BFB1-48C7-9447-8B87E07069D3}"/>
                </a:ext>
              </a:extLst>
            </p:cNvPr>
            <p:cNvSpPr/>
            <p:nvPr/>
          </p:nvSpPr>
          <p:spPr>
            <a:xfrm>
              <a:off x="5313010" y="21923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8" name="Cross 277">
              <a:extLst>
                <a:ext uri="{FF2B5EF4-FFF2-40B4-BE49-F238E27FC236}">
                  <a16:creationId xmlns:a16="http://schemas.microsoft.com/office/drawing/2014/main" id="{6505A6A3-3D9F-43D1-B363-5526BC06B17E}"/>
                </a:ext>
              </a:extLst>
            </p:cNvPr>
            <p:cNvSpPr/>
            <p:nvPr/>
          </p:nvSpPr>
          <p:spPr>
            <a:xfrm>
              <a:off x="3661120" y="235277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Cross 278">
              <a:extLst>
                <a:ext uri="{FF2B5EF4-FFF2-40B4-BE49-F238E27FC236}">
                  <a16:creationId xmlns:a16="http://schemas.microsoft.com/office/drawing/2014/main" id="{D54E184E-7C11-421A-A259-5903B6B48560}"/>
                </a:ext>
              </a:extLst>
            </p:cNvPr>
            <p:cNvSpPr/>
            <p:nvPr/>
          </p:nvSpPr>
          <p:spPr>
            <a:xfrm>
              <a:off x="3776300" y="249267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0" name="Cross 279">
              <a:extLst>
                <a:ext uri="{FF2B5EF4-FFF2-40B4-BE49-F238E27FC236}">
                  <a16:creationId xmlns:a16="http://schemas.microsoft.com/office/drawing/2014/main" id="{0715CDE3-845E-45AD-A098-838DFF1A0D19}"/>
                </a:ext>
              </a:extLst>
            </p:cNvPr>
            <p:cNvSpPr/>
            <p:nvPr/>
          </p:nvSpPr>
          <p:spPr>
            <a:xfrm>
              <a:off x="3545940" y="249134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1" name="Cross 280">
              <a:extLst>
                <a:ext uri="{FF2B5EF4-FFF2-40B4-BE49-F238E27FC236}">
                  <a16:creationId xmlns:a16="http://schemas.microsoft.com/office/drawing/2014/main" id="{998DD90F-9980-45A1-9049-44B1957E696A}"/>
                </a:ext>
              </a:extLst>
            </p:cNvPr>
            <p:cNvSpPr/>
            <p:nvPr/>
          </p:nvSpPr>
          <p:spPr>
            <a:xfrm>
              <a:off x="5425245" y="233597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2" name="Cross 281">
              <a:extLst>
                <a:ext uri="{FF2B5EF4-FFF2-40B4-BE49-F238E27FC236}">
                  <a16:creationId xmlns:a16="http://schemas.microsoft.com/office/drawing/2014/main" id="{80771D9B-1DF2-499D-A4DD-9CF9D9E32FCD}"/>
                </a:ext>
              </a:extLst>
            </p:cNvPr>
            <p:cNvSpPr/>
            <p:nvPr/>
          </p:nvSpPr>
          <p:spPr>
            <a:xfrm>
              <a:off x="5308712" y="2492011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3" name="Cross 282">
              <a:extLst>
                <a:ext uri="{FF2B5EF4-FFF2-40B4-BE49-F238E27FC236}">
                  <a16:creationId xmlns:a16="http://schemas.microsoft.com/office/drawing/2014/main" id="{5675B8F8-663A-4494-957B-241E519A2B22}"/>
                </a:ext>
              </a:extLst>
            </p:cNvPr>
            <p:cNvSpPr/>
            <p:nvPr/>
          </p:nvSpPr>
          <p:spPr>
            <a:xfrm>
              <a:off x="5533692" y="2487536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4" name="Cross 283">
              <a:extLst>
                <a:ext uri="{FF2B5EF4-FFF2-40B4-BE49-F238E27FC236}">
                  <a16:creationId xmlns:a16="http://schemas.microsoft.com/office/drawing/2014/main" id="{56354AB0-0D7B-4E0E-B4EC-8F2974D0F28D}"/>
                </a:ext>
              </a:extLst>
            </p:cNvPr>
            <p:cNvSpPr/>
            <p:nvPr/>
          </p:nvSpPr>
          <p:spPr>
            <a:xfrm>
              <a:off x="4543550" y="263919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5" name="Cross 284">
              <a:extLst>
                <a:ext uri="{FF2B5EF4-FFF2-40B4-BE49-F238E27FC236}">
                  <a16:creationId xmlns:a16="http://schemas.microsoft.com/office/drawing/2014/main" id="{61D67D2D-A8B7-47F9-BE86-01213EA7C279}"/>
                </a:ext>
              </a:extLst>
            </p:cNvPr>
            <p:cNvSpPr/>
            <p:nvPr/>
          </p:nvSpPr>
          <p:spPr>
            <a:xfrm>
              <a:off x="4767950" y="263919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6" name="Cross 285">
              <a:extLst>
                <a:ext uri="{FF2B5EF4-FFF2-40B4-BE49-F238E27FC236}">
                  <a16:creationId xmlns:a16="http://schemas.microsoft.com/office/drawing/2014/main" id="{0BBC4F69-FFE9-4A3B-A389-EACE7F4A4868}"/>
                </a:ext>
              </a:extLst>
            </p:cNvPr>
            <p:cNvSpPr/>
            <p:nvPr/>
          </p:nvSpPr>
          <p:spPr>
            <a:xfrm>
              <a:off x="4323855" y="263919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7" name="Cross 286">
              <a:extLst>
                <a:ext uri="{FF2B5EF4-FFF2-40B4-BE49-F238E27FC236}">
                  <a16:creationId xmlns:a16="http://schemas.microsoft.com/office/drawing/2014/main" id="{8AFE943D-816C-40D3-A3A2-EC6E7B195045}"/>
                </a:ext>
              </a:extLst>
            </p:cNvPr>
            <p:cNvSpPr/>
            <p:nvPr/>
          </p:nvSpPr>
          <p:spPr>
            <a:xfrm>
              <a:off x="4439035" y="278746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8" name="Cross 287">
              <a:extLst>
                <a:ext uri="{FF2B5EF4-FFF2-40B4-BE49-F238E27FC236}">
                  <a16:creationId xmlns:a16="http://schemas.microsoft.com/office/drawing/2014/main" id="{541A5020-4A48-482D-A978-981DF3E91F52}"/>
                </a:ext>
              </a:extLst>
            </p:cNvPr>
            <p:cNvSpPr/>
            <p:nvPr/>
          </p:nvSpPr>
          <p:spPr>
            <a:xfrm>
              <a:off x="4664015" y="278746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9" name="Cross 288">
              <a:extLst>
                <a:ext uri="{FF2B5EF4-FFF2-40B4-BE49-F238E27FC236}">
                  <a16:creationId xmlns:a16="http://schemas.microsoft.com/office/drawing/2014/main" id="{90458C60-00AB-4FFF-9A59-79DF53088521}"/>
                </a:ext>
              </a:extLst>
            </p:cNvPr>
            <p:cNvSpPr/>
            <p:nvPr/>
          </p:nvSpPr>
          <p:spPr>
            <a:xfrm>
              <a:off x="3537939" y="2781840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0" name="Cross 289">
              <a:extLst>
                <a:ext uri="{FF2B5EF4-FFF2-40B4-BE49-F238E27FC236}">
                  <a16:creationId xmlns:a16="http://schemas.microsoft.com/office/drawing/2014/main" id="{F0A68395-C251-4B46-BCB0-C4A78F2877CA}"/>
                </a:ext>
              </a:extLst>
            </p:cNvPr>
            <p:cNvSpPr/>
            <p:nvPr/>
          </p:nvSpPr>
          <p:spPr>
            <a:xfrm>
              <a:off x="4219920" y="278746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Cross 290">
              <a:extLst>
                <a:ext uri="{FF2B5EF4-FFF2-40B4-BE49-F238E27FC236}">
                  <a16:creationId xmlns:a16="http://schemas.microsoft.com/office/drawing/2014/main" id="{26AC4D1C-BC14-478D-B407-BD32671F91F4}"/>
                </a:ext>
              </a:extLst>
            </p:cNvPr>
            <p:cNvSpPr/>
            <p:nvPr/>
          </p:nvSpPr>
          <p:spPr>
            <a:xfrm>
              <a:off x="4000805" y="278746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2" name="Cross 291">
              <a:extLst>
                <a:ext uri="{FF2B5EF4-FFF2-40B4-BE49-F238E27FC236}">
                  <a16:creationId xmlns:a16="http://schemas.microsoft.com/office/drawing/2014/main" id="{868BD27A-5D02-4EE6-9C2E-05E80B43396E}"/>
                </a:ext>
              </a:extLst>
            </p:cNvPr>
            <p:cNvSpPr/>
            <p:nvPr/>
          </p:nvSpPr>
          <p:spPr>
            <a:xfrm>
              <a:off x="5099570" y="278746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3" name="Cross 292">
              <a:extLst>
                <a:ext uri="{FF2B5EF4-FFF2-40B4-BE49-F238E27FC236}">
                  <a16:creationId xmlns:a16="http://schemas.microsoft.com/office/drawing/2014/main" id="{00543A1D-4FA9-4743-AD95-48507AA8883C}"/>
                </a:ext>
              </a:extLst>
            </p:cNvPr>
            <p:cNvSpPr/>
            <p:nvPr/>
          </p:nvSpPr>
          <p:spPr>
            <a:xfrm>
              <a:off x="4551215" y="2935732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4" name="Cross 293">
              <a:extLst>
                <a:ext uri="{FF2B5EF4-FFF2-40B4-BE49-F238E27FC236}">
                  <a16:creationId xmlns:a16="http://schemas.microsoft.com/office/drawing/2014/main" id="{7131F498-E6AD-4B6E-A749-43A459A8E8F8}"/>
                </a:ext>
              </a:extLst>
            </p:cNvPr>
            <p:cNvSpPr/>
            <p:nvPr/>
          </p:nvSpPr>
          <p:spPr>
            <a:xfrm>
              <a:off x="4775615" y="2935732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5" name="Cross 294">
              <a:extLst>
                <a:ext uri="{FF2B5EF4-FFF2-40B4-BE49-F238E27FC236}">
                  <a16:creationId xmlns:a16="http://schemas.microsoft.com/office/drawing/2014/main" id="{0F509081-08FD-4E24-BC63-A95197F12926}"/>
                </a:ext>
              </a:extLst>
            </p:cNvPr>
            <p:cNvSpPr/>
            <p:nvPr/>
          </p:nvSpPr>
          <p:spPr>
            <a:xfrm>
              <a:off x="4331520" y="2935732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6" name="Cross 295">
              <a:extLst>
                <a:ext uri="{FF2B5EF4-FFF2-40B4-BE49-F238E27FC236}">
                  <a16:creationId xmlns:a16="http://schemas.microsoft.com/office/drawing/2014/main" id="{1543CA12-34E6-45D7-B5DB-80506D58FAE1}"/>
                </a:ext>
              </a:extLst>
            </p:cNvPr>
            <p:cNvSpPr/>
            <p:nvPr/>
          </p:nvSpPr>
          <p:spPr>
            <a:xfrm>
              <a:off x="4446700" y="3083999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7" name="Cross 296">
              <a:extLst>
                <a:ext uri="{FF2B5EF4-FFF2-40B4-BE49-F238E27FC236}">
                  <a16:creationId xmlns:a16="http://schemas.microsoft.com/office/drawing/2014/main" id="{040B4AD7-5A43-4B71-A367-CC04F4C989A5}"/>
                </a:ext>
              </a:extLst>
            </p:cNvPr>
            <p:cNvSpPr/>
            <p:nvPr/>
          </p:nvSpPr>
          <p:spPr>
            <a:xfrm>
              <a:off x="4671680" y="3083999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8" name="Cross 297">
              <a:extLst>
                <a:ext uri="{FF2B5EF4-FFF2-40B4-BE49-F238E27FC236}">
                  <a16:creationId xmlns:a16="http://schemas.microsoft.com/office/drawing/2014/main" id="{F4A47331-4AC5-45B3-893B-1894ACE57B27}"/>
                </a:ext>
              </a:extLst>
            </p:cNvPr>
            <p:cNvSpPr/>
            <p:nvPr/>
          </p:nvSpPr>
          <p:spPr>
            <a:xfrm>
              <a:off x="4890795" y="3083999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9" name="Cross 298">
              <a:extLst>
                <a:ext uri="{FF2B5EF4-FFF2-40B4-BE49-F238E27FC236}">
                  <a16:creationId xmlns:a16="http://schemas.microsoft.com/office/drawing/2014/main" id="{88FAEE45-0EF2-4B53-A632-66E9BE12EF9E}"/>
                </a:ext>
              </a:extLst>
            </p:cNvPr>
            <p:cNvSpPr/>
            <p:nvPr/>
          </p:nvSpPr>
          <p:spPr>
            <a:xfrm>
              <a:off x="4227585" y="3083999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0" name="Cross 299">
              <a:extLst>
                <a:ext uri="{FF2B5EF4-FFF2-40B4-BE49-F238E27FC236}">
                  <a16:creationId xmlns:a16="http://schemas.microsoft.com/office/drawing/2014/main" id="{B9E2FEC5-4C95-44F1-88F9-1299242DF458}"/>
                </a:ext>
              </a:extLst>
            </p:cNvPr>
            <p:cNvSpPr/>
            <p:nvPr/>
          </p:nvSpPr>
          <p:spPr>
            <a:xfrm>
              <a:off x="4008470" y="3083999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1" name="Cross 300">
              <a:extLst>
                <a:ext uri="{FF2B5EF4-FFF2-40B4-BE49-F238E27FC236}">
                  <a16:creationId xmlns:a16="http://schemas.microsoft.com/office/drawing/2014/main" id="{92CCBC31-911D-4687-9344-650E82AD45B5}"/>
                </a:ext>
              </a:extLst>
            </p:cNvPr>
            <p:cNvSpPr/>
            <p:nvPr/>
          </p:nvSpPr>
          <p:spPr>
            <a:xfrm>
              <a:off x="5107235" y="3083999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2" name="Cross 301">
              <a:extLst>
                <a:ext uri="{FF2B5EF4-FFF2-40B4-BE49-F238E27FC236}">
                  <a16:creationId xmlns:a16="http://schemas.microsoft.com/office/drawing/2014/main" id="{088DEE34-A43D-4001-BE1E-A481D40E9313}"/>
                </a:ext>
              </a:extLst>
            </p:cNvPr>
            <p:cNvSpPr/>
            <p:nvPr/>
          </p:nvSpPr>
          <p:spPr>
            <a:xfrm>
              <a:off x="4558855" y="32346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3" name="Cross 302">
              <a:extLst>
                <a:ext uri="{FF2B5EF4-FFF2-40B4-BE49-F238E27FC236}">
                  <a16:creationId xmlns:a16="http://schemas.microsoft.com/office/drawing/2014/main" id="{C4F6CE08-B7FD-4CE7-B92C-D7EF1DEF91BE}"/>
                </a:ext>
              </a:extLst>
            </p:cNvPr>
            <p:cNvSpPr/>
            <p:nvPr/>
          </p:nvSpPr>
          <p:spPr>
            <a:xfrm>
              <a:off x="4783255" y="32346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4" name="Cross 303">
              <a:extLst>
                <a:ext uri="{FF2B5EF4-FFF2-40B4-BE49-F238E27FC236}">
                  <a16:creationId xmlns:a16="http://schemas.microsoft.com/office/drawing/2014/main" id="{E2A978C0-914D-455B-816F-543ABF147407}"/>
                </a:ext>
              </a:extLst>
            </p:cNvPr>
            <p:cNvSpPr/>
            <p:nvPr/>
          </p:nvSpPr>
          <p:spPr>
            <a:xfrm>
              <a:off x="4339160" y="32346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5" name="Cross 304">
              <a:extLst>
                <a:ext uri="{FF2B5EF4-FFF2-40B4-BE49-F238E27FC236}">
                  <a16:creationId xmlns:a16="http://schemas.microsoft.com/office/drawing/2014/main" id="{3C688D8F-AC36-4B4B-AE88-69201BB76D81}"/>
                </a:ext>
              </a:extLst>
            </p:cNvPr>
            <p:cNvSpPr/>
            <p:nvPr/>
          </p:nvSpPr>
          <p:spPr>
            <a:xfrm>
              <a:off x="4454340" y="338295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6" name="Cross 305">
              <a:extLst>
                <a:ext uri="{FF2B5EF4-FFF2-40B4-BE49-F238E27FC236}">
                  <a16:creationId xmlns:a16="http://schemas.microsoft.com/office/drawing/2014/main" id="{F9026C62-FD8C-41FA-B5CE-F1BB0A469846}"/>
                </a:ext>
              </a:extLst>
            </p:cNvPr>
            <p:cNvSpPr/>
            <p:nvPr/>
          </p:nvSpPr>
          <p:spPr>
            <a:xfrm>
              <a:off x="4679320" y="338295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7" name="Cross 306">
              <a:extLst>
                <a:ext uri="{FF2B5EF4-FFF2-40B4-BE49-F238E27FC236}">
                  <a16:creationId xmlns:a16="http://schemas.microsoft.com/office/drawing/2014/main" id="{E90CE5F1-9409-4737-ADBB-B469484ADA1B}"/>
                </a:ext>
              </a:extLst>
            </p:cNvPr>
            <p:cNvSpPr/>
            <p:nvPr/>
          </p:nvSpPr>
          <p:spPr>
            <a:xfrm>
              <a:off x="4898435" y="338295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8" name="Cross 307">
              <a:extLst>
                <a:ext uri="{FF2B5EF4-FFF2-40B4-BE49-F238E27FC236}">
                  <a16:creationId xmlns:a16="http://schemas.microsoft.com/office/drawing/2014/main" id="{B8DCCF20-1782-4935-BBEC-82CCA4243259}"/>
                </a:ext>
              </a:extLst>
            </p:cNvPr>
            <p:cNvSpPr/>
            <p:nvPr/>
          </p:nvSpPr>
          <p:spPr>
            <a:xfrm>
              <a:off x="4235225" y="338295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" name="Cross 308">
              <a:extLst>
                <a:ext uri="{FF2B5EF4-FFF2-40B4-BE49-F238E27FC236}">
                  <a16:creationId xmlns:a16="http://schemas.microsoft.com/office/drawing/2014/main" id="{EC3F1FB9-09A4-4F24-BF33-E96C8AD8A4CD}"/>
                </a:ext>
              </a:extLst>
            </p:cNvPr>
            <p:cNvSpPr/>
            <p:nvPr/>
          </p:nvSpPr>
          <p:spPr>
            <a:xfrm>
              <a:off x="4016110" y="338295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0" name="Cross 309">
              <a:extLst>
                <a:ext uri="{FF2B5EF4-FFF2-40B4-BE49-F238E27FC236}">
                  <a16:creationId xmlns:a16="http://schemas.microsoft.com/office/drawing/2014/main" id="{DBAC64FF-6419-4F93-A989-891092A6331E}"/>
                </a:ext>
              </a:extLst>
            </p:cNvPr>
            <p:cNvSpPr/>
            <p:nvPr/>
          </p:nvSpPr>
          <p:spPr>
            <a:xfrm>
              <a:off x="5114875" y="338295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1" name="Cross 310">
              <a:extLst>
                <a:ext uri="{FF2B5EF4-FFF2-40B4-BE49-F238E27FC236}">
                  <a16:creationId xmlns:a16="http://schemas.microsoft.com/office/drawing/2014/main" id="{04C93BC0-A8D1-493A-93EB-964C5FA6B453}"/>
                </a:ext>
              </a:extLst>
            </p:cNvPr>
            <p:cNvSpPr/>
            <p:nvPr/>
          </p:nvSpPr>
          <p:spPr>
            <a:xfrm>
              <a:off x="4118795" y="323468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2" name="Cross 311">
              <a:extLst>
                <a:ext uri="{FF2B5EF4-FFF2-40B4-BE49-F238E27FC236}">
                  <a16:creationId xmlns:a16="http://schemas.microsoft.com/office/drawing/2014/main" id="{937D6A45-A0C2-4315-B185-D8FB34FC6267}"/>
                </a:ext>
              </a:extLst>
            </p:cNvPr>
            <p:cNvSpPr/>
            <p:nvPr/>
          </p:nvSpPr>
          <p:spPr>
            <a:xfrm>
              <a:off x="3893290" y="324015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3" name="Cross 312">
              <a:extLst>
                <a:ext uri="{FF2B5EF4-FFF2-40B4-BE49-F238E27FC236}">
                  <a16:creationId xmlns:a16="http://schemas.microsoft.com/office/drawing/2014/main" id="{DDFF1531-BDE7-4E48-94DA-32FE7B45BBBC}"/>
                </a:ext>
              </a:extLst>
            </p:cNvPr>
            <p:cNvSpPr/>
            <p:nvPr/>
          </p:nvSpPr>
          <p:spPr>
            <a:xfrm>
              <a:off x="3786965" y="3083999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4" name="Cross 313">
              <a:extLst>
                <a:ext uri="{FF2B5EF4-FFF2-40B4-BE49-F238E27FC236}">
                  <a16:creationId xmlns:a16="http://schemas.microsoft.com/office/drawing/2014/main" id="{1F3344AC-FF7F-431D-A1FD-BB118E9D769A}"/>
                </a:ext>
              </a:extLst>
            </p:cNvPr>
            <p:cNvSpPr/>
            <p:nvPr/>
          </p:nvSpPr>
          <p:spPr>
            <a:xfrm>
              <a:off x="4113720" y="2935732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5" name="Cross 314">
              <a:extLst>
                <a:ext uri="{FF2B5EF4-FFF2-40B4-BE49-F238E27FC236}">
                  <a16:creationId xmlns:a16="http://schemas.microsoft.com/office/drawing/2014/main" id="{DB6F7230-B315-4ED2-898F-BF833EC6F934}"/>
                </a:ext>
              </a:extLst>
            </p:cNvPr>
            <p:cNvSpPr/>
            <p:nvPr/>
          </p:nvSpPr>
          <p:spPr>
            <a:xfrm>
              <a:off x="3902145" y="2935732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6" name="Cross 315">
              <a:extLst>
                <a:ext uri="{FF2B5EF4-FFF2-40B4-BE49-F238E27FC236}">
                  <a16:creationId xmlns:a16="http://schemas.microsoft.com/office/drawing/2014/main" id="{16614951-719B-4F6B-9350-0E70F0959AE1}"/>
                </a:ext>
              </a:extLst>
            </p:cNvPr>
            <p:cNvSpPr/>
            <p:nvPr/>
          </p:nvSpPr>
          <p:spPr>
            <a:xfrm>
              <a:off x="4982937" y="2935732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7" name="Cross 316">
              <a:extLst>
                <a:ext uri="{FF2B5EF4-FFF2-40B4-BE49-F238E27FC236}">
                  <a16:creationId xmlns:a16="http://schemas.microsoft.com/office/drawing/2014/main" id="{75E939AA-D392-4744-8C01-C0E0DD2F3B03}"/>
                </a:ext>
              </a:extLst>
            </p:cNvPr>
            <p:cNvSpPr/>
            <p:nvPr/>
          </p:nvSpPr>
          <p:spPr>
            <a:xfrm>
              <a:off x="5214750" y="2934521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8" name="Cross 317">
              <a:extLst>
                <a:ext uri="{FF2B5EF4-FFF2-40B4-BE49-F238E27FC236}">
                  <a16:creationId xmlns:a16="http://schemas.microsoft.com/office/drawing/2014/main" id="{DDA68845-670C-42CE-9325-4DCEDA2BFB90}"/>
                </a:ext>
              </a:extLst>
            </p:cNvPr>
            <p:cNvSpPr/>
            <p:nvPr/>
          </p:nvSpPr>
          <p:spPr>
            <a:xfrm>
              <a:off x="4989310" y="3232266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9" name="Cross 318">
              <a:extLst>
                <a:ext uri="{FF2B5EF4-FFF2-40B4-BE49-F238E27FC236}">
                  <a16:creationId xmlns:a16="http://schemas.microsoft.com/office/drawing/2014/main" id="{B87C0C56-8F3A-41C1-83C3-464FED3FFDDF}"/>
                </a:ext>
              </a:extLst>
            </p:cNvPr>
            <p:cNvSpPr/>
            <p:nvPr/>
          </p:nvSpPr>
          <p:spPr>
            <a:xfrm>
              <a:off x="5214405" y="323105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0" name="Cross 319">
              <a:extLst>
                <a:ext uri="{FF2B5EF4-FFF2-40B4-BE49-F238E27FC236}">
                  <a16:creationId xmlns:a16="http://schemas.microsoft.com/office/drawing/2014/main" id="{DCCB55F5-173B-4A55-B0B9-6D81D523688F}"/>
                </a:ext>
              </a:extLst>
            </p:cNvPr>
            <p:cNvSpPr/>
            <p:nvPr/>
          </p:nvSpPr>
          <p:spPr>
            <a:xfrm>
              <a:off x="5323675" y="3083999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1" name="Cross 320">
              <a:extLst>
                <a:ext uri="{FF2B5EF4-FFF2-40B4-BE49-F238E27FC236}">
                  <a16:creationId xmlns:a16="http://schemas.microsoft.com/office/drawing/2014/main" id="{BEEFDDB9-08C0-4630-99D3-66382975C49C}"/>
                </a:ext>
              </a:extLst>
            </p:cNvPr>
            <p:cNvSpPr/>
            <p:nvPr/>
          </p:nvSpPr>
          <p:spPr>
            <a:xfrm>
              <a:off x="3671785" y="3244389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2" name="Cross 321">
              <a:extLst>
                <a:ext uri="{FF2B5EF4-FFF2-40B4-BE49-F238E27FC236}">
                  <a16:creationId xmlns:a16="http://schemas.microsoft.com/office/drawing/2014/main" id="{6590C8CF-195C-4265-84DE-A6A4D44D19E8}"/>
                </a:ext>
              </a:extLst>
            </p:cNvPr>
            <p:cNvSpPr/>
            <p:nvPr/>
          </p:nvSpPr>
          <p:spPr>
            <a:xfrm>
              <a:off x="3786965" y="3384289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3" name="Cross 322">
              <a:extLst>
                <a:ext uri="{FF2B5EF4-FFF2-40B4-BE49-F238E27FC236}">
                  <a16:creationId xmlns:a16="http://schemas.microsoft.com/office/drawing/2014/main" id="{F719D186-90FC-4350-9642-7658209348ED}"/>
                </a:ext>
              </a:extLst>
            </p:cNvPr>
            <p:cNvSpPr/>
            <p:nvPr/>
          </p:nvSpPr>
          <p:spPr>
            <a:xfrm>
              <a:off x="5435910" y="3227589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4" name="Cross 323">
              <a:extLst>
                <a:ext uri="{FF2B5EF4-FFF2-40B4-BE49-F238E27FC236}">
                  <a16:creationId xmlns:a16="http://schemas.microsoft.com/office/drawing/2014/main" id="{76EEF817-C307-4499-A771-348BDB5E4FAC}"/>
                </a:ext>
              </a:extLst>
            </p:cNvPr>
            <p:cNvSpPr/>
            <p:nvPr/>
          </p:nvSpPr>
          <p:spPr>
            <a:xfrm>
              <a:off x="5319377" y="3383622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5" name="Cross 324">
              <a:extLst>
                <a:ext uri="{FF2B5EF4-FFF2-40B4-BE49-F238E27FC236}">
                  <a16:creationId xmlns:a16="http://schemas.microsoft.com/office/drawing/2014/main" id="{0EDB16E2-C3CF-49A4-A3B3-5B043484D4F1}"/>
                </a:ext>
              </a:extLst>
            </p:cNvPr>
            <p:cNvSpPr/>
            <p:nvPr/>
          </p:nvSpPr>
          <p:spPr>
            <a:xfrm>
              <a:off x="4339063" y="352300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6" name="Cross 325">
              <a:extLst>
                <a:ext uri="{FF2B5EF4-FFF2-40B4-BE49-F238E27FC236}">
                  <a16:creationId xmlns:a16="http://schemas.microsoft.com/office/drawing/2014/main" id="{7032CEEB-9137-48D9-82AC-76E42CE2B83B}"/>
                </a:ext>
              </a:extLst>
            </p:cNvPr>
            <p:cNvSpPr/>
            <p:nvPr/>
          </p:nvSpPr>
          <p:spPr>
            <a:xfrm>
              <a:off x="4564043" y="352300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7" name="Cross 326">
              <a:extLst>
                <a:ext uri="{FF2B5EF4-FFF2-40B4-BE49-F238E27FC236}">
                  <a16:creationId xmlns:a16="http://schemas.microsoft.com/office/drawing/2014/main" id="{D441FF2B-18C4-43E3-A155-9658C9920958}"/>
                </a:ext>
              </a:extLst>
            </p:cNvPr>
            <p:cNvSpPr/>
            <p:nvPr/>
          </p:nvSpPr>
          <p:spPr>
            <a:xfrm>
              <a:off x="4783158" y="352300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8" name="Cross 327">
              <a:extLst>
                <a:ext uri="{FF2B5EF4-FFF2-40B4-BE49-F238E27FC236}">
                  <a16:creationId xmlns:a16="http://schemas.microsoft.com/office/drawing/2014/main" id="{43C8F793-ED27-4136-AED9-4FE7FABAC7F3}"/>
                </a:ext>
              </a:extLst>
            </p:cNvPr>
            <p:cNvSpPr/>
            <p:nvPr/>
          </p:nvSpPr>
          <p:spPr>
            <a:xfrm>
              <a:off x="4119948" y="352300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9" name="Cross 328">
              <a:extLst>
                <a:ext uri="{FF2B5EF4-FFF2-40B4-BE49-F238E27FC236}">
                  <a16:creationId xmlns:a16="http://schemas.microsoft.com/office/drawing/2014/main" id="{3C4515BD-6E05-40BA-BE46-2A0A9FDAF965}"/>
                </a:ext>
              </a:extLst>
            </p:cNvPr>
            <p:cNvSpPr/>
            <p:nvPr/>
          </p:nvSpPr>
          <p:spPr>
            <a:xfrm>
              <a:off x="3900833" y="352300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0" name="Cross 329">
              <a:extLst>
                <a:ext uri="{FF2B5EF4-FFF2-40B4-BE49-F238E27FC236}">
                  <a16:creationId xmlns:a16="http://schemas.microsoft.com/office/drawing/2014/main" id="{22138554-C287-41EB-B503-A5242F4CDCA4}"/>
                </a:ext>
              </a:extLst>
            </p:cNvPr>
            <p:cNvSpPr/>
            <p:nvPr/>
          </p:nvSpPr>
          <p:spPr>
            <a:xfrm>
              <a:off x="4999598" y="352300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1" name="Cross 330">
              <a:extLst>
                <a:ext uri="{FF2B5EF4-FFF2-40B4-BE49-F238E27FC236}">
                  <a16:creationId xmlns:a16="http://schemas.microsoft.com/office/drawing/2014/main" id="{FA95E51C-74BF-4958-A886-C0BFA700D189}"/>
                </a:ext>
              </a:extLst>
            </p:cNvPr>
            <p:cNvSpPr/>
            <p:nvPr/>
          </p:nvSpPr>
          <p:spPr>
            <a:xfrm>
              <a:off x="4451218" y="367369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2" name="Cross 331">
              <a:extLst>
                <a:ext uri="{FF2B5EF4-FFF2-40B4-BE49-F238E27FC236}">
                  <a16:creationId xmlns:a16="http://schemas.microsoft.com/office/drawing/2014/main" id="{CA122175-7E4D-4705-BFDC-E50044E12E29}"/>
                </a:ext>
              </a:extLst>
            </p:cNvPr>
            <p:cNvSpPr/>
            <p:nvPr/>
          </p:nvSpPr>
          <p:spPr>
            <a:xfrm>
              <a:off x="4675618" y="367369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3" name="Cross 332">
              <a:extLst>
                <a:ext uri="{FF2B5EF4-FFF2-40B4-BE49-F238E27FC236}">
                  <a16:creationId xmlns:a16="http://schemas.microsoft.com/office/drawing/2014/main" id="{9A73C21B-D0C2-440E-BB01-316B54E4CBE1}"/>
                </a:ext>
              </a:extLst>
            </p:cNvPr>
            <p:cNvSpPr/>
            <p:nvPr/>
          </p:nvSpPr>
          <p:spPr>
            <a:xfrm>
              <a:off x="4231523" y="367369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4" name="Cross 333">
              <a:extLst>
                <a:ext uri="{FF2B5EF4-FFF2-40B4-BE49-F238E27FC236}">
                  <a16:creationId xmlns:a16="http://schemas.microsoft.com/office/drawing/2014/main" id="{A083AFF5-8C53-45B6-B154-6F382F5E0A47}"/>
                </a:ext>
              </a:extLst>
            </p:cNvPr>
            <p:cNvSpPr/>
            <p:nvPr/>
          </p:nvSpPr>
          <p:spPr>
            <a:xfrm>
              <a:off x="4346703" y="382196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5" name="Cross 334">
              <a:extLst>
                <a:ext uri="{FF2B5EF4-FFF2-40B4-BE49-F238E27FC236}">
                  <a16:creationId xmlns:a16="http://schemas.microsoft.com/office/drawing/2014/main" id="{309A5D2F-17DA-4E34-B800-51E10A1A3165}"/>
                </a:ext>
              </a:extLst>
            </p:cNvPr>
            <p:cNvSpPr/>
            <p:nvPr/>
          </p:nvSpPr>
          <p:spPr>
            <a:xfrm>
              <a:off x="4571683" y="382196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6" name="Cross 335">
              <a:extLst>
                <a:ext uri="{FF2B5EF4-FFF2-40B4-BE49-F238E27FC236}">
                  <a16:creationId xmlns:a16="http://schemas.microsoft.com/office/drawing/2014/main" id="{AD9BB859-5E0A-4A02-BD0A-D7E3056340B0}"/>
                </a:ext>
              </a:extLst>
            </p:cNvPr>
            <p:cNvSpPr/>
            <p:nvPr/>
          </p:nvSpPr>
          <p:spPr>
            <a:xfrm>
              <a:off x="4790798" y="382196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7" name="Cross 336">
              <a:extLst>
                <a:ext uri="{FF2B5EF4-FFF2-40B4-BE49-F238E27FC236}">
                  <a16:creationId xmlns:a16="http://schemas.microsoft.com/office/drawing/2014/main" id="{1058369F-6012-4016-9CF8-86714AD9A5EE}"/>
                </a:ext>
              </a:extLst>
            </p:cNvPr>
            <p:cNvSpPr/>
            <p:nvPr/>
          </p:nvSpPr>
          <p:spPr>
            <a:xfrm>
              <a:off x="4011158" y="367369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8" name="Cross 337">
              <a:extLst>
                <a:ext uri="{FF2B5EF4-FFF2-40B4-BE49-F238E27FC236}">
                  <a16:creationId xmlns:a16="http://schemas.microsoft.com/office/drawing/2014/main" id="{C400EBDC-97FD-40EB-A4B0-1DD0C1FD15F1}"/>
                </a:ext>
              </a:extLst>
            </p:cNvPr>
            <p:cNvSpPr/>
            <p:nvPr/>
          </p:nvSpPr>
          <p:spPr>
            <a:xfrm>
              <a:off x="4881673" y="367127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9" name="Cross 338">
              <a:extLst>
                <a:ext uri="{FF2B5EF4-FFF2-40B4-BE49-F238E27FC236}">
                  <a16:creationId xmlns:a16="http://schemas.microsoft.com/office/drawing/2014/main" id="{8BF7166B-8271-435B-B497-34D98A15C0A3}"/>
                </a:ext>
              </a:extLst>
            </p:cNvPr>
            <p:cNvSpPr/>
            <p:nvPr/>
          </p:nvSpPr>
          <p:spPr>
            <a:xfrm>
              <a:off x="5106768" y="367006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0" name="Cross 339">
              <a:extLst>
                <a:ext uri="{FF2B5EF4-FFF2-40B4-BE49-F238E27FC236}">
                  <a16:creationId xmlns:a16="http://schemas.microsoft.com/office/drawing/2014/main" id="{62380270-5ABA-46DE-A409-507A8877DE11}"/>
                </a:ext>
              </a:extLst>
            </p:cNvPr>
            <p:cNvSpPr/>
            <p:nvPr/>
          </p:nvSpPr>
          <p:spPr>
            <a:xfrm>
              <a:off x="5216038" y="352300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1" name="Cross 340">
              <a:extLst>
                <a:ext uri="{FF2B5EF4-FFF2-40B4-BE49-F238E27FC236}">
                  <a16:creationId xmlns:a16="http://schemas.microsoft.com/office/drawing/2014/main" id="{39D4FC72-9696-41F1-9364-16DB4456132B}"/>
                </a:ext>
              </a:extLst>
            </p:cNvPr>
            <p:cNvSpPr/>
            <p:nvPr/>
          </p:nvSpPr>
          <p:spPr>
            <a:xfrm>
              <a:off x="4999598" y="2645153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2" name="Cross 341">
              <a:extLst>
                <a:ext uri="{FF2B5EF4-FFF2-40B4-BE49-F238E27FC236}">
                  <a16:creationId xmlns:a16="http://schemas.microsoft.com/office/drawing/2014/main" id="{21F2BD29-4445-4D1A-B6BC-2CF5BDFC2340}"/>
                </a:ext>
              </a:extLst>
            </p:cNvPr>
            <p:cNvSpPr/>
            <p:nvPr/>
          </p:nvSpPr>
          <p:spPr>
            <a:xfrm>
              <a:off x="5209695" y="264256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3" name="Cross 342">
              <a:extLst>
                <a:ext uri="{FF2B5EF4-FFF2-40B4-BE49-F238E27FC236}">
                  <a16:creationId xmlns:a16="http://schemas.microsoft.com/office/drawing/2014/main" id="{E449CCE8-41A4-4D81-B87E-BE3608357B74}"/>
                </a:ext>
              </a:extLst>
            </p:cNvPr>
            <p:cNvSpPr/>
            <p:nvPr/>
          </p:nvSpPr>
          <p:spPr>
            <a:xfrm>
              <a:off x="5433855" y="264829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4" name="Cross 343">
              <a:extLst>
                <a:ext uri="{FF2B5EF4-FFF2-40B4-BE49-F238E27FC236}">
                  <a16:creationId xmlns:a16="http://schemas.microsoft.com/office/drawing/2014/main" id="{FDA58978-B6BC-4D9D-B26B-CFD1D00F4C4E}"/>
                </a:ext>
              </a:extLst>
            </p:cNvPr>
            <p:cNvSpPr/>
            <p:nvPr/>
          </p:nvSpPr>
          <p:spPr>
            <a:xfrm>
              <a:off x="5325144" y="279188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5" name="Cross 344">
              <a:extLst>
                <a:ext uri="{FF2B5EF4-FFF2-40B4-BE49-F238E27FC236}">
                  <a16:creationId xmlns:a16="http://schemas.microsoft.com/office/drawing/2014/main" id="{26B233C3-C429-409F-B140-CE78B6A691EB}"/>
                </a:ext>
              </a:extLst>
            </p:cNvPr>
            <p:cNvSpPr/>
            <p:nvPr/>
          </p:nvSpPr>
          <p:spPr>
            <a:xfrm>
              <a:off x="5540425" y="2787465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6" name="Cross 345">
              <a:extLst>
                <a:ext uri="{FF2B5EF4-FFF2-40B4-BE49-F238E27FC236}">
                  <a16:creationId xmlns:a16="http://schemas.microsoft.com/office/drawing/2014/main" id="{DB7BD5C9-3BCF-4909-9397-F2F15C63893F}"/>
                </a:ext>
              </a:extLst>
            </p:cNvPr>
            <p:cNvSpPr/>
            <p:nvPr/>
          </p:nvSpPr>
          <p:spPr>
            <a:xfrm>
              <a:off x="5446563" y="2940847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7" name="Cross 346">
              <a:extLst>
                <a:ext uri="{FF2B5EF4-FFF2-40B4-BE49-F238E27FC236}">
                  <a16:creationId xmlns:a16="http://schemas.microsoft.com/office/drawing/2014/main" id="{5ABE3980-B3AE-45DF-813F-BA42BF79AB1D}"/>
                </a:ext>
              </a:extLst>
            </p:cNvPr>
            <p:cNvSpPr/>
            <p:nvPr/>
          </p:nvSpPr>
          <p:spPr>
            <a:xfrm>
              <a:off x="5564528" y="3087394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8" name="Cross 347">
              <a:extLst>
                <a:ext uri="{FF2B5EF4-FFF2-40B4-BE49-F238E27FC236}">
                  <a16:creationId xmlns:a16="http://schemas.microsoft.com/office/drawing/2014/main" id="{F85F2322-2D5A-47D4-95EC-6DC72DE8897E}"/>
                </a:ext>
              </a:extLst>
            </p:cNvPr>
            <p:cNvSpPr/>
            <p:nvPr/>
          </p:nvSpPr>
          <p:spPr>
            <a:xfrm>
              <a:off x="4119948" y="263919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9" name="Cross 348">
              <a:extLst>
                <a:ext uri="{FF2B5EF4-FFF2-40B4-BE49-F238E27FC236}">
                  <a16:creationId xmlns:a16="http://schemas.microsoft.com/office/drawing/2014/main" id="{4A9669BA-B86F-43D0-95AD-164A63FDEC64}"/>
                </a:ext>
              </a:extLst>
            </p:cNvPr>
            <p:cNvSpPr/>
            <p:nvPr/>
          </p:nvSpPr>
          <p:spPr>
            <a:xfrm>
              <a:off x="3886597" y="264256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0" name="Cross 349">
              <a:extLst>
                <a:ext uri="{FF2B5EF4-FFF2-40B4-BE49-F238E27FC236}">
                  <a16:creationId xmlns:a16="http://schemas.microsoft.com/office/drawing/2014/main" id="{DF90A836-9529-4B09-94D6-3E63D7BF1B34}"/>
                </a:ext>
              </a:extLst>
            </p:cNvPr>
            <p:cNvSpPr/>
            <p:nvPr/>
          </p:nvSpPr>
          <p:spPr>
            <a:xfrm>
              <a:off x="3775116" y="2793503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1" name="Cross 350">
              <a:extLst>
                <a:ext uri="{FF2B5EF4-FFF2-40B4-BE49-F238E27FC236}">
                  <a16:creationId xmlns:a16="http://schemas.microsoft.com/office/drawing/2014/main" id="{AD16DEE3-A838-4303-B3D6-3E4551D0B77B}"/>
                </a:ext>
              </a:extLst>
            </p:cNvPr>
            <p:cNvSpPr/>
            <p:nvPr/>
          </p:nvSpPr>
          <p:spPr>
            <a:xfrm>
              <a:off x="3657771" y="2934521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2" name="Cross 351">
              <a:extLst>
                <a:ext uri="{FF2B5EF4-FFF2-40B4-BE49-F238E27FC236}">
                  <a16:creationId xmlns:a16="http://schemas.microsoft.com/office/drawing/2014/main" id="{6BEA6C3F-BF50-48BD-AD90-6FD7487196F8}"/>
                </a:ext>
              </a:extLst>
            </p:cNvPr>
            <p:cNvSpPr/>
            <p:nvPr/>
          </p:nvSpPr>
          <p:spPr>
            <a:xfrm>
              <a:off x="3661074" y="2636592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3" name="Cross 352">
              <a:extLst>
                <a:ext uri="{FF2B5EF4-FFF2-40B4-BE49-F238E27FC236}">
                  <a16:creationId xmlns:a16="http://schemas.microsoft.com/office/drawing/2014/main" id="{E7C24041-5886-40AB-8796-6D2CBE2AA952}"/>
                </a:ext>
              </a:extLst>
            </p:cNvPr>
            <p:cNvSpPr/>
            <p:nvPr/>
          </p:nvSpPr>
          <p:spPr>
            <a:xfrm>
              <a:off x="4920350" y="2791598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4" name="Cross 353">
              <a:extLst>
                <a:ext uri="{FF2B5EF4-FFF2-40B4-BE49-F238E27FC236}">
                  <a16:creationId xmlns:a16="http://schemas.microsoft.com/office/drawing/2014/main" id="{AF8DFCD4-4B80-4FCF-BEE7-4FC8EF330F85}"/>
                </a:ext>
              </a:extLst>
            </p:cNvPr>
            <p:cNvSpPr/>
            <p:nvPr/>
          </p:nvSpPr>
          <p:spPr>
            <a:xfrm>
              <a:off x="3545894" y="3087202"/>
              <a:ext cx="115180" cy="115180"/>
            </a:xfrm>
            <a:prstGeom prst="plus">
              <a:avLst>
                <a:gd name="adj" fmla="val 45185"/>
              </a:avLst>
            </a:prstGeom>
            <a:noFill/>
            <a:ln w="12700">
              <a:solidFill>
                <a:srgbClr val="49C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3467049-1FAC-47EB-B6A2-83EA2BC5BF1C}"/>
              </a:ext>
            </a:extLst>
          </p:cNvPr>
          <p:cNvSpPr/>
          <p:nvPr/>
        </p:nvSpPr>
        <p:spPr>
          <a:xfrm>
            <a:off x="0" y="3200400"/>
            <a:ext cx="12192000" cy="2870188"/>
          </a:xfrm>
          <a:prstGeom prst="rect">
            <a:avLst/>
          </a:prstGeom>
          <a:solidFill>
            <a:srgbClr val="EE2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6" name="Graphic 355" descr="Web design">
            <a:extLst>
              <a:ext uri="{FF2B5EF4-FFF2-40B4-BE49-F238E27FC236}">
                <a16:creationId xmlns:a16="http://schemas.microsoft.com/office/drawing/2014/main" id="{B039D0A9-B742-4174-BDF9-3CA2E8778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84363" y="1079862"/>
            <a:ext cx="1407720" cy="788104"/>
          </a:xfrm>
          <a:prstGeom prst="rect">
            <a:avLst/>
          </a:prstGeom>
        </p:spPr>
      </p:pic>
      <p:pic>
        <p:nvPicPr>
          <p:cNvPr id="358" name="Graphic 357" descr="Laptop">
            <a:extLst>
              <a:ext uri="{FF2B5EF4-FFF2-40B4-BE49-F238E27FC236}">
                <a16:creationId xmlns:a16="http://schemas.microsoft.com/office/drawing/2014/main" id="{6D872E69-2D49-408B-971F-DFB17FBA0E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04755" y="1121981"/>
            <a:ext cx="1883639" cy="1883639"/>
          </a:xfrm>
          <a:prstGeom prst="rect">
            <a:avLst/>
          </a:prstGeom>
        </p:spPr>
      </p:pic>
      <p:pic>
        <p:nvPicPr>
          <p:cNvPr id="360" name="Graphic 359" descr="Cursor">
            <a:extLst>
              <a:ext uri="{FF2B5EF4-FFF2-40B4-BE49-F238E27FC236}">
                <a16:creationId xmlns:a16="http://schemas.microsoft.com/office/drawing/2014/main" id="{669D2D7E-C922-4F5A-8125-4DFE3F7C14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126138">
            <a:off x="6438214" y="1903187"/>
            <a:ext cx="914400" cy="914400"/>
          </a:xfrm>
          <a:prstGeom prst="rect">
            <a:avLst/>
          </a:prstGeom>
        </p:spPr>
      </p:pic>
      <p:sp>
        <p:nvSpPr>
          <p:cNvPr id="361" name="TextBox 360">
            <a:extLst>
              <a:ext uri="{FF2B5EF4-FFF2-40B4-BE49-F238E27FC236}">
                <a16:creationId xmlns:a16="http://schemas.microsoft.com/office/drawing/2014/main" id="{4532FA7A-7826-423A-9433-211CD377115E}"/>
              </a:ext>
            </a:extLst>
          </p:cNvPr>
          <p:cNvSpPr txBox="1"/>
          <p:nvPr/>
        </p:nvSpPr>
        <p:spPr>
          <a:xfrm>
            <a:off x="124387" y="3372859"/>
            <a:ext cx="600023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IBM Plex Sans Condensed" panose="020B0506050203000203" pitchFamily="34" charset="0"/>
              </a:rPr>
              <a:t>Solution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IBM Plex Sans Condensed" panose="020B050605020300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chemeClr val="bg1"/>
                </a:solidFill>
                <a:cs typeface="Arial"/>
              </a:rPr>
              <a:t>Web Based application used by the Hospital Administrator staff and patients to  register and upload the patient medical records and history.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chemeClr val="bg1"/>
                </a:solidFill>
                <a:cs typeface="Arial"/>
              </a:rPr>
              <a:t>The application provides an ability to view country wide Covid Information using external API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chemeClr val="bg1"/>
                </a:solidFill>
                <a:cs typeface="Arial"/>
              </a:rPr>
              <a:t>CI/CD pipeline is implemented as part of this solution.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chemeClr val="bg1"/>
                </a:solidFill>
                <a:cs typeface="Arial"/>
              </a:rPr>
              <a:t>Solution implemented on Multi -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IBM Plex Sans Condensed" panose="020B0506050203000203" pitchFamily="34" charset="0"/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D79E7FC8-F08F-4996-9828-456E800A6DCC}"/>
              </a:ext>
            </a:extLst>
          </p:cNvPr>
          <p:cNvSpPr txBox="1"/>
          <p:nvPr/>
        </p:nvSpPr>
        <p:spPr>
          <a:xfrm>
            <a:off x="6769584" y="3311575"/>
            <a:ext cx="539565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IBM Plex Sans Condensed" panose="020B0506050203000203" pitchFamily="34" charset="0"/>
              </a:rPr>
              <a:t>Technology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chemeClr val="bg1"/>
                </a:solidFill>
                <a:cs typeface="Arial"/>
              </a:rPr>
              <a:t>PYTHON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chemeClr val="bg1"/>
                </a:solidFill>
                <a:cs typeface="Arial"/>
              </a:rPr>
              <a:t>ANGULAR JS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chemeClr val="bg1"/>
                </a:solidFill>
                <a:cs typeface="Arial"/>
              </a:rPr>
              <a:t>MONGO DB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chemeClr val="bg1"/>
                </a:solidFill>
                <a:cs typeface="Arial"/>
              </a:rPr>
              <a:t>IBM Cloud API Gateway services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chemeClr val="bg1"/>
                </a:solidFill>
                <a:cs typeface="Arial"/>
              </a:rPr>
              <a:t>IBM Cloud Watson services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chemeClr val="bg1"/>
                </a:solidFill>
                <a:cs typeface="Arial"/>
              </a:rPr>
              <a:t>Public Novel COVID API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chemeClr val="bg1"/>
                </a:solidFill>
                <a:cs typeface="Arial"/>
              </a:rPr>
              <a:t>Jenkins on the Private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IBM Plex Sans Condensed" panose="020B0506050203000203" pitchFamily="34" charset="0"/>
            </a:endParaRPr>
          </a:p>
        </p:txBody>
      </p:sp>
      <p:pic>
        <p:nvPicPr>
          <p:cNvPr id="355" name="Picture 2" descr="IBM Logo Artwork Files and Guidelines">
            <a:extLst>
              <a:ext uri="{FF2B5EF4-FFF2-40B4-BE49-F238E27FC236}">
                <a16:creationId xmlns:a16="http://schemas.microsoft.com/office/drawing/2014/main" id="{ABCF24F5-ED25-4453-B4C0-B422BD3BC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6172189"/>
            <a:ext cx="1981200" cy="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7" name="Title 1">
            <a:extLst>
              <a:ext uri="{FF2B5EF4-FFF2-40B4-BE49-F238E27FC236}">
                <a16:creationId xmlns:a16="http://schemas.microsoft.com/office/drawing/2014/main" id="{E0079BF4-B2D0-4032-9380-7238ED82C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18" y="1"/>
            <a:ext cx="10746316" cy="7620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6E9C7722-3357-4198-8573-C65A8D19CACF}"/>
              </a:ext>
            </a:extLst>
          </p:cNvPr>
          <p:cNvCxnSpPr/>
          <p:nvPr/>
        </p:nvCxnSpPr>
        <p:spPr>
          <a:xfrm>
            <a:off x="0" y="79389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E634B-7F8B-4C16-8066-2682C531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 err="1"/>
              <a:t>CloudRacers</a:t>
            </a:r>
            <a:r>
              <a:rPr lang="en-US" sz="900" dirty="0"/>
              <a:t>-Team</a:t>
            </a:r>
            <a:endParaRPr lang="en-US" dirty="0"/>
          </a:p>
        </p:txBody>
      </p:sp>
      <p:sp>
        <p:nvSpPr>
          <p:cNvPr id="123" name="Slide Number Placeholder 122">
            <a:extLst>
              <a:ext uri="{FF2B5EF4-FFF2-40B4-BE49-F238E27FC236}">
                <a16:creationId xmlns:a16="http://schemas.microsoft.com/office/drawing/2014/main" id="{DCB7D1B1-D4AE-4F97-9891-950484CA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353B-9AA6-4E41-BCF4-8CA677B1CCE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86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44B6-D3DC-41F6-89EC-5EC323CB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PLANNING- SPRINT</a:t>
            </a:r>
          </a:p>
        </p:txBody>
      </p:sp>
      <p:pic>
        <p:nvPicPr>
          <p:cNvPr id="4" name="Picture 2" descr="IBM Logo Artwork Files and Guidelines">
            <a:extLst>
              <a:ext uri="{FF2B5EF4-FFF2-40B4-BE49-F238E27FC236}">
                <a16:creationId xmlns:a16="http://schemas.microsoft.com/office/drawing/2014/main" id="{E2DCB3DC-3D50-4720-8F8C-DC95069B8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6019799"/>
            <a:ext cx="1981200" cy="80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D1087B-57E0-411A-892A-3AD8B9EAC144}"/>
              </a:ext>
            </a:extLst>
          </p:cNvPr>
          <p:cNvCxnSpPr/>
          <p:nvPr/>
        </p:nvCxnSpPr>
        <p:spPr>
          <a:xfrm>
            <a:off x="0" y="9144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6AFC2E4-F5D7-416A-A461-AB477A093A3D}"/>
              </a:ext>
            </a:extLst>
          </p:cNvPr>
          <p:cNvSpPr/>
          <p:nvPr/>
        </p:nvSpPr>
        <p:spPr bwMode="auto">
          <a:xfrm>
            <a:off x="6473234" y="3738454"/>
            <a:ext cx="2568761" cy="271938"/>
          </a:xfrm>
          <a:prstGeom prst="rect">
            <a:avLst/>
          </a:prstGeom>
          <a:solidFill>
            <a:srgbClr val="327A5F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37667C-BD64-4557-8D91-1563CB31109B}"/>
              </a:ext>
            </a:extLst>
          </p:cNvPr>
          <p:cNvSpPr txBox="1"/>
          <p:nvPr/>
        </p:nvSpPr>
        <p:spPr>
          <a:xfrm>
            <a:off x="435741" y="1753037"/>
            <a:ext cx="27189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Sprint – I (06 Apr-25 April-2020)</a:t>
            </a:r>
          </a:p>
          <a:p>
            <a:r>
              <a:rPr lang="en-US" sz="1200" b="1" dirty="0">
                <a:solidFill>
                  <a:srgbClr val="002060"/>
                </a:solidFill>
                <a:latin typeface="IBM Plex Arabic Medium" panose="020B0603050203000203" pitchFamily="34" charset="-78"/>
                <a:cs typeface="IBM Plex Arabic Medium" panose="020B0603050203000203" pitchFamily="34" charset="-78"/>
              </a:rPr>
              <a:t>Learning</a:t>
            </a:r>
            <a:endParaRPr lang="en-IN" sz="1200" b="1" dirty="0">
              <a:solidFill>
                <a:srgbClr val="002060"/>
              </a:solidFill>
              <a:latin typeface="IBM Plex Arabic Medium" panose="020B0603050203000203" pitchFamily="34" charset="-78"/>
              <a:cs typeface="IBM Plex Arabic Medium" panose="020B0603050203000203" pitchFamily="34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1D084-141F-43D2-8B83-C82F40A43A9D}"/>
              </a:ext>
            </a:extLst>
          </p:cNvPr>
          <p:cNvSpPr txBox="1"/>
          <p:nvPr/>
        </p:nvSpPr>
        <p:spPr>
          <a:xfrm>
            <a:off x="3653433" y="1732187"/>
            <a:ext cx="23912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Sprint – II (27 April- 16 May)</a:t>
            </a:r>
          </a:p>
          <a:p>
            <a:r>
              <a:rPr lang="en-US" sz="1200" b="1" dirty="0">
                <a:solidFill>
                  <a:srgbClr val="002060"/>
                </a:solidFill>
                <a:latin typeface="IBM Plex Arabic Medium" panose="020B0603050203000203" pitchFamily="34" charset="-78"/>
                <a:cs typeface="IBM Plex Arabic Medium" panose="020B0603050203000203" pitchFamily="34" charset="-78"/>
              </a:rPr>
              <a:t>Architect &amp; Prototype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C7CD3D-3808-4429-92FC-94999BA64A0F}"/>
              </a:ext>
            </a:extLst>
          </p:cNvPr>
          <p:cNvSpPr txBox="1"/>
          <p:nvPr/>
        </p:nvSpPr>
        <p:spPr>
          <a:xfrm>
            <a:off x="6262057" y="1703084"/>
            <a:ext cx="28899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Sprint– III (18 May-12 June)</a:t>
            </a:r>
          </a:p>
          <a:p>
            <a:r>
              <a:rPr lang="en-US" sz="1200" b="1" dirty="0">
                <a:solidFill>
                  <a:srgbClr val="002060"/>
                </a:solidFill>
                <a:latin typeface="IBM Plex Arabic Medium" panose="020B0603050203000203" pitchFamily="34" charset="-78"/>
                <a:cs typeface="IBM Plex Arabic Medium" panose="020B0603050203000203" pitchFamily="34" charset="-78"/>
              </a:rPr>
              <a:t>Build and Integrate the Solution</a:t>
            </a:r>
          </a:p>
          <a:p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F3CE7B-097F-467B-8211-2039E0460A95}"/>
              </a:ext>
            </a:extLst>
          </p:cNvPr>
          <p:cNvSpPr/>
          <p:nvPr/>
        </p:nvSpPr>
        <p:spPr bwMode="auto">
          <a:xfrm>
            <a:off x="435741" y="3733392"/>
            <a:ext cx="3099938" cy="277000"/>
          </a:xfrm>
          <a:prstGeom prst="rect">
            <a:avLst/>
          </a:prstGeom>
          <a:solidFill>
            <a:srgbClr val="A90745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B29FE3-D01E-4B7E-AD72-20131E94D901}"/>
              </a:ext>
            </a:extLst>
          </p:cNvPr>
          <p:cNvSpPr txBox="1"/>
          <p:nvPr/>
        </p:nvSpPr>
        <p:spPr>
          <a:xfrm>
            <a:off x="772650" y="4329150"/>
            <a:ext cx="28807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accent2"/>
                </a:solidFill>
              </a:rPr>
              <a:t>Sprint - 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IBM Learning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Knowledge Sharing  sessions</a:t>
            </a:r>
          </a:p>
          <a:p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6EE4D-6172-4DF5-9467-5B3E0A09CAB1}"/>
              </a:ext>
            </a:extLst>
          </p:cNvPr>
          <p:cNvSpPr txBox="1"/>
          <p:nvPr/>
        </p:nvSpPr>
        <p:spPr>
          <a:xfrm>
            <a:off x="3584231" y="4295264"/>
            <a:ext cx="29054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accent2"/>
                </a:solidFill>
              </a:rPr>
              <a:t>Sprint - II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Implement Seed Project on OpenShift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Build the Overall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Prototype the User Interface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endParaRPr lang="en-IN" sz="1400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684504-A574-4F67-81B9-2540049D9049}"/>
              </a:ext>
            </a:extLst>
          </p:cNvPr>
          <p:cNvSpPr txBox="1"/>
          <p:nvPr/>
        </p:nvSpPr>
        <p:spPr>
          <a:xfrm>
            <a:off x="6482188" y="4329150"/>
            <a:ext cx="276426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accent2"/>
                </a:solidFill>
              </a:rPr>
              <a:t>Sprint - III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Implement the API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Implement the Watson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Implement the COVID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Implement the new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Integrate the application</a:t>
            </a:r>
          </a:p>
          <a:p>
            <a:endParaRPr lang="en-IN" sz="1400" dirty="0"/>
          </a:p>
          <a:p>
            <a:endParaRPr lang="en-IN" sz="1400" dirty="0">
              <a:solidFill>
                <a:srgbClr val="C00000"/>
              </a:solidFill>
            </a:endParaRPr>
          </a:p>
        </p:txBody>
      </p:sp>
      <p:pic>
        <p:nvPicPr>
          <p:cNvPr id="16" name="Graphic 15" descr="Marker">
            <a:extLst>
              <a:ext uri="{FF2B5EF4-FFF2-40B4-BE49-F238E27FC236}">
                <a16:creationId xmlns:a16="http://schemas.microsoft.com/office/drawing/2014/main" id="{645FAA2A-AE20-4343-8991-78E64B6C2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0176" y="2241628"/>
            <a:ext cx="1333501" cy="133350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3BBFBA1-D730-43B3-AC25-EC751DF5CC8B}"/>
              </a:ext>
            </a:extLst>
          </p:cNvPr>
          <p:cNvSpPr/>
          <p:nvPr/>
        </p:nvSpPr>
        <p:spPr>
          <a:xfrm>
            <a:off x="3526628" y="3733392"/>
            <a:ext cx="2941411" cy="277000"/>
          </a:xfrm>
          <a:prstGeom prst="rect">
            <a:avLst/>
          </a:prstGeom>
          <a:solidFill>
            <a:srgbClr val="DEB4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200" dirty="0">
              <a:solidFill>
                <a:schemeClr val="hlink"/>
              </a:solidFill>
              <a:latin typeface="Arial" charset="0"/>
            </a:endParaRPr>
          </a:p>
        </p:txBody>
      </p:sp>
      <p:pic>
        <p:nvPicPr>
          <p:cNvPr id="18" name="Graphic 17" descr="Marker">
            <a:extLst>
              <a:ext uri="{FF2B5EF4-FFF2-40B4-BE49-F238E27FC236}">
                <a16:creationId xmlns:a16="http://schemas.microsoft.com/office/drawing/2014/main" id="{58FA6853-2E0F-4581-9DA6-B5D08E569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5800" y="2209800"/>
            <a:ext cx="1333501" cy="133350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3EFABE3-B621-4742-84F6-7C947CF1075A}"/>
              </a:ext>
            </a:extLst>
          </p:cNvPr>
          <p:cNvSpPr/>
          <p:nvPr/>
        </p:nvSpPr>
        <p:spPr bwMode="auto">
          <a:xfrm>
            <a:off x="9041995" y="3742294"/>
            <a:ext cx="2636695" cy="268098"/>
          </a:xfrm>
          <a:prstGeom prst="rect">
            <a:avLst/>
          </a:prstGeom>
          <a:solidFill>
            <a:srgbClr val="A90745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/>
              <a:highlight>
                <a:srgbClr val="00FF00"/>
              </a:highlight>
              <a:latin typeface="Arial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5BDFA-FAB7-4391-9D0B-BAE59CE94DB4}"/>
              </a:ext>
            </a:extLst>
          </p:cNvPr>
          <p:cNvSpPr txBox="1"/>
          <p:nvPr/>
        </p:nvSpPr>
        <p:spPr>
          <a:xfrm>
            <a:off x="9281472" y="4329150"/>
            <a:ext cx="2362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accent2"/>
                </a:solidFill>
              </a:rPr>
              <a:t>Sprint - IV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Implement the CI/CD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Test and fix the Issues</a:t>
            </a:r>
          </a:p>
          <a:p>
            <a:endParaRPr lang="en-IN" sz="1400" dirty="0">
              <a:solidFill>
                <a:srgbClr val="C00000"/>
              </a:solidFill>
            </a:endParaRPr>
          </a:p>
        </p:txBody>
      </p:sp>
      <p:pic>
        <p:nvPicPr>
          <p:cNvPr id="21" name="Graphic 20" descr="Marker">
            <a:extLst>
              <a:ext uri="{FF2B5EF4-FFF2-40B4-BE49-F238E27FC236}">
                <a16:creationId xmlns:a16="http://schemas.microsoft.com/office/drawing/2014/main" id="{4E57C668-1D58-4DB6-BF74-C255260B2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36222" y="2261826"/>
            <a:ext cx="1333501" cy="1333501"/>
          </a:xfrm>
          <a:prstGeom prst="rect">
            <a:avLst/>
          </a:prstGeom>
        </p:spPr>
      </p:pic>
      <p:pic>
        <p:nvPicPr>
          <p:cNvPr id="22" name="Graphic 21" descr="Marker">
            <a:extLst>
              <a:ext uri="{FF2B5EF4-FFF2-40B4-BE49-F238E27FC236}">
                <a16:creationId xmlns:a16="http://schemas.microsoft.com/office/drawing/2014/main" id="{710E1C38-1BFC-42C2-A941-6653CE8B8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3536" y="2260678"/>
            <a:ext cx="1333501" cy="13335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8B0E1FC-A49F-44ED-AF31-B95BB028CFD2}"/>
              </a:ext>
            </a:extLst>
          </p:cNvPr>
          <p:cNvSpPr txBox="1"/>
          <p:nvPr/>
        </p:nvSpPr>
        <p:spPr>
          <a:xfrm>
            <a:off x="9246453" y="1695900"/>
            <a:ext cx="25188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Sprint– IV (15 June-04 July)</a:t>
            </a:r>
          </a:p>
          <a:p>
            <a:r>
              <a:rPr lang="en-US" sz="1200" b="1" dirty="0">
                <a:solidFill>
                  <a:srgbClr val="002060"/>
                </a:solidFill>
                <a:latin typeface="IBM Plex Arabic Medium" panose="020B0603050203000203" pitchFamily="34" charset="-78"/>
                <a:cs typeface="IBM Plex Arabic Medium" panose="020B0603050203000203" pitchFamily="34" charset="-78"/>
              </a:rPr>
              <a:t>Implement the CI/CD Pipeline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020211-DE7F-4A22-8429-E0CFAB73FF77}"/>
              </a:ext>
            </a:extLst>
          </p:cNvPr>
          <p:cNvSpPr txBox="1"/>
          <p:nvPr/>
        </p:nvSpPr>
        <p:spPr>
          <a:xfrm>
            <a:off x="482045" y="1093938"/>
            <a:ext cx="1112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Project implemented in four sprints as mentioned below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9B8587-4FF9-4289-8E52-B3B4030D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 err="1"/>
              <a:t>CloudRacers</a:t>
            </a:r>
            <a:r>
              <a:rPr lang="en-US" sz="900" dirty="0"/>
              <a:t>-Team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59660-FE11-4367-863D-8A6A2C53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353B-9AA6-4E41-BCF4-8CA677B1CCE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3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44B6-D3DC-41F6-89EC-5EC323CB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pic>
        <p:nvPicPr>
          <p:cNvPr id="4" name="Picture 2" descr="IBM Logo Artwork Files and Guidelines">
            <a:extLst>
              <a:ext uri="{FF2B5EF4-FFF2-40B4-BE49-F238E27FC236}">
                <a16:creationId xmlns:a16="http://schemas.microsoft.com/office/drawing/2014/main" id="{E2DCB3DC-3D50-4720-8F8C-DC95069B8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6172189"/>
            <a:ext cx="1981200" cy="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D1087B-57E0-411A-892A-3AD8B9EAC144}"/>
              </a:ext>
            </a:extLst>
          </p:cNvPr>
          <p:cNvCxnSpPr/>
          <p:nvPr/>
        </p:nvCxnSpPr>
        <p:spPr>
          <a:xfrm>
            <a:off x="0" y="9144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BD7BFDB-290B-426E-8EB5-A348046DE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572799"/>
            <a:ext cx="9905999" cy="46756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E859F5-137F-4631-9156-EE697994DE96}"/>
              </a:ext>
            </a:extLst>
          </p:cNvPr>
          <p:cNvSpPr txBox="1"/>
          <p:nvPr/>
        </p:nvSpPr>
        <p:spPr>
          <a:xfrm>
            <a:off x="914400" y="1146823"/>
            <a:ext cx="1112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Below diagram represent overall architecture of </a:t>
            </a:r>
            <a:r>
              <a:rPr lang="en-US" b="1" dirty="0" err="1">
                <a:latin typeface="+mj-lt"/>
              </a:rPr>
              <a:t>Healthplanner</a:t>
            </a:r>
            <a:r>
              <a:rPr lang="en-US" b="1" dirty="0">
                <a:latin typeface="+mj-lt"/>
              </a:rPr>
              <a:t> application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3655B71-DAB6-4887-9A4E-20597795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 err="1"/>
              <a:t>CloudRacers</a:t>
            </a:r>
            <a:r>
              <a:rPr lang="en-US" sz="900" dirty="0"/>
              <a:t>-Team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445CE7-ED92-40E0-87ED-22EC0314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353B-9AA6-4E41-BCF4-8CA677B1CCE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7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44B6-D3DC-41F6-89EC-5EC323CB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Diagram</a:t>
            </a:r>
          </a:p>
        </p:txBody>
      </p:sp>
      <p:pic>
        <p:nvPicPr>
          <p:cNvPr id="4" name="Picture 2" descr="IBM Logo Artwork Files and Guidelines">
            <a:extLst>
              <a:ext uri="{FF2B5EF4-FFF2-40B4-BE49-F238E27FC236}">
                <a16:creationId xmlns:a16="http://schemas.microsoft.com/office/drawing/2014/main" id="{E2DCB3DC-3D50-4720-8F8C-DC95069B8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6019799"/>
            <a:ext cx="1981200" cy="80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D1087B-57E0-411A-892A-3AD8B9EAC144}"/>
              </a:ext>
            </a:extLst>
          </p:cNvPr>
          <p:cNvCxnSpPr/>
          <p:nvPr/>
        </p:nvCxnSpPr>
        <p:spPr>
          <a:xfrm>
            <a:off x="0" y="9144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5CD6A5F-BA90-4CEE-BF22-2AFA11081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71601"/>
            <a:ext cx="11125200" cy="4343394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640DC13-DAA0-4DDE-A318-68DD11A8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 err="1"/>
              <a:t>CloudRacers</a:t>
            </a:r>
            <a:r>
              <a:rPr lang="en-US" sz="900" dirty="0"/>
              <a:t>-Team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076AED-D75D-48A4-A891-DC2FCE28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353B-9AA6-4E41-BCF4-8CA677B1CCE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0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44B6-D3DC-41F6-89EC-5EC323CB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Cloud API Gateway Configuration</a:t>
            </a:r>
          </a:p>
        </p:txBody>
      </p:sp>
      <p:pic>
        <p:nvPicPr>
          <p:cNvPr id="4" name="Picture 2" descr="IBM Logo Artwork Files and Guidelines">
            <a:extLst>
              <a:ext uri="{FF2B5EF4-FFF2-40B4-BE49-F238E27FC236}">
                <a16:creationId xmlns:a16="http://schemas.microsoft.com/office/drawing/2014/main" id="{E2DCB3DC-3D50-4720-8F8C-DC95069B8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6019799"/>
            <a:ext cx="1981200" cy="80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D1087B-57E0-411A-892A-3AD8B9EAC144}"/>
              </a:ext>
            </a:extLst>
          </p:cNvPr>
          <p:cNvCxnSpPr/>
          <p:nvPr/>
        </p:nvCxnSpPr>
        <p:spPr>
          <a:xfrm>
            <a:off x="0" y="9144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99590F4-6B90-4CC9-A1E2-DA8A38B15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757526"/>
            <a:ext cx="10744200" cy="4238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B570BB-179C-4078-8216-F4DD1007F979}"/>
              </a:ext>
            </a:extLst>
          </p:cNvPr>
          <p:cNvSpPr txBox="1"/>
          <p:nvPr/>
        </p:nvSpPr>
        <p:spPr>
          <a:xfrm>
            <a:off x="790903" y="1112391"/>
            <a:ext cx="1112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IBM Cloud API gateway service used for API Management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CA3EB6E-BE99-426E-A841-CEFF616A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 err="1"/>
              <a:t>CloudRacers</a:t>
            </a:r>
            <a:r>
              <a:rPr lang="en-US" sz="900" dirty="0"/>
              <a:t>-Team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4E2080F-87B1-4431-968A-4AAC16AB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353B-9AA6-4E41-BCF4-8CA677B1CCE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6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44B6-D3DC-41F6-89EC-5EC323CB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DESIGN- </a:t>
            </a:r>
            <a:r>
              <a:rPr lang="en-US" sz="1800" dirty="0"/>
              <a:t>Self Registration</a:t>
            </a:r>
            <a:endParaRPr lang="en-US" dirty="0"/>
          </a:p>
        </p:txBody>
      </p:sp>
      <p:pic>
        <p:nvPicPr>
          <p:cNvPr id="4" name="Picture 2" descr="IBM Logo Artwork Files and Guidelines">
            <a:extLst>
              <a:ext uri="{FF2B5EF4-FFF2-40B4-BE49-F238E27FC236}">
                <a16:creationId xmlns:a16="http://schemas.microsoft.com/office/drawing/2014/main" id="{E2DCB3DC-3D50-4720-8F8C-DC95069B8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6019799"/>
            <a:ext cx="1981200" cy="80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D1087B-57E0-411A-892A-3AD8B9EAC144}"/>
              </a:ext>
            </a:extLst>
          </p:cNvPr>
          <p:cNvCxnSpPr/>
          <p:nvPr/>
        </p:nvCxnSpPr>
        <p:spPr>
          <a:xfrm>
            <a:off x="0" y="9144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CDD77301-79FE-4307-90D2-D7F41437F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828805"/>
            <a:ext cx="9220200" cy="42671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AF13AA5-9FB4-453C-AFFE-C55653948A9A}"/>
              </a:ext>
            </a:extLst>
          </p:cNvPr>
          <p:cNvSpPr txBox="1"/>
          <p:nvPr/>
        </p:nvSpPr>
        <p:spPr>
          <a:xfrm>
            <a:off x="1219200" y="1158877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Self Registration page provided to create an account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FB49E-15B6-4538-BA40-7CA51C2F4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CloudRacers-Team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DDF1E4-3665-47F9-B195-0F566AC7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353B-9AA6-4E41-BCF4-8CA677B1CCE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56718"/>
      </p:ext>
    </p:extLst>
  </p:cSld>
  <p:clrMapOvr>
    <a:masterClrMapping/>
  </p:clrMapOvr>
</p:sld>
</file>

<file path=ppt/theme/theme1.xml><?xml version="1.0" encoding="utf-8"?>
<a:theme xmlns:a="http://schemas.openxmlformats.org/drawingml/2006/main" name="Oncor">
  <a:themeElements>
    <a:clrScheme name="Custom 17">
      <a:dk1>
        <a:srgbClr val="860038"/>
      </a:dk1>
      <a:lt1>
        <a:sysClr val="window" lastClr="FFFFFF"/>
      </a:lt1>
      <a:dk2>
        <a:srgbClr val="EF3E42"/>
      </a:dk2>
      <a:lt2>
        <a:srgbClr val="EEECE1"/>
      </a:lt2>
      <a:accent1>
        <a:srgbClr val="007698"/>
      </a:accent1>
      <a:accent2>
        <a:srgbClr val="003D83"/>
      </a:accent2>
      <a:accent3>
        <a:srgbClr val="717073"/>
      </a:accent3>
      <a:accent4>
        <a:srgbClr val="49A942"/>
      </a:accent4>
      <a:accent5>
        <a:srgbClr val="F58025"/>
      </a:accent5>
      <a:accent6>
        <a:srgbClr val="FDB924"/>
      </a:accent6>
      <a:hlink>
        <a:srgbClr val="0000FF"/>
      </a:hlink>
      <a:folHlink>
        <a:srgbClr val="372C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14186</TotalTime>
  <Words>742</Words>
  <Application>Microsoft Office PowerPoint</Application>
  <PresentationFormat>Widescreen</PresentationFormat>
  <Paragraphs>134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Algerian</vt:lpstr>
      <vt:lpstr>Arial</vt:lpstr>
      <vt:lpstr>Calibri</vt:lpstr>
      <vt:lpstr>Helvetica</vt:lpstr>
      <vt:lpstr>IBM Plex Arabic Medium</vt:lpstr>
      <vt:lpstr>IBM Plex Sans Condensed</vt:lpstr>
      <vt:lpstr>IBM Plex Sans Condensed Medium</vt:lpstr>
      <vt:lpstr>Roboto</vt:lpstr>
      <vt:lpstr>Wingdings</vt:lpstr>
      <vt:lpstr>Oncor</vt:lpstr>
      <vt:lpstr>PowerPoint Presentation</vt:lpstr>
      <vt:lpstr>AGENDA</vt:lpstr>
      <vt:lpstr>PowerPoint Presentation</vt:lpstr>
      <vt:lpstr>Overview</vt:lpstr>
      <vt:lpstr>PROJECT PLANNING- SPRINT</vt:lpstr>
      <vt:lpstr>Architecture Overview</vt:lpstr>
      <vt:lpstr>Interface Diagram</vt:lpstr>
      <vt:lpstr>IBM Cloud API Gateway Configuration</vt:lpstr>
      <vt:lpstr>UI DESIGN- Self Registration</vt:lpstr>
      <vt:lpstr>UI DESIGN-Patient Registration(1)</vt:lpstr>
      <vt:lpstr>UI DESIGN-Patient Registration(2)</vt:lpstr>
      <vt:lpstr>UI DESIGN-COVID DATA</vt:lpstr>
      <vt:lpstr>CI-CD PIPELINE Using Jenkins</vt:lpstr>
      <vt:lpstr>CLUSTER POD CONFIGURATION</vt:lpstr>
      <vt:lpstr>Achievements</vt:lpstr>
      <vt:lpstr>      Thank You Note</vt:lpstr>
    </vt:vector>
  </TitlesOfParts>
  <Company>Oncor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CloudRacers_Implementation Details</dc:title>
  <dc:creator>Cloud Racers</dc:creator>
  <cp:lastModifiedBy>Divya Attri</cp:lastModifiedBy>
  <cp:revision>787</cp:revision>
  <dcterms:created xsi:type="dcterms:W3CDTF">2017-10-16T18:47:19Z</dcterms:created>
  <dcterms:modified xsi:type="dcterms:W3CDTF">2020-07-17T06:02:04Z</dcterms:modified>
  <cp:category>Design Documents</cp:category>
</cp:coreProperties>
</file>