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7928-A521-4CC9-B14F-863C36B92541}" type="datetimeFigureOut">
              <a:rPr lang="en-ZA" smtClean="0"/>
              <a:t>2023/02/15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DBB4-9580-4427-A630-B12F799F89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445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Cumulative costs per level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Recovery strategy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Recoveries above/below expected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 of clients per recovery strategy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d41528-a157-40e7-9696-7a0afadbb48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ed41528-a157-40e7-9696-7a0afadbb48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Post write-off recovery strategy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umulative costs per level ,Recovery strategy by gender ,Recoveries above/below expected ,card ,card ,No of clients per recovery strategy ,card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80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Custom Design</vt:lpstr>
      <vt:lpstr>Post write-off recovery strategy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Nontobeko</cp:lastModifiedBy>
  <cp:revision>5</cp:revision>
  <dcterms:created xsi:type="dcterms:W3CDTF">2016-09-04T11:54:55Z</dcterms:created>
  <dcterms:modified xsi:type="dcterms:W3CDTF">2023-02-15T18:06:56Z</dcterms:modified>
</cp:coreProperties>
</file>