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300" r:id="rId2"/>
    <p:sldId id="301" r:id="rId3"/>
    <p:sldId id="257" r:id="rId4"/>
    <p:sldId id="258" r:id="rId5"/>
    <p:sldId id="259" r:id="rId6"/>
    <p:sldId id="260" r:id="rId7"/>
    <p:sldId id="261" r:id="rId8"/>
    <p:sldId id="268" r:id="rId9"/>
    <p:sldId id="270" r:id="rId10"/>
    <p:sldId id="273" r:id="rId11"/>
    <p:sldId id="275" r:id="rId12"/>
    <p:sldId id="277" r:id="rId13"/>
    <p:sldId id="279" r:id="rId14"/>
    <p:sldId id="285" r:id="rId15"/>
    <p:sldId id="286" r:id="rId16"/>
    <p:sldId id="288" r:id="rId17"/>
    <p:sldId id="289" r:id="rId18"/>
    <p:sldId id="291" r:id="rId19"/>
    <p:sldId id="293" r:id="rId20"/>
    <p:sldId id="294" r:id="rId21"/>
    <p:sldId id="295" r:id="rId22"/>
    <p:sldId id="299" r:id="rId23"/>
    <p:sldId id="30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ITRIOS BOUKAS" initials="DB" lastIdx="1" clrIdx="0">
    <p:extLst>
      <p:ext uri="{19B8F6BF-5375-455C-9EA6-DF929625EA0E}">
        <p15:presenceInfo xmlns:p15="http://schemas.microsoft.com/office/powerpoint/2012/main" userId="DIMITRIOS BOUK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CE17F-A8F6-4A9E-A5ED-893D6ECBF41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649ACD3D-D2DA-4698-86DE-6E4D3884A038}">
      <dgm:prSet/>
      <dgm:spPr/>
      <dgm:t>
        <a:bodyPr/>
        <a:lstStyle/>
        <a:p>
          <a:r>
            <a:rPr lang="el-GR" i="1" dirty="0">
              <a:latin typeface="Times New Roman" panose="02020603050405020304" pitchFamily="18" charset="0"/>
              <a:cs typeface="Times New Roman" panose="02020603050405020304" pitchFamily="18" charset="0"/>
            </a:rPr>
            <a:t>Functional</a:t>
          </a:r>
          <a:endParaRPr lang="en-US" dirty="0">
            <a:latin typeface="Times New Roman" panose="02020603050405020304" pitchFamily="18" charset="0"/>
            <a:cs typeface="Times New Roman" panose="02020603050405020304" pitchFamily="18" charset="0"/>
          </a:endParaRPr>
        </a:p>
      </dgm:t>
    </dgm:pt>
    <dgm:pt modelId="{AF7CD32A-F02F-4AB4-A852-A8BAB3659680}" type="parTrans" cxnId="{99415065-9C7F-4DFB-BB88-050679663880}">
      <dgm:prSet/>
      <dgm:spPr/>
      <dgm:t>
        <a:bodyPr/>
        <a:lstStyle/>
        <a:p>
          <a:endParaRPr lang="en-US"/>
        </a:p>
      </dgm:t>
    </dgm:pt>
    <dgm:pt modelId="{7A12959B-FCBB-4568-B203-3517414EAE91}" type="sibTrans" cxnId="{99415065-9C7F-4DFB-BB88-050679663880}">
      <dgm:prSet/>
      <dgm:spPr/>
      <dgm:t>
        <a:bodyPr/>
        <a:lstStyle/>
        <a:p>
          <a:endParaRPr lang="en-US"/>
        </a:p>
      </dgm:t>
    </dgm:pt>
    <dgm:pt modelId="{D1C49424-EDF8-4436-99B5-76E07632F934}">
      <dgm:prSet/>
      <dgm:spPr/>
      <dgm:t>
        <a:bodyPr/>
        <a:lstStyle/>
        <a:p>
          <a:r>
            <a:rPr lang="el-GR" i="1" dirty="0">
              <a:latin typeface="Times New Roman" panose="02020603050405020304" pitchFamily="18" charset="0"/>
              <a:cs typeface="Times New Roman" panose="02020603050405020304" pitchFamily="18" charset="0"/>
            </a:rPr>
            <a:t>Non - Functional</a:t>
          </a:r>
          <a:endParaRPr lang="en-US" dirty="0">
            <a:latin typeface="Times New Roman" panose="02020603050405020304" pitchFamily="18" charset="0"/>
            <a:cs typeface="Times New Roman" panose="02020603050405020304" pitchFamily="18" charset="0"/>
          </a:endParaRPr>
        </a:p>
      </dgm:t>
    </dgm:pt>
    <dgm:pt modelId="{006152A6-3AFE-4992-94BB-237153DACAE0}" type="parTrans" cxnId="{06281B6B-C3E5-4DD6-AB8A-CC58A23E3633}">
      <dgm:prSet/>
      <dgm:spPr/>
      <dgm:t>
        <a:bodyPr/>
        <a:lstStyle/>
        <a:p>
          <a:endParaRPr lang="en-US"/>
        </a:p>
      </dgm:t>
    </dgm:pt>
    <dgm:pt modelId="{6CDA1BBE-F295-4136-9573-B0838D20B12E}" type="sibTrans" cxnId="{06281B6B-C3E5-4DD6-AB8A-CC58A23E3633}">
      <dgm:prSet/>
      <dgm:spPr/>
      <dgm:t>
        <a:bodyPr/>
        <a:lstStyle/>
        <a:p>
          <a:endParaRPr lang="en-US"/>
        </a:p>
      </dgm:t>
    </dgm:pt>
    <dgm:pt modelId="{3AFFBCC1-713E-4162-9F44-99A1AF84EB01}">
      <dgm:prSet/>
      <dgm:spPr/>
      <dgm:t>
        <a:bodyPr/>
        <a:lstStyle/>
        <a:p>
          <a:r>
            <a:rPr lang="el-GR" i="1" dirty="0" err="1">
              <a:latin typeface="Times New Roman" panose="02020603050405020304" pitchFamily="18" charset="0"/>
              <a:cs typeface="Times New Roman" panose="02020603050405020304" pitchFamily="18" charset="0"/>
            </a:rPr>
            <a:t>Maintenance</a:t>
          </a:r>
          <a:endParaRPr lang="en-US" dirty="0">
            <a:latin typeface="Times New Roman" panose="02020603050405020304" pitchFamily="18" charset="0"/>
            <a:cs typeface="Times New Roman" panose="02020603050405020304" pitchFamily="18" charset="0"/>
          </a:endParaRPr>
        </a:p>
      </dgm:t>
    </dgm:pt>
    <dgm:pt modelId="{7FB0D2F3-8274-4D85-A175-9F1A1BC5F901}" type="parTrans" cxnId="{2FDC684D-CF15-40A4-9FD0-4B493A285969}">
      <dgm:prSet/>
      <dgm:spPr/>
      <dgm:t>
        <a:bodyPr/>
        <a:lstStyle/>
        <a:p>
          <a:endParaRPr lang="en-US"/>
        </a:p>
      </dgm:t>
    </dgm:pt>
    <dgm:pt modelId="{E2672556-959C-4819-9E03-8CEA2375131C}" type="sibTrans" cxnId="{2FDC684D-CF15-40A4-9FD0-4B493A285969}">
      <dgm:prSet/>
      <dgm:spPr/>
      <dgm:t>
        <a:bodyPr/>
        <a:lstStyle/>
        <a:p>
          <a:endParaRPr lang="en-US"/>
        </a:p>
      </dgm:t>
    </dgm:pt>
    <dgm:pt modelId="{61166F03-0A92-463F-973B-B9B7E3418B23}" type="pres">
      <dgm:prSet presAssocID="{A28CE17F-A8F6-4A9E-A5ED-893D6ECBF41F}" presName="linear" presStyleCnt="0">
        <dgm:presLayoutVars>
          <dgm:dir/>
          <dgm:animLvl val="lvl"/>
          <dgm:resizeHandles val="exact"/>
        </dgm:presLayoutVars>
      </dgm:prSet>
      <dgm:spPr/>
    </dgm:pt>
    <dgm:pt modelId="{7DBE279C-B4E1-4E80-8626-330E09B2441B}" type="pres">
      <dgm:prSet presAssocID="{649ACD3D-D2DA-4698-86DE-6E4D3884A038}" presName="parentLin" presStyleCnt="0"/>
      <dgm:spPr/>
    </dgm:pt>
    <dgm:pt modelId="{53124A1D-F27D-471E-A700-E0116EA86DEE}" type="pres">
      <dgm:prSet presAssocID="{649ACD3D-D2DA-4698-86DE-6E4D3884A038}" presName="parentLeftMargin" presStyleLbl="node1" presStyleIdx="0" presStyleCnt="3"/>
      <dgm:spPr/>
    </dgm:pt>
    <dgm:pt modelId="{C6A3B2E5-C32B-4BE8-B538-D8ECDB64FE8C}" type="pres">
      <dgm:prSet presAssocID="{649ACD3D-D2DA-4698-86DE-6E4D3884A038}" presName="parentText" presStyleLbl="node1" presStyleIdx="0" presStyleCnt="3">
        <dgm:presLayoutVars>
          <dgm:chMax val="0"/>
          <dgm:bulletEnabled val="1"/>
        </dgm:presLayoutVars>
      </dgm:prSet>
      <dgm:spPr/>
    </dgm:pt>
    <dgm:pt modelId="{942EBFD8-A689-4093-8279-0BE3968E1642}" type="pres">
      <dgm:prSet presAssocID="{649ACD3D-D2DA-4698-86DE-6E4D3884A038}" presName="negativeSpace" presStyleCnt="0"/>
      <dgm:spPr/>
    </dgm:pt>
    <dgm:pt modelId="{B9110A9B-DA2D-4CEF-BA8A-8420E78ECCA7}" type="pres">
      <dgm:prSet presAssocID="{649ACD3D-D2DA-4698-86DE-6E4D3884A038}" presName="childText" presStyleLbl="conFgAcc1" presStyleIdx="0" presStyleCnt="3">
        <dgm:presLayoutVars>
          <dgm:bulletEnabled val="1"/>
        </dgm:presLayoutVars>
      </dgm:prSet>
      <dgm:spPr/>
    </dgm:pt>
    <dgm:pt modelId="{2FDCCCEA-617C-4C3C-BD3F-675E2E08B8B2}" type="pres">
      <dgm:prSet presAssocID="{7A12959B-FCBB-4568-B203-3517414EAE91}" presName="spaceBetweenRectangles" presStyleCnt="0"/>
      <dgm:spPr/>
    </dgm:pt>
    <dgm:pt modelId="{FE565C44-ED25-4E45-92E8-7591B80A2224}" type="pres">
      <dgm:prSet presAssocID="{D1C49424-EDF8-4436-99B5-76E07632F934}" presName="parentLin" presStyleCnt="0"/>
      <dgm:spPr/>
    </dgm:pt>
    <dgm:pt modelId="{72735FF8-61C3-4121-BAA2-8F480F9143DA}" type="pres">
      <dgm:prSet presAssocID="{D1C49424-EDF8-4436-99B5-76E07632F934}" presName="parentLeftMargin" presStyleLbl="node1" presStyleIdx="0" presStyleCnt="3"/>
      <dgm:spPr/>
    </dgm:pt>
    <dgm:pt modelId="{6EB68A19-0D66-42F0-97F2-2C8C95369B82}" type="pres">
      <dgm:prSet presAssocID="{D1C49424-EDF8-4436-99B5-76E07632F934}" presName="parentText" presStyleLbl="node1" presStyleIdx="1" presStyleCnt="3">
        <dgm:presLayoutVars>
          <dgm:chMax val="0"/>
          <dgm:bulletEnabled val="1"/>
        </dgm:presLayoutVars>
      </dgm:prSet>
      <dgm:spPr/>
    </dgm:pt>
    <dgm:pt modelId="{0C2C55A2-C702-49F6-84F7-6970B6F13BBE}" type="pres">
      <dgm:prSet presAssocID="{D1C49424-EDF8-4436-99B5-76E07632F934}" presName="negativeSpace" presStyleCnt="0"/>
      <dgm:spPr/>
    </dgm:pt>
    <dgm:pt modelId="{DC7151C1-9EF9-44A4-ACF9-AC57B5424BD9}" type="pres">
      <dgm:prSet presAssocID="{D1C49424-EDF8-4436-99B5-76E07632F934}" presName="childText" presStyleLbl="conFgAcc1" presStyleIdx="1" presStyleCnt="3">
        <dgm:presLayoutVars>
          <dgm:bulletEnabled val="1"/>
        </dgm:presLayoutVars>
      </dgm:prSet>
      <dgm:spPr/>
    </dgm:pt>
    <dgm:pt modelId="{31232BF3-58A6-403F-8E9B-2BD9CC23B2CF}" type="pres">
      <dgm:prSet presAssocID="{6CDA1BBE-F295-4136-9573-B0838D20B12E}" presName="spaceBetweenRectangles" presStyleCnt="0"/>
      <dgm:spPr/>
    </dgm:pt>
    <dgm:pt modelId="{823050B9-9741-4BE1-9140-D3C6B56B2F37}" type="pres">
      <dgm:prSet presAssocID="{3AFFBCC1-713E-4162-9F44-99A1AF84EB01}" presName="parentLin" presStyleCnt="0"/>
      <dgm:spPr/>
    </dgm:pt>
    <dgm:pt modelId="{8717133A-DB0D-4701-8257-96D42276742D}" type="pres">
      <dgm:prSet presAssocID="{3AFFBCC1-713E-4162-9F44-99A1AF84EB01}" presName="parentLeftMargin" presStyleLbl="node1" presStyleIdx="1" presStyleCnt="3"/>
      <dgm:spPr/>
    </dgm:pt>
    <dgm:pt modelId="{2CD0DC33-829F-41CB-AE09-819B54903151}" type="pres">
      <dgm:prSet presAssocID="{3AFFBCC1-713E-4162-9F44-99A1AF84EB01}" presName="parentText" presStyleLbl="node1" presStyleIdx="2" presStyleCnt="3">
        <dgm:presLayoutVars>
          <dgm:chMax val="0"/>
          <dgm:bulletEnabled val="1"/>
        </dgm:presLayoutVars>
      </dgm:prSet>
      <dgm:spPr/>
    </dgm:pt>
    <dgm:pt modelId="{2F8D070C-2D32-4770-9BF9-CF86D0CB58D9}" type="pres">
      <dgm:prSet presAssocID="{3AFFBCC1-713E-4162-9F44-99A1AF84EB01}" presName="negativeSpace" presStyleCnt="0"/>
      <dgm:spPr/>
    </dgm:pt>
    <dgm:pt modelId="{2055B186-C09C-4DBE-8EDD-53965BB33AD3}" type="pres">
      <dgm:prSet presAssocID="{3AFFBCC1-713E-4162-9F44-99A1AF84EB01}" presName="childText" presStyleLbl="conFgAcc1" presStyleIdx="2" presStyleCnt="3">
        <dgm:presLayoutVars>
          <dgm:bulletEnabled val="1"/>
        </dgm:presLayoutVars>
      </dgm:prSet>
      <dgm:spPr/>
    </dgm:pt>
  </dgm:ptLst>
  <dgm:cxnLst>
    <dgm:cxn modelId="{60F1BB38-EA93-4D0F-9343-B6D977768AB6}" type="presOf" srcId="{D1C49424-EDF8-4436-99B5-76E07632F934}" destId="{72735FF8-61C3-4121-BAA2-8F480F9143DA}" srcOrd="0" destOrd="0" presId="urn:microsoft.com/office/officeart/2005/8/layout/list1"/>
    <dgm:cxn modelId="{99415065-9C7F-4DFB-BB88-050679663880}" srcId="{A28CE17F-A8F6-4A9E-A5ED-893D6ECBF41F}" destId="{649ACD3D-D2DA-4698-86DE-6E4D3884A038}" srcOrd="0" destOrd="0" parTransId="{AF7CD32A-F02F-4AB4-A852-A8BAB3659680}" sibTransId="{7A12959B-FCBB-4568-B203-3517414EAE91}"/>
    <dgm:cxn modelId="{06281B6B-C3E5-4DD6-AB8A-CC58A23E3633}" srcId="{A28CE17F-A8F6-4A9E-A5ED-893D6ECBF41F}" destId="{D1C49424-EDF8-4436-99B5-76E07632F934}" srcOrd="1" destOrd="0" parTransId="{006152A6-3AFE-4992-94BB-237153DACAE0}" sibTransId="{6CDA1BBE-F295-4136-9573-B0838D20B12E}"/>
    <dgm:cxn modelId="{2FDC684D-CF15-40A4-9FD0-4B493A285969}" srcId="{A28CE17F-A8F6-4A9E-A5ED-893D6ECBF41F}" destId="{3AFFBCC1-713E-4162-9F44-99A1AF84EB01}" srcOrd="2" destOrd="0" parTransId="{7FB0D2F3-8274-4D85-A175-9F1A1BC5F901}" sibTransId="{E2672556-959C-4819-9E03-8CEA2375131C}"/>
    <dgm:cxn modelId="{C950804E-D37E-4670-A170-D3E3FF9BD373}" type="presOf" srcId="{649ACD3D-D2DA-4698-86DE-6E4D3884A038}" destId="{53124A1D-F27D-471E-A700-E0116EA86DEE}" srcOrd="0" destOrd="0" presId="urn:microsoft.com/office/officeart/2005/8/layout/list1"/>
    <dgm:cxn modelId="{72A20BAA-B3BD-4F94-B3F5-EFB7C992818E}" type="presOf" srcId="{D1C49424-EDF8-4436-99B5-76E07632F934}" destId="{6EB68A19-0D66-42F0-97F2-2C8C95369B82}" srcOrd="1" destOrd="0" presId="urn:microsoft.com/office/officeart/2005/8/layout/list1"/>
    <dgm:cxn modelId="{E97001AF-73F8-48CC-9723-ED586CA43AC7}" type="presOf" srcId="{3AFFBCC1-713E-4162-9F44-99A1AF84EB01}" destId="{2CD0DC33-829F-41CB-AE09-819B54903151}" srcOrd="1" destOrd="0" presId="urn:microsoft.com/office/officeart/2005/8/layout/list1"/>
    <dgm:cxn modelId="{DA6A55CF-7236-4C63-ADF8-5FA2F3721C58}" type="presOf" srcId="{A28CE17F-A8F6-4A9E-A5ED-893D6ECBF41F}" destId="{61166F03-0A92-463F-973B-B9B7E3418B23}" srcOrd="0" destOrd="0" presId="urn:microsoft.com/office/officeart/2005/8/layout/list1"/>
    <dgm:cxn modelId="{A68B9DD5-B88F-498E-BAC8-21BE5607D0EF}" type="presOf" srcId="{3AFFBCC1-713E-4162-9F44-99A1AF84EB01}" destId="{8717133A-DB0D-4701-8257-96D42276742D}" srcOrd="0" destOrd="0" presId="urn:microsoft.com/office/officeart/2005/8/layout/list1"/>
    <dgm:cxn modelId="{AFA6A6E2-F4B2-487C-81B2-38AE2B461695}" type="presOf" srcId="{649ACD3D-D2DA-4698-86DE-6E4D3884A038}" destId="{C6A3B2E5-C32B-4BE8-B538-D8ECDB64FE8C}" srcOrd="1" destOrd="0" presId="urn:microsoft.com/office/officeart/2005/8/layout/list1"/>
    <dgm:cxn modelId="{ED3E7F1D-11F3-4348-A421-CBAA1CBA5FB4}" type="presParOf" srcId="{61166F03-0A92-463F-973B-B9B7E3418B23}" destId="{7DBE279C-B4E1-4E80-8626-330E09B2441B}" srcOrd="0" destOrd="0" presId="urn:microsoft.com/office/officeart/2005/8/layout/list1"/>
    <dgm:cxn modelId="{3B866997-A84B-4EE9-87C8-B326399C5466}" type="presParOf" srcId="{7DBE279C-B4E1-4E80-8626-330E09B2441B}" destId="{53124A1D-F27D-471E-A700-E0116EA86DEE}" srcOrd="0" destOrd="0" presId="urn:microsoft.com/office/officeart/2005/8/layout/list1"/>
    <dgm:cxn modelId="{B6CA544E-057A-4FA2-AD5B-E222A677F320}" type="presParOf" srcId="{7DBE279C-B4E1-4E80-8626-330E09B2441B}" destId="{C6A3B2E5-C32B-4BE8-B538-D8ECDB64FE8C}" srcOrd="1" destOrd="0" presId="urn:microsoft.com/office/officeart/2005/8/layout/list1"/>
    <dgm:cxn modelId="{522DDE60-9BCF-42B6-B019-58A2E2953677}" type="presParOf" srcId="{61166F03-0A92-463F-973B-B9B7E3418B23}" destId="{942EBFD8-A689-4093-8279-0BE3968E1642}" srcOrd="1" destOrd="0" presId="urn:microsoft.com/office/officeart/2005/8/layout/list1"/>
    <dgm:cxn modelId="{20994017-857B-42EE-A2A5-C19A230E18FE}" type="presParOf" srcId="{61166F03-0A92-463F-973B-B9B7E3418B23}" destId="{B9110A9B-DA2D-4CEF-BA8A-8420E78ECCA7}" srcOrd="2" destOrd="0" presId="urn:microsoft.com/office/officeart/2005/8/layout/list1"/>
    <dgm:cxn modelId="{F68F516A-623A-4B1B-91F0-DFE5F3538B70}" type="presParOf" srcId="{61166F03-0A92-463F-973B-B9B7E3418B23}" destId="{2FDCCCEA-617C-4C3C-BD3F-675E2E08B8B2}" srcOrd="3" destOrd="0" presId="urn:microsoft.com/office/officeart/2005/8/layout/list1"/>
    <dgm:cxn modelId="{7BEED3AE-733A-4692-95CE-1E0610B2EBEF}" type="presParOf" srcId="{61166F03-0A92-463F-973B-B9B7E3418B23}" destId="{FE565C44-ED25-4E45-92E8-7591B80A2224}" srcOrd="4" destOrd="0" presId="urn:microsoft.com/office/officeart/2005/8/layout/list1"/>
    <dgm:cxn modelId="{B556AEA7-DCC8-429A-B00C-5944A7CA20BF}" type="presParOf" srcId="{FE565C44-ED25-4E45-92E8-7591B80A2224}" destId="{72735FF8-61C3-4121-BAA2-8F480F9143DA}" srcOrd="0" destOrd="0" presId="urn:microsoft.com/office/officeart/2005/8/layout/list1"/>
    <dgm:cxn modelId="{80463943-D0D4-4A77-B2AA-84409649BEB3}" type="presParOf" srcId="{FE565C44-ED25-4E45-92E8-7591B80A2224}" destId="{6EB68A19-0D66-42F0-97F2-2C8C95369B82}" srcOrd="1" destOrd="0" presId="urn:microsoft.com/office/officeart/2005/8/layout/list1"/>
    <dgm:cxn modelId="{8AE45FD0-ACA7-4A7A-BEC5-BBC4050AADCF}" type="presParOf" srcId="{61166F03-0A92-463F-973B-B9B7E3418B23}" destId="{0C2C55A2-C702-49F6-84F7-6970B6F13BBE}" srcOrd="5" destOrd="0" presId="urn:microsoft.com/office/officeart/2005/8/layout/list1"/>
    <dgm:cxn modelId="{D14EE946-4EB3-4AC7-81C7-042D5F9B2D73}" type="presParOf" srcId="{61166F03-0A92-463F-973B-B9B7E3418B23}" destId="{DC7151C1-9EF9-44A4-ACF9-AC57B5424BD9}" srcOrd="6" destOrd="0" presId="urn:microsoft.com/office/officeart/2005/8/layout/list1"/>
    <dgm:cxn modelId="{4E82623D-56AE-402C-9C0F-595957BA2BF8}" type="presParOf" srcId="{61166F03-0A92-463F-973B-B9B7E3418B23}" destId="{31232BF3-58A6-403F-8E9B-2BD9CC23B2CF}" srcOrd="7" destOrd="0" presId="urn:microsoft.com/office/officeart/2005/8/layout/list1"/>
    <dgm:cxn modelId="{89352FE5-C647-4012-82EA-6DE5B8AE2D77}" type="presParOf" srcId="{61166F03-0A92-463F-973B-B9B7E3418B23}" destId="{823050B9-9741-4BE1-9140-D3C6B56B2F37}" srcOrd="8" destOrd="0" presId="urn:microsoft.com/office/officeart/2005/8/layout/list1"/>
    <dgm:cxn modelId="{1C261C34-F9A4-4CA3-924D-4C9BA4A0FA8D}" type="presParOf" srcId="{823050B9-9741-4BE1-9140-D3C6B56B2F37}" destId="{8717133A-DB0D-4701-8257-96D42276742D}" srcOrd="0" destOrd="0" presId="urn:microsoft.com/office/officeart/2005/8/layout/list1"/>
    <dgm:cxn modelId="{5948917A-945E-45BC-AF83-E58DEB671BB8}" type="presParOf" srcId="{823050B9-9741-4BE1-9140-D3C6B56B2F37}" destId="{2CD0DC33-829F-41CB-AE09-819B54903151}" srcOrd="1" destOrd="0" presId="urn:microsoft.com/office/officeart/2005/8/layout/list1"/>
    <dgm:cxn modelId="{6A97480E-3F81-4091-9F71-7A98310253E4}" type="presParOf" srcId="{61166F03-0A92-463F-973B-B9B7E3418B23}" destId="{2F8D070C-2D32-4770-9BF9-CF86D0CB58D9}" srcOrd="9" destOrd="0" presId="urn:microsoft.com/office/officeart/2005/8/layout/list1"/>
    <dgm:cxn modelId="{C08144FF-7D80-4C01-93E8-966AE66BA0CB}" type="presParOf" srcId="{61166F03-0A92-463F-973B-B9B7E3418B23}" destId="{2055B186-C09C-4DBE-8EDD-53965BB33AD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D6307C-6048-41E4-871E-BA9711B146E7}" type="doc">
      <dgm:prSet loTypeId="urn:microsoft.com/office/officeart/2005/8/layout/hierarchy3" loCatId="hierarchy" qsTypeId="urn:microsoft.com/office/officeart/2005/8/quickstyle/simple4" qsCatId="simple" csTypeId="urn:microsoft.com/office/officeart/2005/8/colors/colorful1" csCatId="colorful" phldr="1"/>
      <dgm:spPr/>
      <dgm:t>
        <a:bodyPr/>
        <a:lstStyle/>
        <a:p>
          <a:endParaRPr lang="en-US"/>
        </a:p>
      </dgm:t>
    </dgm:pt>
    <dgm:pt modelId="{6B8A38AE-F3D8-4EAF-8287-0DA7C4E542DE}">
      <dgm:prSet/>
      <dgm:spPr/>
      <dgm:t>
        <a:bodyPr/>
        <a:lstStyle/>
        <a:p>
          <a:r>
            <a:rPr lang="el-GR" dirty="0">
              <a:latin typeface="Times New Roman" panose="02020603050405020304" pitchFamily="18" charset="0"/>
              <a:cs typeface="Times New Roman" panose="02020603050405020304" pitchFamily="18" charset="0"/>
            </a:rPr>
            <a:t>Δοκιμής ολοκλήρωσης</a:t>
          </a:r>
          <a:endParaRPr lang="en-US" dirty="0">
            <a:latin typeface="Times New Roman" panose="02020603050405020304" pitchFamily="18" charset="0"/>
            <a:cs typeface="Times New Roman" panose="02020603050405020304" pitchFamily="18" charset="0"/>
          </a:endParaRPr>
        </a:p>
      </dgm:t>
    </dgm:pt>
    <dgm:pt modelId="{482F0F88-E277-4E8B-A3ED-7449D996A335}" type="parTrans" cxnId="{985B751A-2A4A-4DA7-AA2D-DE8F10D00D34}">
      <dgm:prSet/>
      <dgm:spPr/>
      <dgm:t>
        <a:bodyPr/>
        <a:lstStyle/>
        <a:p>
          <a:endParaRPr lang="en-US">
            <a:latin typeface="Times New Roman" panose="02020603050405020304" pitchFamily="18" charset="0"/>
            <a:cs typeface="Times New Roman" panose="02020603050405020304" pitchFamily="18" charset="0"/>
          </a:endParaRPr>
        </a:p>
      </dgm:t>
    </dgm:pt>
    <dgm:pt modelId="{6CC8D65C-46EF-4B68-BB7F-B86FCFAB3366}" type="sibTrans" cxnId="{985B751A-2A4A-4DA7-AA2D-DE8F10D00D34}">
      <dgm:prSet/>
      <dgm:spPr/>
      <dgm:t>
        <a:bodyPr/>
        <a:lstStyle/>
        <a:p>
          <a:endParaRPr lang="en-US">
            <a:latin typeface="Times New Roman" panose="02020603050405020304" pitchFamily="18" charset="0"/>
            <a:cs typeface="Times New Roman" panose="02020603050405020304" pitchFamily="18" charset="0"/>
          </a:endParaRPr>
        </a:p>
      </dgm:t>
    </dgm:pt>
    <dgm:pt modelId="{EB4A0FFD-5D7A-488C-BB61-C069F24F7CA6}">
      <dgm:prSet/>
      <dgm:spPr/>
      <dgm:t>
        <a:bodyPr/>
        <a:lstStyle/>
        <a:p>
          <a:r>
            <a:rPr lang="el-GR" dirty="0">
              <a:latin typeface="Times New Roman" panose="02020603050405020304" pitchFamily="18" charset="0"/>
              <a:cs typeface="Times New Roman" panose="02020603050405020304" pitchFamily="18" charset="0"/>
            </a:rPr>
            <a:t>Δοκιμής συστήματος</a:t>
          </a:r>
          <a:endParaRPr lang="en-US" dirty="0">
            <a:latin typeface="Times New Roman" panose="02020603050405020304" pitchFamily="18" charset="0"/>
            <a:cs typeface="Times New Roman" panose="02020603050405020304" pitchFamily="18" charset="0"/>
          </a:endParaRPr>
        </a:p>
      </dgm:t>
    </dgm:pt>
    <dgm:pt modelId="{BDBBF8BE-442B-4476-95C5-E286C3F7A5C1}" type="parTrans" cxnId="{B5EF042D-8DE1-438C-BD75-944B46F28141}">
      <dgm:prSet/>
      <dgm:spPr/>
      <dgm:t>
        <a:bodyPr/>
        <a:lstStyle/>
        <a:p>
          <a:endParaRPr lang="en-US">
            <a:latin typeface="Times New Roman" panose="02020603050405020304" pitchFamily="18" charset="0"/>
            <a:cs typeface="Times New Roman" panose="02020603050405020304" pitchFamily="18" charset="0"/>
          </a:endParaRPr>
        </a:p>
      </dgm:t>
    </dgm:pt>
    <dgm:pt modelId="{0BAB15DF-B8DB-4723-A84E-F44E1E0D458B}" type="sibTrans" cxnId="{B5EF042D-8DE1-438C-BD75-944B46F28141}">
      <dgm:prSet/>
      <dgm:spPr/>
      <dgm:t>
        <a:bodyPr/>
        <a:lstStyle/>
        <a:p>
          <a:endParaRPr lang="en-US">
            <a:latin typeface="Times New Roman" panose="02020603050405020304" pitchFamily="18" charset="0"/>
            <a:cs typeface="Times New Roman" panose="02020603050405020304" pitchFamily="18" charset="0"/>
          </a:endParaRPr>
        </a:p>
      </dgm:t>
    </dgm:pt>
    <dgm:pt modelId="{B999C76A-822B-4C7B-812E-DCBC732C3846}">
      <dgm:prSet/>
      <dgm:spPr/>
      <dgm:t>
        <a:bodyPr/>
        <a:lstStyle/>
        <a:p>
          <a:r>
            <a:rPr lang="el-GR" dirty="0">
              <a:latin typeface="Times New Roman" panose="02020603050405020304" pitchFamily="18" charset="0"/>
              <a:cs typeface="Times New Roman" panose="02020603050405020304" pitchFamily="18" charset="0"/>
            </a:rPr>
            <a:t>Δοκιμής αποδοχής</a:t>
          </a:r>
          <a:endParaRPr lang="en-US" dirty="0">
            <a:latin typeface="Times New Roman" panose="02020603050405020304" pitchFamily="18" charset="0"/>
            <a:cs typeface="Times New Roman" panose="02020603050405020304" pitchFamily="18" charset="0"/>
          </a:endParaRPr>
        </a:p>
      </dgm:t>
    </dgm:pt>
    <dgm:pt modelId="{19C94D42-1024-4A4A-8C2F-D51D04B03032}" type="parTrans" cxnId="{12D90E2B-CE1F-4EE9-A27A-7D0D85C74380}">
      <dgm:prSet/>
      <dgm:spPr/>
      <dgm:t>
        <a:bodyPr/>
        <a:lstStyle/>
        <a:p>
          <a:endParaRPr lang="en-US">
            <a:latin typeface="Times New Roman" panose="02020603050405020304" pitchFamily="18" charset="0"/>
            <a:cs typeface="Times New Roman" panose="02020603050405020304" pitchFamily="18" charset="0"/>
          </a:endParaRPr>
        </a:p>
      </dgm:t>
    </dgm:pt>
    <dgm:pt modelId="{1A9ADBA2-21D9-4B69-8CAD-53248D9D274F}" type="sibTrans" cxnId="{12D90E2B-CE1F-4EE9-A27A-7D0D85C74380}">
      <dgm:prSet/>
      <dgm:spPr/>
      <dgm:t>
        <a:bodyPr/>
        <a:lstStyle/>
        <a:p>
          <a:endParaRPr lang="en-US">
            <a:latin typeface="Times New Roman" panose="02020603050405020304" pitchFamily="18" charset="0"/>
            <a:cs typeface="Times New Roman" panose="02020603050405020304" pitchFamily="18" charset="0"/>
          </a:endParaRPr>
        </a:p>
      </dgm:t>
    </dgm:pt>
    <dgm:pt modelId="{D97A03CC-517A-4EFB-89A7-E0A0E34A9DB1}" type="pres">
      <dgm:prSet presAssocID="{42D6307C-6048-41E4-871E-BA9711B146E7}" presName="diagram" presStyleCnt="0">
        <dgm:presLayoutVars>
          <dgm:chPref val="1"/>
          <dgm:dir/>
          <dgm:animOne val="branch"/>
          <dgm:animLvl val="lvl"/>
          <dgm:resizeHandles/>
        </dgm:presLayoutVars>
      </dgm:prSet>
      <dgm:spPr/>
    </dgm:pt>
    <dgm:pt modelId="{37A1E467-1897-4E69-AB73-4934AAE77EDC}" type="pres">
      <dgm:prSet presAssocID="{6B8A38AE-F3D8-4EAF-8287-0DA7C4E542DE}" presName="root" presStyleCnt="0"/>
      <dgm:spPr/>
    </dgm:pt>
    <dgm:pt modelId="{F5515A8D-984F-4CD0-9725-F1E9B60579A6}" type="pres">
      <dgm:prSet presAssocID="{6B8A38AE-F3D8-4EAF-8287-0DA7C4E542DE}" presName="rootComposite" presStyleCnt="0"/>
      <dgm:spPr/>
    </dgm:pt>
    <dgm:pt modelId="{87FFCDD3-6537-4CF8-B0C2-DE8AC52C9E75}" type="pres">
      <dgm:prSet presAssocID="{6B8A38AE-F3D8-4EAF-8287-0DA7C4E542DE}" presName="rootText" presStyleLbl="node1" presStyleIdx="0" presStyleCnt="3"/>
      <dgm:spPr/>
    </dgm:pt>
    <dgm:pt modelId="{4F7BF3C9-8252-4090-9799-42D145C22395}" type="pres">
      <dgm:prSet presAssocID="{6B8A38AE-F3D8-4EAF-8287-0DA7C4E542DE}" presName="rootConnector" presStyleLbl="node1" presStyleIdx="0" presStyleCnt="3"/>
      <dgm:spPr/>
    </dgm:pt>
    <dgm:pt modelId="{5101D904-66F9-4455-8D25-33954E2D4218}" type="pres">
      <dgm:prSet presAssocID="{6B8A38AE-F3D8-4EAF-8287-0DA7C4E542DE}" presName="childShape" presStyleCnt="0"/>
      <dgm:spPr/>
    </dgm:pt>
    <dgm:pt modelId="{0D4E1AC3-CE8C-4F16-AF24-059049EF8845}" type="pres">
      <dgm:prSet presAssocID="{EB4A0FFD-5D7A-488C-BB61-C069F24F7CA6}" presName="root" presStyleCnt="0"/>
      <dgm:spPr/>
    </dgm:pt>
    <dgm:pt modelId="{4E41E7D6-5164-4014-84F8-EAFCDEB1A70A}" type="pres">
      <dgm:prSet presAssocID="{EB4A0FFD-5D7A-488C-BB61-C069F24F7CA6}" presName="rootComposite" presStyleCnt="0"/>
      <dgm:spPr/>
    </dgm:pt>
    <dgm:pt modelId="{C146CDC0-DA34-4959-B29A-247D0E295485}" type="pres">
      <dgm:prSet presAssocID="{EB4A0FFD-5D7A-488C-BB61-C069F24F7CA6}" presName="rootText" presStyleLbl="node1" presStyleIdx="1" presStyleCnt="3"/>
      <dgm:spPr/>
    </dgm:pt>
    <dgm:pt modelId="{C73B4265-B178-4555-B1CE-7F24F2CFED5F}" type="pres">
      <dgm:prSet presAssocID="{EB4A0FFD-5D7A-488C-BB61-C069F24F7CA6}" presName="rootConnector" presStyleLbl="node1" presStyleIdx="1" presStyleCnt="3"/>
      <dgm:spPr/>
    </dgm:pt>
    <dgm:pt modelId="{CFFC14CB-FD5F-4346-8A70-AF7B95A94C80}" type="pres">
      <dgm:prSet presAssocID="{EB4A0FFD-5D7A-488C-BB61-C069F24F7CA6}" presName="childShape" presStyleCnt="0"/>
      <dgm:spPr/>
    </dgm:pt>
    <dgm:pt modelId="{75B9E850-D5FA-4E72-A3AE-F4ABBE1338AF}" type="pres">
      <dgm:prSet presAssocID="{B999C76A-822B-4C7B-812E-DCBC732C3846}" presName="root" presStyleCnt="0"/>
      <dgm:spPr/>
    </dgm:pt>
    <dgm:pt modelId="{80A35723-8F97-48B9-BFCA-7015F9BB214D}" type="pres">
      <dgm:prSet presAssocID="{B999C76A-822B-4C7B-812E-DCBC732C3846}" presName="rootComposite" presStyleCnt="0"/>
      <dgm:spPr/>
    </dgm:pt>
    <dgm:pt modelId="{9CF6CEBA-5759-4A63-91FB-3A158C4FD785}" type="pres">
      <dgm:prSet presAssocID="{B999C76A-822B-4C7B-812E-DCBC732C3846}" presName="rootText" presStyleLbl="node1" presStyleIdx="2" presStyleCnt="3"/>
      <dgm:spPr/>
    </dgm:pt>
    <dgm:pt modelId="{B59E0A11-7C8C-44DD-AC7B-AD0D9406142E}" type="pres">
      <dgm:prSet presAssocID="{B999C76A-822B-4C7B-812E-DCBC732C3846}" presName="rootConnector" presStyleLbl="node1" presStyleIdx="2" presStyleCnt="3"/>
      <dgm:spPr/>
    </dgm:pt>
    <dgm:pt modelId="{25F502D4-7B5B-4267-8811-A23E0949C73A}" type="pres">
      <dgm:prSet presAssocID="{B999C76A-822B-4C7B-812E-DCBC732C3846}" presName="childShape" presStyleCnt="0"/>
      <dgm:spPr/>
    </dgm:pt>
  </dgm:ptLst>
  <dgm:cxnLst>
    <dgm:cxn modelId="{592B0E16-AFC7-4843-A2B4-9579F4456235}" type="presOf" srcId="{EB4A0FFD-5D7A-488C-BB61-C069F24F7CA6}" destId="{C146CDC0-DA34-4959-B29A-247D0E295485}" srcOrd="0" destOrd="0" presId="urn:microsoft.com/office/officeart/2005/8/layout/hierarchy3"/>
    <dgm:cxn modelId="{985B751A-2A4A-4DA7-AA2D-DE8F10D00D34}" srcId="{42D6307C-6048-41E4-871E-BA9711B146E7}" destId="{6B8A38AE-F3D8-4EAF-8287-0DA7C4E542DE}" srcOrd="0" destOrd="0" parTransId="{482F0F88-E277-4E8B-A3ED-7449D996A335}" sibTransId="{6CC8D65C-46EF-4B68-BB7F-B86FCFAB3366}"/>
    <dgm:cxn modelId="{A10C6E20-CE92-466A-8F73-B392E3C2B592}" type="presOf" srcId="{B999C76A-822B-4C7B-812E-DCBC732C3846}" destId="{9CF6CEBA-5759-4A63-91FB-3A158C4FD785}" srcOrd="0" destOrd="0" presId="urn:microsoft.com/office/officeart/2005/8/layout/hierarchy3"/>
    <dgm:cxn modelId="{12D90E2B-CE1F-4EE9-A27A-7D0D85C74380}" srcId="{42D6307C-6048-41E4-871E-BA9711B146E7}" destId="{B999C76A-822B-4C7B-812E-DCBC732C3846}" srcOrd="2" destOrd="0" parTransId="{19C94D42-1024-4A4A-8C2F-D51D04B03032}" sibTransId="{1A9ADBA2-21D9-4B69-8CAD-53248D9D274F}"/>
    <dgm:cxn modelId="{B5EF042D-8DE1-438C-BD75-944B46F28141}" srcId="{42D6307C-6048-41E4-871E-BA9711B146E7}" destId="{EB4A0FFD-5D7A-488C-BB61-C069F24F7CA6}" srcOrd="1" destOrd="0" parTransId="{BDBBF8BE-442B-4476-95C5-E286C3F7A5C1}" sibTransId="{0BAB15DF-B8DB-4723-A84E-F44E1E0D458B}"/>
    <dgm:cxn modelId="{94625A41-B3E7-4069-AB9D-AAED61CD1750}" type="presOf" srcId="{B999C76A-822B-4C7B-812E-DCBC732C3846}" destId="{B59E0A11-7C8C-44DD-AC7B-AD0D9406142E}" srcOrd="1" destOrd="0" presId="urn:microsoft.com/office/officeart/2005/8/layout/hierarchy3"/>
    <dgm:cxn modelId="{E2C2BA69-57DD-473E-9D4B-1E97BD217913}" type="presOf" srcId="{6B8A38AE-F3D8-4EAF-8287-0DA7C4E542DE}" destId="{87FFCDD3-6537-4CF8-B0C2-DE8AC52C9E75}" srcOrd="0" destOrd="0" presId="urn:microsoft.com/office/officeart/2005/8/layout/hierarchy3"/>
    <dgm:cxn modelId="{88EA894C-9B0A-4613-A20D-0639EF13366B}" type="presOf" srcId="{42D6307C-6048-41E4-871E-BA9711B146E7}" destId="{D97A03CC-517A-4EFB-89A7-E0A0E34A9DB1}" srcOrd="0" destOrd="0" presId="urn:microsoft.com/office/officeart/2005/8/layout/hierarchy3"/>
    <dgm:cxn modelId="{7DC704C9-D855-4EAD-AFEB-D8C78F5EA742}" type="presOf" srcId="{EB4A0FFD-5D7A-488C-BB61-C069F24F7CA6}" destId="{C73B4265-B178-4555-B1CE-7F24F2CFED5F}" srcOrd="1" destOrd="0" presId="urn:microsoft.com/office/officeart/2005/8/layout/hierarchy3"/>
    <dgm:cxn modelId="{041F4DCF-3919-42C8-A237-E5207A710763}" type="presOf" srcId="{6B8A38AE-F3D8-4EAF-8287-0DA7C4E542DE}" destId="{4F7BF3C9-8252-4090-9799-42D145C22395}" srcOrd="1" destOrd="0" presId="urn:microsoft.com/office/officeart/2005/8/layout/hierarchy3"/>
    <dgm:cxn modelId="{BC072087-4DEA-480C-88A6-F3FE8E01D9C0}" type="presParOf" srcId="{D97A03CC-517A-4EFB-89A7-E0A0E34A9DB1}" destId="{37A1E467-1897-4E69-AB73-4934AAE77EDC}" srcOrd="0" destOrd="0" presId="urn:microsoft.com/office/officeart/2005/8/layout/hierarchy3"/>
    <dgm:cxn modelId="{05D5D3CA-872A-4A70-A0F5-6CF6CB322813}" type="presParOf" srcId="{37A1E467-1897-4E69-AB73-4934AAE77EDC}" destId="{F5515A8D-984F-4CD0-9725-F1E9B60579A6}" srcOrd="0" destOrd="0" presId="urn:microsoft.com/office/officeart/2005/8/layout/hierarchy3"/>
    <dgm:cxn modelId="{ECB0A72C-18DB-4CAC-9FDC-76DF49E83677}" type="presParOf" srcId="{F5515A8D-984F-4CD0-9725-F1E9B60579A6}" destId="{87FFCDD3-6537-4CF8-B0C2-DE8AC52C9E75}" srcOrd="0" destOrd="0" presId="urn:microsoft.com/office/officeart/2005/8/layout/hierarchy3"/>
    <dgm:cxn modelId="{845BD38F-41E7-4D4D-BB5A-1D14524D7199}" type="presParOf" srcId="{F5515A8D-984F-4CD0-9725-F1E9B60579A6}" destId="{4F7BF3C9-8252-4090-9799-42D145C22395}" srcOrd="1" destOrd="0" presId="urn:microsoft.com/office/officeart/2005/8/layout/hierarchy3"/>
    <dgm:cxn modelId="{38149563-690E-46AE-9E63-2ACAE4732CA1}" type="presParOf" srcId="{37A1E467-1897-4E69-AB73-4934AAE77EDC}" destId="{5101D904-66F9-4455-8D25-33954E2D4218}" srcOrd="1" destOrd="0" presId="urn:microsoft.com/office/officeart/2005/8/layout/hierarchy3"/>
    <dgm:cxn modelId="{59547994-F825-4226-94F9-4E45442FC7BF}" type="presParOf" srcId="{D97A03CC-517A-4EFB-89A7-E0A0E34A9DB1}" destId="{0D4E1AC3-CE8C-4F16-AF24-059049EF8845}" srcOrd="1" destOrd="0" presId="urn:microsoft.com/office/officeart/2005/8/layout/hierarchy3"/>
    <dgm:cxn modelId="{8163A57A-8727-48E9-B24E-D5C645729D90}" type="presParOf" srcId="{0D4E1AC3-CE8C-4F16-AF24-059049EF8845}" destId="{4E41E7D6-5164-4014-84F8-EAFCDEB1A70A}" srcOrd="0" destOrd="0" presId="urn:microsoft.com/office/officeart/2005/8/layout/hierarchy3"/>
    <dgm:cxn modelId="{6A5AEF9B-E18F-4EB7-87C1-B21A5526EB6F}" type="presParOf" srcId="{4E41E7D6-5164-4014-84F8-EAFCDEB1A70A}" destId="{C146CDC0-DA34-4959-B29A-247D0E295485}" srcOrd="0" destOrd="0" presId="urn:microsoft.com/office/officeart/2005/8/layout/hierarchy3"/>
    <dgm:cxn modelId="{F641266D-72C7-4231-98E7-21E0E0655D5E}" type="presParOf" srcId="{4E41E7D6-5164-4014-84F8-EAFCDEB1A70A}" destId="{C73B4265-B178-4555-B1CE-7F24F2CFED5F}" srcOrd="1" destOrd="0" presId="urn:microsoft.com/office/officeart/2005/8/layout/hierarchy3"/>
    <dgm:cxn modelId="{D0E26E6F-99F8-439F-B6A3-8EC3A1ED29F7}" type="presParOf" srcId="{0D4E1AC3-CE8C-4F16-AF24-059049EF8845}" destId="{CFFC14CB-FD5F-4346-8A70-AF7B95A94C80}" srcOrd="1" destOrd="0" presId="urn:microsoft.com/office/officeart/2005/8/layout/hierarchy3"/>
    <dgm:cxn modelId="{AB3FDA40-9D46-40C3-B1B1-3B6705B1ABCE}" type="presParOf" srcId="{D97A03CC-517A-4EFB-89A7-E0A0E34A9DB1}" destId="{75B9E850-D5FA-4E72-A3AE-F4ABBE1338AF}" srcOrd="2" destOrd="0" presId="urn:microsoft.com/office/officeart/2005/8/layout/hierarchy3"/>
    <dgm:cxn modelId="{4BDB4302-ABDF-4A14-A040-534CDCA8C751}" type="presParOf" srcId="{75B9E850-D5FA-4E72-A3AE-F4ABBE1338AF}" destId="{80A35723-8F97-48B9-BFCA-7015F9BB214D}" srcOrd="0" destOrd="0" presId="urn:microsoft.com/office/officeart/2005/8/layout/hierarchy3"/>
    <dgm:cxn modelId="{868505B7-D322-4C15-8FF7-2BE6606E1461}" type="presParOf" srcId="{80A35723-8F97-48B9-BFCA-7015F9BB214D}" destId="{9CF6CEBA-5759-4A63-91FB-3A158C4FD785}" srcOrd="0" destOrd="0" presId="urn:microsoft.com/office/officeart/2005/8/layout/hierarchy3"/>
    <dgm:cxn modelId="{8AD69289-2281-47E9-8B3B-8D444645A3B9}" type="presParOf" srcId="{80A35723-8F97-48B9-BFCA-7015F9BB214D}" destId="{B59E0A11-7C8C-44DD-AC7B-AD0D9406142E}" srcOrd="1" destOrd="0" presId="urn:microsoft.com/office/officeart/2005/8/layout/hierarchy3"/>
    <dgm:cxn modelId="{2294E21E-3CA2-4BAD-A563-CF380099A013}" type="presParOf" srcId="{75B9E850-D5FA-4E72-A3AE-F4ABBE1338AF}" destId="{25F502D4-7B5B-4267-8811-A23E0949C73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97B05FF-5CA6-4971-83CB-3F0AD45428D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F54F16A-FC5F-484D-8051-961080734C74}">
      <dgm:prSet/>
      <dgm:spPr/>
      <dgm:t>
        <a:bodyPr/>
        <a:lstStyle/>
        <a:p>
          <a:pPr algn="just"/>
          <a:r>
            <a:rPr lang="el-GR" i="1" dirty="0" err="1">
              <a:latin typeface="Times New Roman" panose="02020603050405020304" pitchFamily="18" charset="0"/>
              <a:cs typeface="Times New Roman" panose="02020603050405020304" pitchFamily="18" charset="0"/>
            </a:rPr>
            <a:t>Equivalence</a:t>
          </a:r>
          <a:r>
            <a:rPr lang="el-GR" i="1" dirty="0">
              <a:latin typeface="Times New Roman" panose="02020603050405020304" pitchFamily="18" charset="0"/>
              <a:cs typeface="Times New Roman" panose="02020603050405020304" pitchFamily="18" charset="0"/>
            </a:rPr>
            <a:t> </a:t>
          </a:r>
          <a:r>
            <a:rPr lang="el-GR" i="1" dirty="0" err="1">
              <a:latin typeface="Times New Roman" panose="02020603050405020304" pitchFamily="18" charset="0"/>
              <a:cs typeface="Times New Roman" panose="02020603050405020304" pitchFamily="18" charset="0"/>
            </a:rPr>
            <a:t>Partitioning</a:t>
          </a:r>
          <a:r>
            <a:rPr lang="el-GR" dirty="0">
              <a:latin typeface="Times New Roman" panose="02020603050405020304" pitchFamily="18" charset="0"/>
              <a:cs typeface="Times New Roman" panose="02020603050405020304" pitchFamily="18" charset="0"/>
            </a:rPr>
            <a:t>: Πρόκειται για μια τεχνική σχεδιασμού δοκιμής λογισμικού που περιλαμβάνει τη διαίρεση των τιμών εισόδου σε έγκυρα και μη έγκυρα διαμερίσματα και την επιλογή αντιπροσωπευτικών τιμών από κάθε διαμέρισμα ως δεδομένα δοκιμής.</a:t>
          </a:r>
          <a:endParaRPr lang="en-US" dirty="0">
            <a:latin typeface="Times New Roman" panose="02020603050405020304" pitchFamily="18" charset="0"/>
            <a:cs typeface="Times New Roman" panose="02020603050405020304" pitchFamily="18" charset="0"/>
          </a:endParaRPr>
        </a:p>
      </dgm:t>
    </dgm:pt>
    <dgm:pt modelId="{20B63002-A26A-4C29-AC19-AF3FDE080642}" type="parTrans" cxnId="{2E297F0F-31D8-42BC-8950-B998B04C53C2}">
      <dgm:prSet/>
      <dgm:spPr/>
      <dgm:t>
        <a:bodyPr/>
        <a:lstStyle/>
        <a:p>
          <a:pPr algn="just"/>
          <a:endParaRPr lang="en-US">
            <a:latin typeface="Times New Roman" panose="02020603050405020304" pitchFamily="18" charset="0"/>
            <a:cs typeface="Times New Roman" panose="02020603050405020304" pitchFamily="18" charset="0"/>
          </a:endParaRPr>
        </a:p>
      </dgm:t>
    </dgm:pt>
    <dgm:pt modelId="{CA653659-2A51-41BA-BB55-9B6CE02876D2}" type="sibTrans" cxnId="{2E297F0F-31D8-42BC-8950-B998B04C53C2}">
      <dgm:prSet/>
      <dgm:spPr/>
      <dgm:t>
        <a:bodyPr/>
        <a:lstStyle/>
        <a:p>
          <a:pPr algn="just"/>
          <a:endParaRPr lang="en-US">
            <a:latin typeface="Times New Roman" panose="02020603050405020304" pitchFamily="18" charset="0"/>
            <a:cs typeface="Times New Roman" panose="02020603050405020304" pitchFamily="18" charset="0"/>
          </a:endParaRPr>
        </a:p>
      </dgm:t>
    </dgm:pt>
    <dgm:pt modelId="{A76F25A0-D436-426D-B4C2-0F4B41ABA43B}">
      <dgm:prSet/>
      <dgm:spPr/>
      <dgm:t>
        <a:bodyPr/>
        <a:lstStyle/>
        <a:p>
          <a:pPr algn="just"/>
          <a:r>
            <a:rPr lang="el-GR" i="1" dirty="0">
              <a:latin typeface="Times New Roman" panose="02020603050405020304" pitchFamily="18" charset="0"/>
              <a:cs typeface="Times New Roman" panose="02020603050405020304" pitchFamily="18" charset="0"/>
            </a:rPr>
            <a:t>Ανάλυση οριακής τιμής</a:t>
          </a:r>
          <a:r>
            <a:rPr lang="el-GR" dirty="0">
              <a:latin typeface="Times New Roman" panose="02020603050405020304" pitchFamily="18" charset="0"/>
              <a:cs typeface="Times New Roman" panose="02020603050405020304" pitchFamily="18" charset="0"/>
            </a:rPr>
            <a:t>: Πρόκειται για μια τεχνική σχεδιασμού </a:t>
          </a:r>
          <a:r>
            <a:rPr lang="en-US" dirty="0">
              <a:latin typeface="Times New Roman" panose="02020603050405020304" pitchFamily="18" charset="0"/>
              <a:cs typeface="Times New Roman" panose="02020603050405020304" pitchFamily="18" charset="0"/>
            </a:rPr>
            <a:t>testing </a:t>
          </a:r>
          <a:r>
            <a:rPr lang="el-GR" dirty="0">
              <a:latin typeface="Times New Roman" panose="02020603050405020304" pitchFamily="18" charset="0"/>
              <a:cs typeface="Times New Roman" panose="02020603050405020304" pitchFamily="18" charset="0"/>
            </a:rPr>
            <a:t>που περιλαμβάνει τον προσδιορισμό των ορίων για τις τιμές εισόδου και την επιλογή τιμών που βρίσκονται στα όρια και ακριβώς μέσα / έξω από τα όρια ως </a:t>
          </a:r>
          <a:r>
            <a:rPr lang="en-US" dirty="0">
              <a:latin typeface="Times New Roman" panose="02020603050405020304" pitchFamily="18" charset="0"/>
              <a:cs typeface="Times New Roman" panose="02020603050405020304" pitchFamily="18" charset="0"/>
            </a:rPr>
            <a:t>test data</a:t>
          </a:r>
          <a:r>
            <a:rPr lang="el-GR"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423F61D5-F9CF-43C1-841C-EEB296D0CC87}" type="parTrans" cxnId="{335E4B2D-8143-4E63-A92E-77CCD0B43DE2}">
      <dgm:prSet/>
      <dgm:spPr/>
      <dgm:t>
        <a:bodyPr/>
        <a:lstStyle/>
        <a:p>
          <a:pPr algn="just"/>
          <a:endParaRPr lang="en-US">
            <a:latin typeface="Times New Roman" panose="02020603050405020304" pitchFamily="18" charset="0"/>
            <a:cs typeface="Times New Roman" panose="02020603050405020304" pitchFamily="18" charset="0"/>
          </a:endParaRPr>
        </a:p>
      </dgm:t>
    </dgm:pt>
    <dgm:pt modelId="{D4BA2ECE-F8A5-4272-BA57-65279BF1B234}" type="sibTrans" cxnId="{335E4B2D-8143-4E63-A92E-77CCD0B43DE2}">
      <dgm:prSet/>
      <dgm:spPr/>
      <dgm:t>
        <a:bodyPr/>
        <a:lstStyle/>
        <a:p>
          <a:pPr algn="just"/>
          <a:endParaRPr lang="en-US">
            <a:latin typeface="Times New Roman" panose="02020603050405020304" pitchFamily="18" charset="0"/>
            <a:cs typeface="Times New Roman" panose="02020603050405020304" pitchFamily="18" charset="0"/>
          </a:endParaRPr>
        </a:p>
      </dgm:t>
    </dgm:pt>
    <dgm:pt modelId="{B71374A8-29F5-4AE9-BBD2-BE5FDA231B79}">
      <dgm:prSet/>
      <dgm:spPr/>
      <dgm:t>
        <a:bodyPr/>
        <a:lstStyle/>
        <a:p>
          <a:pPr algn="just"/>
          <a:r>
            <a:rPr lang="el-GR" i="1">
              <a:latin typeface="Times New Roman" panose="02020603050405020304" pitchFamily="18" charset="0"/>
              <a:cs typeface="Times New Roman" panose="02020603050405020304" pitchFamily="18" charset="0"/>
            </a:rPr>
            <a:t>Cause-Effect Graphing</a:t>
          </a:r>
          <a:r>
            <a:rPr lang="el-GR">
              <a:latin typeface="Times New Roman" panose="02020603050405020304" pitchFamily="18" charset="0"/>
              <a:cs typeface="Times New Roman" panose="02020603050405020304" pitchFamily="18" charset="0"/>
            </a:rPr>
            <a:t>: Πρόκειται για μια τεχνική σχεδιασμού δοκιμής λογισμικού που περιλαμβάνει τον εντοπισμό των περιπτώσεων (συνθήκες εισόδου) και των αποτελεσμάτων (συνθήκες εξόδου), την παραγωγή γραφήματος Cause-Effect και τη δημιουργία αντίστοιχων περιπτώσεων δοκιμής.</a:t>
          </a:r>
          <a:endParaRPr lang="en-US">
            <a:latin typeface="Times New Roman" panose="02020603050405020304" pitchFamily="18" charset="0"/>
            <a:cs typeface="Times New Roman" panose="02020603050405020304" pitchFamily="18" charset="0"/>
          </a:endParaRPr>
        </a:p>
      </dgm:t>
    </dgm:pt>
    <dgm:pt modelId="{0ACA68C6-CE7E-4CDA-B8C6-B6F719B93EF5}" type="parTrans" cxnId="{17AC7350-AAA1-4EB6-B4B6-7885232BB868}">
      <dgm:prSet/>
      <dgm:spPr/>
      <dgm:t>
        <a:bodyPr/>
        <a:lstStyle/>
        <a:p>
          <a:pPr algn="just"/>
          <a:endParaRPr lang="en-US">
            <a:latin typeface="Times New Roman" panose="02020603050405020304" pitchFamily="18" charset="0"/>
            <a:cs typeface="Times New Roman" panose="02020603050405020304" pitchFamily="18" charset="0"/>
          </a:endParaRPr>
        </a:p>
      </dgm:t>
    </dgm:pt>
    <dgm:pt modelId="{6953CC08-806D-4818-8B01-0BCB6C7C8C0E}" type="sibTrans" cxnId="{17AC7350-AAA1-4EB6-B4B6-7885232BB868}">
      <dgm:prSet/>
      <dgm:spPr/>
      <dgm:t>
        <a:bodyPr/>
        <a:lstStyle/>
        <a:p>
          <a:pPr algn="just"/>
          <a:endParaRPr lang="en-US">
            <a:latin typeface="Times New Roman" panose="02020603050405020304" pitchFamily="18" charset="0"/>
            <a:cs typeface="Times New Roman" panose="02020603050405020304" pitchFamily="18" charset="0"/>
          </a:endParaRPr>
        </a:p>
      </dgm:t>
    </dgm:pt>
    <dgm:pt modelId="{92E95770-0EFA-42AE-BBEA-F232F3F424C6}" type="pres">
      <dgm:prSet presAssocID="{F97B05FF-5CA6-4971-83CB-3F0AD45428D0}" presName="vert0" presStyleCnt="0">
        <dgm:presLayoutVars>
          <dgm:dir/>
          <dgm:animOne val="branch"/>
          <dgm:animLvl val="lvl"/>
        </dgm:presLayoutVars>
      </dgm:prSet>
      <dgm:spPr/>
    </dgm:pt>
    <dgm:pt modelId="{CC7E167C-9231-49FF-96A2-F402197EF1DB}" type="pres">
      <dgm:prSet presAssocID="{AF54F16A-FC5F-484D-8051-961080734C74}" presName="thickLine" presStyleLbl="alignNode1" presStyleIdx="0" presStyleCnt="3"/>
      <dgm:spPr/>
    </dgm:pt>
    <dgm:pt modelId="{ACE4DDC8-A410-40B9-B7C4-096E096EF28A}" type="pres">
      <dgm:prSet presAssocID="{AF54F16A-FC5F-484D-8051-961080734C74}" presName="horz1" presStyleCnt="0"/>
      <dgm:spPr/>
    </dgm:pt>
    <dgm:pt modelId="{27CB854E-9BDB-4492-8410-495644DD640B}" type="pres">
      <dgm:prSet presAssocID="{AF54F16A-FC5F-484D-8051-961080734C74}" presName="tx1" presStyleLbl="revTx" presStyleIdx="0" presStyleCnt="3"/>
      <dgm:spPr/>
    </dgm:pt>
    <dgm:pt modelId="{E9B2F195-DC18-470C-90CE-508BC1800BB9}" type="pres">
      <dgm:prSet presAssocID="{AF54F16A-FC5F-484D-8051-961080734C74}" presName="vert1" presStyleCnt="0"/>
      <dgm:spPr/>
    </dgm:pt>
    <dgm:pt modelId="{E35FA4AE-944E-4248-85DF-A2EE6052AC92}" type="pres">
      <dgm:prSet presAssocID="{A76F25A0-D436-426D-B4C2-0F4B41ABA43B}" presName="thickLine" presStyleLbl="alignNode1" presStyleIdx="1" presStyleCnt="3"/>
      <dgm:spPr/>
    </dgm:pt>
    <dgm:pt modelId="{8786940B-715E-4328-AAE6-2A79E59157FB}" type="pres">
      <dgm:prSet presAssocID="{A76F25A0-D436-426D-B4C2-0F4B41ABA43B}" presName="horz1" presStyleCnt="0"/>
      <dgm:spPr/>
    </dgm:pt>
    <dgm:pt modelId="{F81F3FDB-DD45-43B3-B30A-72D639D018A6}" type="pres">
      <dgm:prSet presAssocID="{A76F25A0-D436-426D-B4C2-0F4B41ABA43B}" presName="tx1" presStyleLbl="revTx" presStyleIdx="1" presStyleCnt="3"/>
      <dgm:spPr/>
    </dgm:pt>
    <dgm:pt modelId="{D2C33A7F-8368-4A33-A420-604315447AF2}" type="pres">
      <dgm:prSet presAssocID="{A76F25A0-D436-426D-B4C2-0F4B41ABA43B}" presName="vert1" presStyleCnt="0"/>
      <dgm:spPr/>
    </dgm:pt>
    <dgm:pt modelId="{F5C22966-1AFD-4407-9EAD-D0137B94F0EE}" type="pres">
      <dgm:prSet presAssocID="{B71374A8-29F5-4AE9-BBD2-BE5FDA231B79}" presName="thickLine" presStyleLbl="alignNode1" presStyleIdx="2" presStyleCnt="3"/>
      <dgm:spPr/>
    </dgm:pt>
    <dgm:pt modelId="{ECC3918F-B264-44C6-8C1A-6CB6AC9FF099}" type="pres">
      <dgm:prSet presAssocID="{B71374A8-29F5-4AE9-BBD2-BE5FDA231B79}" presName="horz1" presStyleCnt="0"/>
      <dgm:spPr/>
    </dgm:pt>
    <dgm:pt modelId="{91DB0B1F-5F80-4639-8A55-F844D12F4E5C}" type="pres">
      <dgm:prSet presAssocID="{B71374A8-29F5-4AE9-BBD2-BE5FDA231B79}" presName="tx1" presStyleLbl="revTx" presStyleIdx="2" presStyleCnt="3"/>
      <dgm:spPr/>
    </dgm:pt>
    <dgm:pt modelId="{3AAAABC2-822D-4361-9EAD-F8F040F71F1D}" type="pres">
      <dgm:prSet presAssocID="{B71374A8-29F5-4AE9-BBD2-BE5FDA231B79}" presName="vert1" presStyleCnt="0"/>
      <dgm:spPr/>
    </dgm:pt>
  </dgm:ptLst>
  <dgm:cxnLst>
    <dgm:cxn modelId="{2E297F0F-31D8-42BC-8950-B998B04C53C2}" srcId="{F97B05FF-5CA6-4971-83CB-3F0AD45428D0}" destId="{AF54F16A-FC5F-484D-8051-961080734C74}" srcOrd="0" destOrd="0" parTransId="{20B63002-A26A-4C29-AC19-AF3FDE080642}" sibTransId="{CA653659-2A51-41BA-BB55-9B6CE02876D2}"/>
    <dgm:cxn modelId="{335E4B2D-8143-4E63-A92E-77CCD0B43DE2}" srcId="{F97B05FF-5CA6-4971-83CB-3F0AD45428D0}" destId="{A76F25A0-D436-426D-B4C2-0F4B41ABA43B}" srcOrd="1" destOrd="0" parTransId="{423F61D5-F9CF-43C1-841C-EEB296D0CC87}" sibTransId="{D4BA2ECE-F8A5-4272-BA57-65279BF1B234}"/>
    <dgm:cxn modelId="{17AC7350-AAA1-4EB6-B4B6-7885232BB868}" srcId="{F97B05FF-5CA6-4971-83CB-3F0AD45428D0}" destId="{B71374A8-29F5-4AE9-BBD2-BE5FDA231B79}" srcOrd="2" destOrd="0" parTransId="{0ACA68C6-CE7E-4CDA-B8C6-B6F719B93EF5}" sibTransId="{6953CC08-806D-4818-8B01-0BCB6C7C8C0E}"/>
    <dgm:cxn modelId="{FE53918F-F8AB-48BC-BA83-6AFED23EBF70}" type="presOf" srcId="{F97B05FF-5CA6-4971-83CB-3F0AD45428D0}" destId="{92E95770-0EFA-42AE-BBEA-F232F3F424C6}" srcOrd="0" destOrd="0" presId="urn:microsoft.com/office/officeart/2008/layout/LinedList"/>
    <dgm:cxn modelId="{AEE67D94-4451-469D-A3AB-30521D713696}" type="presOf" srcId="{AF54F16A-FC5F-484D-8051-961080734C74}" destId="{27CB854E-9BDB-4492-8410-495644DD640B}" srcOrd="0" destOrd="0" presId="urn:microsoft.com/office/officeart/2008/layout/LinedList"/>
    <dgm:cxn modelId="{931EFBB9-8CF8-4938-B6D9-C5010FBE3B55}" type="presOf" srcId="{A76F25A0-D436-426D-B4C2-0F4B41ABA43B}" destId="{F81F3FDB-DD45-43B3-B30A-72D639D018A6}" srcOrd="0" destOrd="0" presId="urn:microsoft.com/office/officeart/2008/layout/LinedList"/>
    <dgm:cxn modelId="{2E058AD1-E7AC-4BFC-8913-24F8ADB63953}" type="presOf" srcId="{B71374A8-29F5-4AE9-BBD2-BE5FDA231B79}" destId="{91DB0B1F-5F80-4639-8A55-F844D12F4E5C}" srcOrd="0" destOrd="0" presId="urn:microsoft.com/office/officeart/2008/layout/LinedList"/>
    <dgm:cxn modelId="{3A969B7D-7B26-4760-9302-B17A2F284B58}" type="presParOf" srcId="{92E95770-0EFA-42AE-BBEA-F232F3F424C6}" destId="{CC7E167C-9231-49FF-96A2-F402197EF1DB}" srcOrd="0" destOrd="0" presId="urn:microsoft.com/office/officeart/2008/layout/LinedList"/>
    <dgm:cxn modelId="{E595C7CA-9EC4-40BA-BFE3-A866E601A3DC}" type="presParOf" srcId="{92E95770-0EFA-42AE-BBEA-F232F3F424C6}" destId="{ACE4DDC8-A410-40B9-B7C4-096E096EF28A}" srcOrd="1" destOrd="0" presId="urn:microsoft.com/office/officeart/2008/layout/LinedList"/>
    <dgm:cxn modelId="{8CBD41F3-B83F-481D-A34F-50A0C9D81560}" type="presParOf" srcId="{ACE4DDC8-A410-40B9-B7C4-096E096EF28A}" destId="{27CB854E-9BDB-4492-8410-495644DD640B}" srcOrd="0" destOrd="0" presId="urn:microsoft.com/office/officeart/2008/layout/LinedList"/>
    <dgm:cxn modelId="{B7AC989E-D195-4BDA-A6A5-BC5960251F72}" type="presParOf" srcId="{ACE4DDC8-A410-40B9-B7C4-096E096EF28A}" destId="{E9B2F195-DC18-470C-90CE-508BC1800BB9}" srcOrd="1" destOrd="0" presId="urn:microsoft.com/office/officeart/2008/layout/LinedList"/>
    <dgm:cxn modelId="{CB1C043A-5AF7-4E06-A34F-E5DB7378A48E}" type="presParOf" srcId="{92E95770-0EFA-42AE-BBEA-F232F3F424C6}" destId="{E35FA4AE-944E-4248-85DF-A2EE6052AC92}" srcOrd="2" destOrd="0" presId="urn:microsoft.com/office/officeart/2008/layout/LinedList"/>
    <dgm:cxn modelId="{FE5538CB-11FA-4172-8007-9862FD56B93C}" type="presParOf" srcId="{92E95770-0EFA-42AE-BBEA-F232F3F424C6}" destId="{8786940B-715E-4328-AAE6-2A79E59157FB}" srcOrd="3" destOrd="0" presId="urn:microsoft.com/office/officeart/2008/layout/LinedList"/>
    <dgm:cxn modelId="{5E1EA893-16A5-4014-84F3-0E9C50A8B403}" type="presParOf" srcId="{8786940B-715E-4328-AAE6-2A79E59157FB}" destId="{F81F3FDB-DD45-43B3-B30A-72D639D018A6}" srcOrd="0" destOrd="0" presId="urn:microsoft.com/office/officeart/2008/layout/LinedList"/>
    <dgm:cxn modelId="{A982C98F-1F09-4929-9165-367AEF3CB5EA}" type="presParOf" srcId="{8786940B-715E-4328-AAE6-2A79E59157FB}" destId="{D2C33A7F-8368-4A33-A420-604315447AF2}" srcOrd="1" destOrd="0" presId="urn:microsoft.com/office/officeart/2008/layout/LinedList"/>
    <dgm:cxn modelId="{84B03BB5-2B9F-4814-9A45-2E9EABBE9E48}" type="presParOf" srcId="{92E95770-0EFA-42AE-BBEA-F232F3F424C6}" destId="{F5C22966-1AFD-4407-9EAD-D0137B94F0EE}" srcOrd="4" destOrd="0" presId="urn:microsoft.com/office/officeart/2008/layout/LinedList"/>
    <dgm:cxn modelId="{AA897AC5-0C04-4603-954A-9F17B88EFE3B}" type="presParOf" srcId="{92E95770-0EFA-42AE-BBEA-F232F3F424C6}" destId="{ECC3918F-B264-44C6-8C1A-6CB6AC9FF099}" srcOrd="5" destOrd="0" presId="urn:microsoft.com/office/officeart/2008/layout/LinedList"/>
    <dgm:cxn modelId="{8B867854-7060-459A-892C-52F4234AAF98}" type="presParOf" srcId="{ECC3918F-B264-44C6-8C1A-6CB6AC9FF099}" destId="{91DB0B1F-5F80-4639-8A55-F844D12F4E5C}" srcOrd="0" destOrd="0" presId="urn:microsoft.com/office/officeart/2008/layout/LinedList"/>
    <dgm:cxn modelId="{916A8F95-345E-404A-B05D-97460BC56745}" type="presParOf" srcId="{ECC3918F-B264-44C6-8C1A-6CB6AC9FF099}" destId="{3AAAABC2-822D-4361-9EAD-F8F040F71F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1D64F-42DA-427A-BFE2-380D5BD87A6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5DA0ADD-0372-4F38-999E-D3B741C54A50}">
      <dgm:prSet/>
      <dgm:spPr/>
      <dgm:t>
        <a:bodyPr/>
        <a:lstStyle/>
        <a:p>
          <a:pPr algn="l"/>
          <a:r>
            <a:rPr lang="el-GR" dirty="0">
              <a:latin typeface="Times New Roman" panose="02020603050405020304" pitchFamily="18" charset="0"/>
              <a:cs typeface="Times New Roman" panose="02020603050405020304" pitchFamily="18" charset="0"/>
            </a:rPr>
            <a:t>ΕΚΤΙΜΗΣΗ ΚΙΝΔΥΝΩΝ ΣΤΟ ΛΟΓΙΣΜΙΚΟ</a:t>
          </a:r>
          <a:endParaRPr lang="en-US" dirty="0">
            <a:latin typeface="Times New Roman" panose="02020603050405020304" pitchFamily="18" charset="0"/>
            <a:cs typeface="Times New Roman" panose="02020603050405020304" pitchFamily="18" charset="0"/>
          </a:endParaRPr>
        </a:p>
      </dgm:t>
    </dgm:pt>
    <dgm:pt modelId="{D19DF6D1-661A-4421-987E-545406552C32}" type="parTrans" cxnId="{4F400914-9C62-443E-B28F-045EFD2065AA}">
      <dgm:prSet/>
      <dgm:spPr/>
      <dgm:t>
        <a:bodyPr/>
        <a:lstStyle/>
        <a:p>
          <a:endParaRPr lang="en-US"/>
        </a:p>
      </dgm:t>
    </dgm:pt>
    <dgm:pt modelId="{BD312174-8498-416E-8D0D-6704EEE0AC2C}" type="sibTrans" cxnId="{4F400914-9C62-443E-B28F-045EFD2065AA}">
      <dgm:prSet/>
      <dgm:spPr/>
      <dgm:t>
        <a:bodyPr/>
        <a:lstStyle/>
        <a:p>
          <a:endParaRPr lang="en-US"/>
        </a:p>
      </dgm:t>
    </dgm:pt>
    <dgm:pt modelId="{9ED7FBF2-DBA1-4B91-ACE4-2C3B39BEF2C3}">
      <dgm:prSet/>
      <dgm:spPr/>
      <dgm:t>
        <a:bodyPr/>
        <a:lstStyle/>
        <a:p>
          <a:r>
            <a:rPr lang="el-GR" dirty="0">
              <a:latin typeface="Times New Roman" panose="02020603050405020304" pitchFamily="18" charset="0"/>
              <a:cs typeface="Times New Roman" panose="02020603050405020304" pitchFamily="18" charset="0"/>
            </a:rPr>
            <a:t>ΕΝΤΟΠΙΣΜΟΣ ΛΑΘΩΝ </a:t>
          </a:r>
          <a:endParaRPr lang="en-US" dirty="0">
            <a:latin typeface="Times New Roman" panose="02020603050405020304" pitchFamily="18" charset="0"/>
            <a:cs typeface="Times New Roman" panose="02020603050405020304" pitchFamily="18" charset="0"/>
          </a:endParaRPr>
        </a:p>
      </dgm:t>
    </dgm:pt>
    <dgm:pt modelId="{2E125645-0F31-4FD9-92CC-3C3A75D38EF2}" type="parTrans" cxnId="{A4875938-E99A-45AF-BD2C-9023C0F9C1CC}">
      <dgm:prSet/>
      <dgm:spPr/>
      <dgm:t>
        <a:bodyPr/>
        <a:lstStyle/>
        <a:p>
          <a:endParaRPr lang="en-US"/>
        </a:p>
      </dgm:t>
    </dgm:pt>
    <dgm:pt modelId="{1274A0B4-692B-49E5-8B13-554A35DCDCB7}" type="sibTrans" cxnId="{A4875938-E99A-45AF-BD2C-9023C0F9C1CC}">
      <dgm:prSet/>
      <dgm:spPr/>
      <dgm:t>
        <a:bodyPr/>
        <a:lstStyle/>
        <a:p>
          <a:endParaRPr lang="en-US"/>
        </a:p>
      </dgm:t>
    </dgm:pt>
    <dgm:pt modelId="{235D2CF3-C63F-4D8C-82FA-862A94C1D5E4}">
      <dgm:prSet/>
      <dgm:spPr/>
      <dgm:t>
        <a:bodyPr/>
        <a:lstStyle/>
        <a:p>
          <a:r>
            <a:rPr lang="el-GR" dirty="0">
              <a:latin typeface="Times New Roman" panose="02020603050405020304" pitchFamily="18" charset="0"/>
              <a:cs typeface="Times New Roman" panose="02020603050405020304" pitchFamily="18" charset="0"/>
            </a:rPr>
            <a:t>ΑΞΙΟΛΟΓΗΣΗ ΕΡΓΟΥ</a:t>
          </a:r>
          <a:endParaRPr lang="en-US" dirty="0">
            <a:latin typeface="Times New Roman" panose="02020603050405020304" pitchFamily="18" charset="0"/>
            <a:cs typeface="Times New Roman" panose="02020603050405020304" pitchFamily="18" charset="0"/>
          </a:endParaRPr>
        </a:p>
      </dgm:t>
    </dgm:pt>
    <dgm:pt modelId="{AC3B56A5-833A-4117-89DB-49D16E2D4CE8}" type="parTrans" cxnId="{0490B9D8-ABA5-481A-BB01-68F5991AF00A}">
      <dgm:prSet/>
      <dgm:spPr/>
      <dgm:t>
        <a:bodyPr/>
        <a:lstStyle/>
        <a:p>
          <a:endParaRPr lang="en-US"/>
        </a:p>
      </dgm:t>
    </dgm:pt>
    <dgm:pt modelId="{DD43DFB1-D3AF-47E5-8785-445BDE52B160}" type="sibTrans" cxnId="{0490B9D8-ABA5-481A-BB01-68F5991AF00A}">
      <dgm:prSet/>
      <dgm:spPr/>
      <dgm:t>
        <a:bodyPr/>
        <a:lstStyle/>
        <a:p>
          <a:endParaRPr lang="en-US"/>
        </a:p>
      </dgm:t>
    </dgm:pt>
    <dgm:pt modelId="{1AAF998E-4C9C-4381-AC0F-3A625F68F3C9}">
      <dgm:prSet/>
      <dgm:spPr/>
      <dgm:t>
        <a:bodyPr/>
        <a:lstStyle/>
        <a:p>
          <a:r>
            <a:rPr lang="el-GR" dirty="0">
              <a:latin typeface="Times New Roman" panose="02020603050405020304" pitchFamily="18" charset="0"/>
              <a:cs typeface="Times New Roman" panose="02020603050405020304" pitchFamily="18" charset="0"/>
            </a:rPr>
            <a:t>ΛΕΠΤΟΜΕΡΗΣ ΕΞΕΤΑΣΗ ΚΩΔΙΚΑ </a:t>
          </a:r>
          <a:endParaRPr lang="en-US" dirty="0">
            <a:latin typeface="Times New Roman" panose="02020603050405020304" pitchFamily="18" charset="0"/>
            <a:cs typeface="Times New Roman" panose="02020603050405020304" pitchFamily="18" charset="0"/>
          </a:endParaRPr>
        </a:p>
      </dgm:t>
    </dgm:pt>
    <dgm:pt modelId="{BE86B9B6-5374-42D5-A455-48215B691D34}" type="parTrans" cxnId="{E0CB4E85-2FEE-487A-B15F-C83163B94D28}">
      <dgm:prSet/>
      <dgm:spPr/>
      <dgm:t>
        <a:bodyPr/>
        <a:lstStyle/>
        <a:p>
          <a:endParaRPr lang="en-US"/>
        </a:p>
      </dgm:t>
    </dgm:pt>
    <dgm:pt modelId="{38DBA455-9D19-45EF-A895-C3A3467D4B60}" type="sibTrans" cxnId="{E0CB4E85-2FEE-487A-B15F-C83163B94D28}">
      <dgm:prSet/>
      <dgm:spPr/>
      <dgm:t>
        <a:bodyPr/>
        <a:lstStyle/>
        <a:p>
          <a:endParaRPr lang="en-US"/>
        </a:p>
      </dgm:t>
    </dgm:pt>
    <dgm:pt modelId="{1B6A2567-120B-4E41-97AB-688C74E74D32}" type="pres">
      <dgm:prSet presAssocID="{11B1D64F-42DA-427A-BFE2-380D5BD87A6B}" presName="linear" presStyleCnt="0">
        <dgm:presLayoutVars>
          <dgm:animLvl val="lvl"/>
          <dgm:resizeHandles val="exact"/>
        </dgm:presLayoutVars>
      </dgm:prSet>
      <dgm:spPr/>
    </dgm:pt>
    <dgm:pt modelId="{C31745E9-25D1-4CAE-8F7F-1398095691AA}" type="pres">
      <dgm:prSet presAssocID="{35DA0ADD-0372-4F38-999E-D3B741C54A50}" presName="parentText" presStyleLbl="node1" presStyleIdx="0" presStyleCnt="4">
        <dgm:presLayoutVars>
          <dgm:chMax val="0"/>
          <dgm:bulletEnabled val="1"/>
        </dgm:presLayoutVars>
      </dgm:prSet>
      <dgm:spPr/>
    </dgm:pt>
    <dgm:pt modelId="{63010F83-CF0E-4C37-BFDF-BB692BB3E7A5}" type="pres">
      <dgm:prSet presAssocID="{BD312174-8498-416E-8D0D-6704EEE0AC2C}" presName="spacer" presStyleCnt="0"/>
      <dgm:spPr/>
    </dgm:pt>
    <dgm:pt modelId="{44CE211C-30C2-404B-9587-9DDCD0044BD2}" type="pres">
      <dgm:prSet presAssocID="{9ED7FBF2-DBA1-4B91-ACE4-2C3B39BEF2C3}" presName="parentText" presStyleLbl="node1" presStyleIdx="1" presStyleCnt="4">
        <dgm:presLayoutVars>
          <dgm:chMax val="0"/>
          <dgm:bulletEnabled val="1"/>
        </dgm:presLayoutVars>
      </dgm:prSet>
      <dgm:spPr/>
    </dgm:pt>
    <dgm:pt modelId="{C65B7EA8-3DA2-47C3-B7F5-07F4599963F0}" type="pres">
      <dgm:prSet presAssocID="{1274A0B4-692B-49E5-8B13-554A35DCDCB7}" presName="spacer" presStyleCnt="0"/>
      <dgm:spPr/>
    </dgm:pt>
    <dgm:pt modelId="{19C91A49-54FB-48D9-9887-043578A144BC}" type="pres">
      <dgm:prSet presAssocID="{235D2CF3-C63F-4D8C-82FA-862A94C1D5E4}" presName="parentText" presStyleLbl="node1" presStyleIdx="2" presStyleCnt="4">
        <dgm:presLayoutVars>
          <dgm:chMax val="0"/>
          <dgm:bulletEnabled val="1"/>
        </dgm:presLayoutVars>
      </dgm:prSet>
      <dgm:spPr/>
    </dgm:pt>
    <dgm:pt modelId="{12C68F23-5D98-4C7F-A1E8-F3B0564775E5}" type="pres">
      <dgm:prSet presAssocID="{DD43DFB1-D3AF-47E5-8785-445BDE52B160}" presName="spacer" presStyleCnt="0"/>
      <dgm:spPr/>
    </dgm:pt>
    <dgm:pt modelId="{E1F794CF-0BE6-498B-A5CB-3E6CDFCB499A}" type="pres">
      <dgm:prSet presAssocID="{1AAF998E-4C9C-4381-AC0F-3A625F68F3C9}" presName="parentText" presStyleLbl="node1" presStyleIdx="3" presStyleCnt="4">
        <dgm:presLayoutVars>
          <dgm:chMax val="0"/>
          <dgm:bulletEnabled val="1"/>
        </dgm:presLayoutVars>
      </dgm:prSet>
      <dgm:spPr/>
    </dgm:pt>
  </dgm:ptLst>
  <dgm:cxnLst>
    <dgm:cxn modelId="{DDCC5B0A-8F30-4A84-8C52-0B52C80A9C11}" type="presOf" srcId="{1AAF998E-4C9C-4381-AC0F-3A625F68F3C9}" destId="{E1F794CF-0BE6-498B-A5CB-3E6CDFCB499A}" srcOrd="0" destOrd="0" presId="urn:microsoft.com/office/officeart/2005/8/layout/vList2"/>
    <dgm:cxn modelId="{8E494113-1B17-4C0B-A54E-2C41A672C016}" type="presOf" srcId="{235D2CF3-C63F-4D8C-82FA-862A94C1D5E4}" destId="{19C91A49-54FB-48D9-9887-043578A144BC}" srcOrd="0" destOrd="0" presId="urn:microsoft.com/office/officeart/2005/8/layout/vList2"/>
    <dgm:cxn modelId="{4F400914-9C62-443E-B28F-045EFD2065AA}" srcId="{11B1D64F-42DA-427A-BFE2-380D5BD87A6B}" destId="{35DA0ADD-0372-4F38-999E-D3B741C54A50}" srcOrd="0" destOrd="0" parTransId="{D19DF6D1-661A-4421-987E-545406552C32}" sibTransId="{BD312174-8498-416E-8D0D-6704EEE0AC2C}"/>
    <dgm:cxn modelId="{A4875938-E99A-45AF-BD2C-9023C0F9C1CC}" srcId="{11B1D64F-42DA-427A-BFE2-380D5BD87A6B}" destId="{9ED7FBF2-DBA1-4B91-ACE4-2C3B39BEF2C3}" srcOrd="1" destOrd="0" parTransId="{2E125645-0F31-4FD9-92CC-3C3A75D38EF2}" sibTransId="{1274A0B4-692B-49E5-8B13-554A35DCDCB7}"/>
    <dgm:cxn modelId="{E0CB4E85-2FEE-487A-B15F-C83163B94D28}" srcId="{11B1D64F-42DA-427A-BFE2-380D5BD87A6B}" destId="{1AAF998E-4C9C-4381-AC0F-3A625F68F3C9}" srcOrd="3" destOrd="0" parTransId="{BE86B9B6-5374-42D5-A455-48215B691D34}" sibTransId="{38DBA455-9D19-45EF-A895-C3A3467D4B60}"/>
    <dgm:cxn modelId="{8AD013B9-E84A-41C1-857F-29C3C7226C39}" type="presOf" srcId="{35DA0ADD-0372-4F38-999E-D3B741C54A50}" destId="{C31745E9-25D1-4CAE-8F7F-1398095691AA}" srcOrd="0" destOrd="0" presId="urn:microsoft.com/office/officeart/2005/8/layout/vList2"/>
    <dgm:cxn modelId="{64A4A7C9-3781-486F-8237-A3A02A0A2077}" type="presOf" srcId="{9ED7FBF2-DBA1-4B91-ACE4-2C3B39BEF2C3}" destId="{44CE211C-30C2-404B-9587-9DDCD0044BD2}" srcOrd="0" destOrd="0" presId="urn:microsoft.com/office/officeart/2005/8/layout/vList2"/>
    <dgm:cxn modelId="{0490B9D8-ABA5-481A-BB01-68F5991AF00A}" srcId="{11B1D64F-42DA-427A-BFE2-380D5BD87A6B}" destId="{235D2CF3-C63F-4D8C-82FA-862A94C1D5E4}" srcOrd="2" destOrd="0" parTransId="{AC3B56A5-833A-4117-89DB-49D16E2D4CE8}" sibTransId="{DD43DFB1-D3AF-47E5-8785-445BDE52B160}"/>
    <dgm:cxn modelId="{D171EDE6-94AD-4226-9A25-43C09BBF4EC4}" type="presOf" srcId="{11B1D64F-42DA-427A-BFE2-380D5BD87A6B}" destId="{1B6A2567-120B-4E41-97AB-688C74E74D32}" srcOrd="0" destOrd="0" presId="urn:microsoft.com/office/officeart/2005/8/layout/vList2"/>
    <dgm:cxn modelId="{433928B1-EF63-4779-A54A-0F952361E200}" type="presParOf" srcId="{1B6A2567-120B-4E41-97AB-688C74E74D32}" destId="{C31745E9-25D1-4CAE-8F7F-1398095691AA}" srcOrd="0" destOrd="0" presId="urn:microsoft.com/office/officeart/2005/8/layout/vList2"/>
    <dgm:cxn modelId="{02DE7FF2-467B-4A66-B9A4-3F49CB0F0339}" type="presParOf" srcId="{1B6A2567-120B-4E41-97AB-688C74E74D32}" destId="{63010F83-CF0E-4C37-BFDF-BB692BB3E7A5}" srcOrd="1" destOrd="0" presId="urn:microsoft.com/office/officeart/2005/8/layout/vList2"/>
    <dgm:cxn modelId="{08B4DCB1-C6AA-43A8-8C0A-C5DF8B26B2F9}" type="presParOf" srcId="{1B6A2567-120B-4E41-97AB-688C74E74D32}" destId="{44CE211C-30C2-404B-9587-9DDCD0044BD2}" srcOrd="2" destOrd="0" presId="urn:microsoft.com/office/officeart/2005/8/layout/vList2"/>
    <dgm:cxn modelId="{018F1D92-29CB-4AAC-B870-3903140296FB}" type="presParOf" srcId="{1B6A2567-120B-4E41-97AB-688C74E74D32}" destId="{C65B7EA8-3DA2-47C3-B7F5-07F4599963F0}" srcOrd="3" destOrd="0" presId="urn:microsoft.com/office/officeart/2005/8/layout/vList2"/>
    <dgm:cxn modelId="{15F5320E-1044-47CA-AE0C-E33C682EC007}" type="presParOf" srcId="{1B6A2567-120B-4E41-97AB-688C74E74D32}" destId="{19C91A49-54FB-48D9-9887-043578A144BC}" srcOrd="4" destOrd="0" presId="urn:microsoft.com/office/officeart/2005/8/layout/vList2"/>
    <dgm:cxn modelId="{F59F10D6-BBBD-4B20-9A43-3C9EBE20E2EF}" type="presParOf" srcId="{1B6A2567-120B-4E41-97AB-688C74E74D32}" destId="{12C68F23-5D98-4C7F-A1E8-F3B0564775E5}" srcOrd="5" destOrd="0" presId="urn:microsoft.com/office/officeart/2005/8/layout/vList2"/>
    <dgm:cxn modelId="{B0C49C54-2E1F-4BEC-BE47-0A88E9D7B029}" type="presParOf" srcId="{1B6A2567-120B-4E41-97AB-688C74E74D32}" destId="{E1F794CF-0BE6-498B-A5CB-3E6CDFCB499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B11723-7A57-4F10-9C9A-AB1EB7E3C8F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AF5919D-1CB8-4620-BA7B-639AD2084ED0}">
      <dgm:prSet/>
      <dgm:spPr/>
      <dgm:t>
        <a:bodyPr/>
        <a:lstStyle/>
        <a:p>
          <a:r>
            <a:rPr lang="el-GR"/>
            <a:t>Unit Testing</a:t>
          </a:r>
          <a:endParaRPr lang="en-US"/>
        </a:p>
      </dgm:t>
    </dgm:pt>
    <dgm:pt modelId="{21C81469-47AE-408D-BE39-F6A3720DEC2B}" type="parTrans" cxnId="{D979092C-BAAA-46C1-9913-52191C16C1B0}">
      <dgm:prSet/>
      <dgm:spPr/>
      <dgm:t>
        <a:bodyPr/>
        <a:lstStyle/>
        <a:p>
          <a:endParaRPr lang="en-US"/>
        </a:p>
      </dgm:t>
    </dgm:pt>
    <dgm:pt modelId="{6A23687E-9583-49C5-AF57-57043880817C}" type="sibTrans" cxnId="{D979092C-BAAA-46C1-9913-52191C16C1B0}">
      <dgm:prSet/>
      <dgm:spPr/>
      <dgm:t>
        <a:bodyPr/>
        <a:lstStyle/>
        <a:p>
          <a:endParaRPr lang="en-US"/>
        </a:p>
      </dgm:t>
    </dgm:pt>
    <dgm:pt modelId="{456BF0C1-A39C-4B68-9481-21999C63FBDD}">
      <dgm:prSet/>
      <dgm:spPr/>
      <dgm:t>
        <a:bodyPr/>
        <a:lstStyle/>
        <a:p>
          <a:r>
            <a:rPr lang="el-GR" dirty="0" err="1"/>
            <a:t>Smoke</a:t>
          </a:r>
          <a:r>
            <a:rPr lang="el-GR" dirty="0"/>
            <a:t> </a:t>
          </a:r>
          <a:r>
            <a:rPr lang="el-GR" dirty="0" err="1"/>
            <a:t>Testing</a:t>
          </a:r>
          <a:endParaRPr lang="en-US" dirty="0"/>
        </a:p>
      </dgm:t>
    </dgm:pt>
    <dgm:pt modelId="{C746DA3F-AB6D-4797-A5A3-B3CC882F7F8B}" type="parTrans" cxnId="{5FBCABD2-6D62-40F1-AFB5-7D171CCB88E3}">
      <dgm:prSet/>
      <dgm:spPr/>
      <dgm:t>
        <a:bodyPr/>
        <a:lstStyle/>
        <a:p>
          <a:endParaRPr lang="en-US"/>
        </a:p>
      </dgm:t>
    </dgm:pt>
    <dgm:pt modelId="{07E1717E-BD41-49FC-9B2B-BB186E5EEB76}" type="sibTrans" cxnId="{5FBCABD2-6D62-40F1-AFB5-7D171CCB88E3}">
      <dgm:prSet/>
      <dgm:spPr/>
      <dgm:t>
        <a:bodyPr/>
        <a:lstStyle/>
        <a:p>
          <a:endParaRPr lang="en-US"/>
        </a:p>
      </dgm:t>
    </dgm:pt>
    <dgm:pt modelId="{5515758E-5191-462A-BA66-266FAD5206A4}">
      <dgm:prSet/>
      <dgm:spPr/>
      <dgm:t>
        <a:bodyPr/>
        <a:lstStyle/>
        <a:p>
          <a:r>
            <a:rPr lang="el-GR" dirty="0" err="1"/>
            <a:t>Regression</a:t>
          </a:r>
          <a:r>
            <a:rPr lang="el-GR" dirty="0"/>
            <a:t> </a:t>
          </a:r>
          <a:r>
            <a:rPr lang="el-GR" dirty="0" err="1"/>
            <a:t>Testing</a:t>
          </a:r>
          <a:r>
            <a:rPr lang="el-GR" dirty="0"/>
            <a:t> </a:t>
          </a:r>
          <a:endParaRPr lang="en-US" dirty="0"/>
        </a:p>
      </dgm:t>
    </dgm:pt>
    <dgm:pt modelId="{0EC34845-6810-42B1-9C88-53D27E3A27B0}" type="parTrans" cxnId="{48456B89-7648-4EC5-9C77-0AFBA0027B14}">
      <dgm:prSet/>
      <dgm:spPr/>
      <dgm:t>
        <a:bodyPr/>
        <a:lstStyle/>
        <a:p>
          <a:endParaRPr lang="en-US"/>
        </a:p>
      </dgm:t>
    </dgm:pt>
    <dgm:pt modelId="{E4A5E605-393B-46BF-B585-FEF471FAEACF}" type="sibTrans" cxnId="{48456B89-7648-4EC5-9C77-0AFBA0027B14}">
      <dgm:prSet/>
      <dgm:spPr/>
      <dgm:t>
        <a:bodyPr/>
        <a:lstStyle/>
        <a:p>
          <a:endParaRPr lang="en-US"/>
        </a:p>
      </dgm:t>
    </dgm:pt>
    <dgm:pt modelId="{9CBDCBBE-E7F0-4B14-80E9-88FCBD2DB8E3}">
      <dgm:prSet/>
      <dgm:spPr/>
      <dgm:t>
        <a:bodyPr/>
        <a:lstStyle/>
        <a:p>
          <a:r>
            <a:rPr lang="el-GR" dirty="0" err="1"/>
            <a:t>Sanity</a:t>
          </a:r>
          <a:r>
            <a:rPr lang="el-GR" dirty="0"/>
            <a:t> </a:t>
          </a:r>
          <a:r>
            <a:rPr lang="el-GR" dirty="0" err="1"/>
            <a:t>Testing</a:t>
          </a:r>
          <a:endParaRPr lang="en-US" dirty="0"/>
        </a:p>
      </dgm:t>
    </dgm:pt>
    <dgm:pt modelId="{3B68825F-5785-41A5-A5C6-BD96F225144C}" type="parTrans" cxnId="{73EEA5DE-3BAC-4804-9AE4-7049447A37AC}">
      <dgm:prSet/>
      <dgm:spPr/>
      <dgm:t>
        <a:bodyPr/>
        <a:lstStyle/>
        <a:p>
          <a:endParaRPr lang="en-US"/>
        </a:p>
      </dgm:t>
    </dgm:pt>
    <dgm:pt modelId="{66FF9EE2-3F5F-4CB8-A950-A645FABDB491}" type="sibTrans" cxnId="{73EEA5DE-3BAC-4804-9AE4-7049447A37AC}">
      <dgm:prSet/>
      <dgm:spPr/>
      <dgm:t>
        <a:bodyPr/>
        <a:lstStyle/>
        <a:p>
          <a:endParaRPr lang="en-US"/>
        </a:p>
      </dgm:t>
    </dgm:pt>
    <dgm:pt modelId="{89CFA7E6-9288-42D2-B558-93BEF90BDEB5}">
      <dgm:prSet/>
      <dgm:spPr/>
      <dgm:t>
        <a:bodyPr/>
        <a:lstStyle/>
        <a:p>
          <a:r>
            <a:rPr lang="el-GR" dirty="0" err="1"/>
            <a:t>Integration</a:t>
          </a:r>
          <a:r>
            <a:rPr lang="el-GR" dirty="0"/>
            <a:t> </a:t>
          </a:r>
          <a:r>
            <a:rPr lang="el-GR" dirty="0" err="1"/>
            <a:t>Testing</a:t>
          </a:r>
          <a:endParaRPr lang="en-US" dirty="0"/>
        </a:p>
      </dgm:t>
    </dgm:pt>
    <dgm:pt modelId="{6F9DAFF2-CF11-40C4-B5AE-4E3068FBF2DE}" type="parTrans" cxnId="{AB6416CC-E7A3-48C8-9828-AE890B62EC43}">
      <dgm:prSet/>
      <dgm:spPr/>
      <dgm:t>
        <a:bodyPr/>
        <a:lstStyle/>
        <a:p>
          <a:endParaRPr lang="en-US"/>
        </a:p>
      </dgm:t>
    </dgm:pt>
    <dgm:pt modelId="{FBB507D3-7A0A-453B-880A-B57109DDC7FA}" type="sibTrans" cxnId="{AB6416CC-E7A3-48C8-9828-AE890B62EC43}">
      <dgm:prSet/>
      <dgm:spPr/>
      <dgm:t>
        <a:bodyPr/>
        <a:lstStyle/>
        <a:p>
          <a:endParaRPr lang="en-US"/>
        </a:p>
      </dgm:t>
    </dgm:pt>
    <dgm:pt modelId="{3E807140-9F64-4FE1-A80F-25FE4BBEC5F2}">
      <dgm:prSet/>
      <dgm:spPr/>
      <dgm:t>
        <a:bodyPr/>
        <a:lstStyle/>
        <a:p>
          <a:r>
            <a:rPr lang="el-GR" dirty="0"/>
            <a:t>Black Box </a:t>
          </a:r>
          <a:r>
            <a:rPr lang="en-US" dirty="0"/>
            <a:t>T</a:t>
          </a:r>
          <a:r>
            <a:rPr lang="el-GR" dirty="0"/>
            <a:t>esting</a:t>
          </a:r>
          <a:endParaRPr lang="en-US" dirty="0"/>
        </a:p>
      </dgm:t>
    </dgm:pt>
    <dgm:pt modelId="{8859684B-0A01-4DBF-BFAD-AFB29FAAE004}" type="parTrans" cxnId="{FE0DE352-2807-4AD3-A237-5E51C39482BC}">
      <dgm:prSet/>
      <dgm:spPr/>
      <dgm:t>
        <a:bodyPr/>
        <a:lstStyle/>
        <a:p>
          <a:endParaRPr lang="en-US"/>
        </a:p>
      </dgm:t>
    </dgm:pt>
    <dgm:pt modelId="{5A0F4DBE-83AD-44CA-82AE-531210338C79}" type="sibTrans" cxnId="{FE0DE352-2807-4AD3-A237-5E51C39482BC}">
      <dgm:prSet/>
      <dgm:spPr/>
      <dgm:t>
        <a:bodyPr/>
        <a:lstStyle/>
        <a:p>
          <a:endParaRPr lang="en-US"/>
        </a:p>
      </dgm:t>
    </dgm:pt>
    <dgm:pt modelId="{521AD2E8-1501-4E70-A378-5A07C1982F6F}">
      <dgm:prSet/>
      <dgm:spPr/>
      <dgm:t>
        <a:bodyPr/>
        <a:lstStyle/>
        <a:p>
          <a:r>
            <a:rPr lang="el-GR" dirty="0"/>
            <a:t>White </a:t>
          </a:r>
          <a:r>
            <a:rPr lang="en-US" dirty="0"/>
            <a:t>B</a:t>
          </a:r>
          <a:r>
            <a:rPr lang="el-GR" dirty="0"/>
            <a:t>ox </a:t>
          </a:r>
          <a:r>
            <a:rPr lang="en-US" dirty="0"/>
            <a:t>T</a:t>
          </a:r>
          <a:r>
            <a:rPr lang="el-GR" dirty="0"/>
            <a:t>esting</a:t>
          </a:r>
          <a:endParaRPr lang="en-US" dirty="0"/>
        </a:p>
      </dgm:t>
    </dgm:pt>
    <dgm:pt modelId="{8DB84F20-C825-46A4-97CB-B3B0BB992994}" type="parTrans" cxnId="{A036D002-2C8A-40C3-816A-A72E61730A45}">
      <dgm:prSet/>
      <dgm:spPr/>
      <dgm:t>
        <a:bodyPr/>
        <a:lstStyle/>
        <a:p>
          <a:endParaRPr lang="en-US"/>
        </a:p>
      </dgm:t>
    </dgm:pt>
    <dgm:pt modelId="{854F2D3C-0792-4CF4-B8C7-ABABCE64F06D}" type="sibTrans" cxnId="{A036D002-2C8A-40C3-816A-A72E61730A45}">
      <dgm:prSet/>
      <dgm:spPr/>
      <dgm:t>
        <a:bodyPr/>
        <a:lstStyle/>
        <a:p>
          <a:endParaRPr lang="en-US"/>
        </a:p>
      </dgm:t>
    </dgm:pt>
    <dgm:pt modelId="{ECBCEFA0-BBE4-412C-A3A4-2E32DCBEC84E}">
      <dgm:prSet/>
      <dgm:spPr/>
      <dgm:t>
        <a:bodyPr/>
        <a:lstStyle/>
        <a:p>
          <a:r>
            <a:rPr lang="el-GR" dirty="0"/>
            <a:t>User Acceptance </a:t>
          </a:r>
          <a:r>
            <a:rPr lang="en-US" dirty="0"/>
            <a:t>T</a:t>
          </a:r>
          <a:r>
            <a:rPr lang="el-GR" dirty="0"/>
            <a:t>esting</a:t>
          </a:r>
          <a:endParaRPr lang="en-US" dirty="0"/>
        </a:p>
      </dgm:t>
    </dgm:pt>
    <dgm:pt modelId="{25BEF806-F8FF-40BE-8FE4-AD3BA8DC871A}" type="parTrans" cxnId="{F8E7ABFC-658D-43E8-948A-A8D87B96EB75}">
      <dgm:prSet/>
      <dgm:spPr/>
      <dgm:t>
        <a:bodyPr/>
        <a:lstStyle/>
        <a:p>
          <a:endParaRPr lang="en-US"/>
        </a:p>
      </dgm:t>
    </dgm:pt>
    <dgm:pt modelId="{81BFC3FD-1B4E-4C8F-96D0-5B11A172D940}" type="sibTrans" cxnId="{F8E7ABFC-658D-43E8-948A-A8D87B96EB75}">
      <dgm:prSet/>
      <dgm:spPr/>
      <dgm:t>
        <a:bodyPr/>
        <a:lstStyle/>
        <a:p>
          <a:endParaRPr lang="en-US"/>
        </a:p>
      </dgm:t>
    </dgm:pt>
    <dgm:pt modelId="{78F9DE26-95B1-41C4-9CA3-BA5A84D62E62}" type="pres">
      <dgm:prSet presAssocID="{CAB11723-7A57-4F10-9C9A-AB1EB7E3C8FC}" presName="diagram" presStyleCnt="0">
        <dgm:presLayoutVars>
          <dgm:dir/>
          <dgm:resizeHandles val="exact"/>
        </dgm:presLayoutVars>
      </dgm:prSet>
      <dgm:spPr/>
    </dgm:pt>
    <dgm:pt modelId="{AE42BCF5-3B6C-4D48-AED5-9B15B85BB596}" type="pres">
      <dgm:prSet presAssocID="{7AF5919D-1CB8-4620-BA7B-639AD2084ED0}" presName="node" presStyleLbl="node1" presStyleIdx="0" presStyleCnt="8">
        <dgm:presLayoutVars>
          <dgm:bulletEnabled val="1"/>
        </dgm:presLayoutVars>
      </dgm:prSet>
      <dgm:spPr/>
    </dgm:pt>
    <dgm:pt modelId="{1F1F271E-62EB-41FC-A183-26C7C3CDB312}" type="pres">
      <dgm:prSet presAssocID="{6A23687E-9583-49C5-AF57-57043880817C}" presName="sibTrans" presStyleCnt="0"/>
      <dgm:spPr/>
    </dgm:pt>
    <dgm:pt modelId="{F3396A47-9763-4062-A1FE-8D040221A8B5}" type="pres">
      <dgm:prSet presAssocID="{456BF0C1-A39C-4B68-9481-21999C63FBDD}" presName="node" presStyleLbl="node1" presStyleIdx="1" presStyleCnt="8">
        <dgm:presLayoutVars>
          <dgm:bulletEnabled val="1"/>
        </dgm:presLayoutVars>
      </dgm:prSet>
      <dgm:spPr/>
    </dgm:pt>
    <dgm:pt modelId="{09241975-197B-4097-AA8D-17803613D03D}" type="pres">
      <dgm:prSet presAssocID="{07E1717E-BD41-49FC-9B2B-BB186E5EEB76}" presName="sibTrans" presStyleCnt="0"/>
      <dgm:spPr/>
    </dgm:pt>
    <dgm:pt modelId="{1460CC81-CDB5-4BEC-BD7E-B13A6A6AF765}" type="pres">
      <dgm:prSet presAssocID="{5515758E-5191-462A-BA66-266FAD5206A4}" presName="node" presStyleLbl="node1" presStyleIdx="2" presStyleCnt="8">
        <dgm:presLayoutVars>
          <dgm:bulletEnabled val="1"/>
        </dgm:presLayoutVars>
      </dgm:prSet>
      <dgm:spPr/>
    </dgm:pt>
    <dgm:pt modelId="{15E33C3D-81A9-4659-9C26-21A51046435F}" type="pres">
      <dgm:prSet presAssocID="{E4A5E605-393B-46BF-B585-FEF471FAEACF}" presName="sibTrans" presStyleCnt="0"/>
      <dgm:spPr/>
    </dgm:pt>
    <dgm:pt modelId="{71460A12-DA2C-40F4-BD65-7B35F484CF8D}" type="pres">
      <dgm:prSet presAssocID="{9CBDCBBE-E7F0-4B14-80E9-88FCBD2DB8E3}" presName="node" presStyleLbl="node1" presStyleIdx="3" presStyleCnt="8">
        <dgm:presLayoutVars>
          <dgm:bulletEnabled val="1"/>
        </dgm:presLayoutVars>
      </dgm:prSet>
      <dgm:spPr/>
    </dgm:pt>
    <dgm:pt modelId="{9268C036-5F80-45E6-92A9-272334154FFA}" type="pres">
      <dgm:prSet presAssocID="{66FF9EE2-3F5F-4CB8-A950-A645FABDB491}" presName="sibTrans" presStyleCnt="0"/>
      <dgm:spPr/>
    </dgm:pt>
    <dgm:pt modelId="{F040E295-56AC-421A-AD07-F112DF427560}" type="pres">
      <dgm:prSet presAssocID="{89CFA7E6-9288-42D2-B558-93BEF90BDEB5}" presName="node" presStyleLbl="node1" presStyleIdx="4" presStyleCnt="8">
        <dgm:presLayoutVars>
          <dgm:bulletEnabled val="1"/>
        </dgm:presLayoutVars>
      </dgm:prSet>
      <dgm:spPr/>
    </dgm:pt>
    <dgm:pt modelId="{F89E78B4-326C-48BA-945A-33F48E3076C2}" type="pres">
      <dgm:prSet presAssocID="{FBB507D3-7A0A-453B-880A-B57109DDC7FA}" presName="sibTrans" presStyleCnt="0"/>
      <dgm:spPr/>
    </dgm:pt>
    <dgm:pt modelId="{FE8DEAC3-7A78-4056-ABF7-9EAC4B8F2A31}" type="pres">
      <dgm:prSet presAssocID="{3E807140-9F64-4FE1-A80F-25FE4BBEC5F2}" presName="node" presStyleLbl="node1" presStyleIdx="5" presStyleCnt="8">
        <dgm:presLayoutVars>
          <dgm:bulletEnabled val="1"/>
        </dgm:presLayoutVars>
      </dgm:prSet>
      <dgm:spPr/>
    </dgm:pt>
    <dgm:pt modelId="{6B73E6C8-8A43-493F-9943-AE0EA4162E27}" type="pres">
      <dgm:prSet presAssocID="{5A0F4DBE-83AD-44CA-82AE-531210338C79}" presName="sibTrans" presStyleCnt="0"/>
      <dgm:spPr/>
    </dgm:pt>
    <dgm:pt modelId="{069B0D87-79D6-4F93-8CD0-2FF65E8365E0}" type="pres">
      <dgm:prSet presAssocID="{521AD2E8-1501-4E70-A378-5A07C1982F6F}" presName="node" presStyleLbl="node1" presStyleIdx="6" presStyleCnt="8">
        <dgm:presLayoutVars>
          <dgm:bulletEnabled val="1"/>
        </dgm:presLayoutVars>
      </dgm:prSet>
      <dgm:spPr/>
    </dgm:pt>
    <dgm:pt modelId="{1C62A550-B5A0-42DE-8F34-EA0FD877A744}" type="pres">
      <dgm:prSet presAssocID="{854F2D3C-0792-4CF4-B8C7-ABABCE64F06D}" presName="sibTrans" presStyleCnt="0"/>
      <dgm:spPr/>
    </dgm:pt>
    <dgm:pt modelId="{DF818DFA-8015-4CFA-BDA5-499B01D72148}" type="pres">
      <dgm:prSet presAssocID="{ECBCEFA0-BBE4-412C-A3A4-2E32DCBEC84E}" presName="node" presStyleLbl="node1" presStyleIdx="7" presStyleCnt="8">
        <dgm:presLayoutVars>
          <dgm:bulletEnabled val="1"/>
        </dgm:presLayoutVars>
      </dgm:prSet>
      <dgm:spPr/>
    </dgm:pt>
  </dgm:ptLst>
  <dgm:cxnLst>
    <dgm:cxn modelId="{A036D002-2C8A-40C3-816A-A72E61730A45}" srcId="{CAB11723-7A57-4F10-9C9A-AB1EB7E3C8FC}" destId="{521AD2E8-1501-4E70-A378-5A07C1982F6F}" srcOrd="6" destOrd="0" parTransId="{8DB84F20-C825-46A4-97CB-B3B0BB992994}" sibTransId="{854F2D3C-0792-4CF4-B8C7-ABABCE64F06D}"/>
    <dgm:cxn modelId="{BC8E3D08-1B57-4AD8-9F94-665351FF60A9}" type="presOf" srcId="{3E807140-9F64-4FE1-A80F-25FE4BBEC5F2}" destId="{FE8DEAC3-7A78-4056-ABF7-9EAC4B8F2A31}" srcOrd="0" destOrd="0" presId="urn:microsoft.com/office/officeart/2005/8/layout/default"/>
    <dgm:cxn modelId="{FA9D9818-5AAD-4694-B997-D95614810AE4}" type="presOf" srcId="{ECBCEFA0-BBE4-412C-A3A4-2E32DCBEC84E}" destId="{DF818DFA-8015-4CFA-BDA5-499B01D72148}" srcOrd="0" destOrd="0" presId="urn:microsoft.com/office/officeart/2005/8/layout/default"/>
    <dgm:cxn modelId="{961BB619-5664-43A4-9238-4509EFC46F4A}" type="presOf" srcId="{9CBDCBBE-E7F0-4B14-80E9-88FCBD2DB8E3}" destId="{71460A12-DA2C-40F4-BD65-7B35F484CF8D}" srcOrd="0" destOrd="0" presId="urn:microsoft.com/office/officeart/2005/8/layout/default"/>
    <dgm:cxn modelId="{D979092C-BAAA-46C1-9913-52191C16C1B0}" srcId="{CAB11723-7A57-4F10-9C9A-AB1EB7E3C8FC}" destId="{7AF5919D-1CB8-4620-BA7B-639AD2084ED0}" srcOrd="0" destOrd="0" parTransId="{21C81469-47AE-408D-BE39-F6A3720DEC2B}" sibTransId="{6A23687E-9583-49C5-AF57-57043880817C}"/>
    <dgm:cxn modelId="{71E6F638-AEB4-4D5D-ACE3-AA194779523C}" type="presOf" srcId="{5515758E-5191-462A-BA66-266FAD5206A4}" destId="{1460CC81-CDB5-4BEC-BD7E-B13A6A6AF765}" srcOrd="0" destOrd="0" presId="urn:microsoft.com/office/officeart/2005/8/layout/default"/>
    <dgm:cxn modelId="{FE0DE352-2807-4AD3-A237-5E51C39482BC}" srcId="{CAB11723-7A57-4F10-9C9A-AB1EB7E3C8FC}" destId="{3E807140-9F64-4FE1-A80F-25FE4BBEC5F2}" srcOrd="5" destOrd="0" parTransId="{8859684B-0A01-4DBF-BFAD-AFB29FAAE004}" sibTransId="{5A0F4DBE-83AD-44CA-82AE-531210338C79}"/>
    <dgm:cxn modelId="{AF8D9F76-22DB-4050-91C2-4AD952E92729}" type="presOf" srcId="{7AF5919D-1CB8-4620-BA7B-639AD2084ED0}" destId="{AE42BCF5-3B6C-4D48-AED5-9B15B85BB596}" srcOrd="0" destOrd="0" presId="urn:microsoft.com/office/officeart/2005/8/layout/default"/>
    <dgm:cxn modelId="{48456B89-7648-4EC5-9C77-0AFBA0027B14}" srcId="{CAB11723-7A57-4F10-9C9A-AB1EB7E3C8FC}" destId="{5515758E-5191-462A-BA66-266FAD5206A4}" srcOrd="2" destOrd="0" parTransId="{0EC34845-6810-42B1-9C88-53D27E3A27B0}" sibTransId="{E4A5E605-393B-46BF-B585-FEF471FAEACF}"/>
    <dgm:cxn modelId="{19D3C0AB-5472-426F-A39E-F73FC613604D}" type="presOf" srcId="{521AD2E8-1501-4E70-A378-5A07C1982F6F}" destId="{069B0D87-79D6-4F93-8CD0-2FF65E8365E0}" srcOrd="0" destOrd="0" presId="urn:microsoft.com/office/officeart/2005/8/layout/default"/>
    <dgm:cxn modelId="{AB6416CC-E7A3-48C8-9828-AE890B62EC43}" srcId="{CAB11723-7A57-4F10-9C9A-AB1EB7E3C8FC}" destId="{89CFA7E6-9288-42D2-B558-93BEF90BDEB5}" srcOrd="4" destOrd="0" parTransId="{6F9DAFF2-CF11-40C4-B5AE-4E3068FBF2DE}" sibTransId="{FBB507D3-7A0A-453B-880A-B57109DDC7FA}"/>
    <dgm:cxn modelId="{5FBCABD2-6D62-40F1-AFB5-7D171CCB88E3}" srcId="{CAB11723-7A57-4F10-9C9A-AB1EB7E3C8FC}" destId="{456BF0C1-A39C-4B68-9481-21999C63FBDD}" srcOrd="1" destOrd="0" parTransId="{C746DA3F-AB6D-4797-A5A3-B3CC882F7F8B}" sibTransId="{07E1717E-BD41-49FC-9B2B-BB186E5EEB76}"/>
    <dgm:cxn modelId="{85A3BED7-12C6-4596-ACA7-65427326C59A}" type="presOf" srcId="{89CFA7E6-9288-42D2-B558-93BEF90BDEB5}" destId="{F040E295-56AC-421A-AD07-F112DF427560}" srcOrd="0" destOrd="0" presId="urn:microsoft.com/office/officeart/2005/8/layout/default"/>
    <dgm:cxn modelId="{73EEA5DE-3BAC-4804-9AE4-7049447A37AC}" srcId="{CAB11723-7A57-4F10-9C9A-AB1EB7E3C8FC}" destId="{9CBDCBBE-E7F0-4B14-80E9-88FCBD2DB8E3}" srcOrd="3" destOrd="0" parTransId="{3B68825F-5785-41A5-A5C6-BD96F225144C}" sibTransId="{66FF9EE2-3F5F-4CB8-A950-A645FABDB491}"/>
    <dgm:cxn modelId="{1FCD2FEA-7ED6-4726-8E64-37950A6C1C06}" type="presOf" srcId="{CAB11723-7A57-4F10-9C9A-AB1EB7E3C8FC}" destId="{78F9DE26-95B1-41C4-9CA3-BA5A84D62E62}" srcOrd="0" destOrd="0" presId="urn:microsoft.com/office/officeart/2005/8/layout/default"/>
    <dgm:cxn modelId="{A90B11FC-A763-4739-BF48-B4F29BCD4774}" type="presOf" srcId="{456BF0C1-A39C-4B68-9481-21999C63FBDD}" destId="{F3396A47-9763-4062-A1FE-8D040221A8B5}" srcOrd="0" destOrd="0" presId="urn:microsoft.com/office/officeart/2005/8/layout/default"/>
    <dgm:cxn modelId="{F8E7ABFC-658D-43E8-948A-A8D87B96EB75}" srcId="{CAB11723-7A57-4F10-9C9A-AB1EB7E3C8FC}" destId="{ECBCEFA0-BBE4-412C-A3A4-2E32DCBEC84E}" srcOrd="7" destOrd="0" parTransId="{25BEF806-F8FF-40BE-8FE4-AD3BA8DC871A}" sibTransId="{81BFC3FD-1B4E-4C8F-96D0-5B11A172D940}"/>
    <dgm:cxn modelId="{30C9EC96-A46E-4FF1-8B2E-03CCF6D31D44}" type="presParOf" srcId="{78F9DE26-95B1-41C4-9CA3-BA5A84D62E62}" destId="{AE42BCF5-3B6C-4D48-AED5-9B15B85BB596}" srcOrd="0" destOrd="0" presId="urn:microsoft.com/office/officeart/2005/8/layout/default"/>
    <dgm:cxn modelId="{E2DF5CDD-9DEE-48FD-803B-973DCCD638FE}" type="presParOf" srcId="{78F9DE26-95B1-41C4-9CA3-BA5A84D62E62}" destId="{1F1F271E-62EB-41FC-A183-26C7C3CDB312}" srcOrd="1" destOrd="0" presId="urn:microsoft.com/office/officeart/2005/8/layout/default"/>
    <dgm:cxn modelId="{C1487E3E-FE35-4355-820C-4E056E74BDC7}" type="presParOf" srcId="{78F9DE26-95B1-41C4-9CA3-BA5A84D62E62}" destId="{F3396A47-9763-4062-A1FE-8D040221A8B5}" srcOrd="2" destOrd="0" presId="urn:microsoft.com/office/officeart/2005/8/layout/default"/>
    <dgm:cxn modelId="{628E9072-C33B-4C72-BBFB-CC20BACE96F4}" type="presParOf" srcId="{78F9DE26-95B1-41C4-9CA3-BA5A84D62E62}" destId="{09241975-197B-4097-AA8D-17803613D03D}" srcOrd="3" destOrd="0" presId="urn:microsoft.com/office/officeart/2005/8/layout/default"/>
    <dgm:cxn modelId="{E305CB86-91BF-468D-BA45-9B86B6C81A9D}" type="presParOf" srcId="{78F9DE26-95B1-41C4-9CA3-BA5A84D62E62}" destId="{1460CC81-CDB5-4BEC-BD7E-B13A6A6AF765}" srcOrd="4" destOrd="0" presId="urn:microsoft.com/office/officeart/2005/8/layout/default"/>
    <dgm:cxn modelId="{276EAA94-A54D-4B29-BDE4-57C182675511}" type="presParOf" srcId="{78F9DE26-95B1-41C4-9CA3-BA5A84D62E62}" destId="{15E33C3D-81A9-4659-9C26-21A51046435F}" srcOrd="5" destOrd="0" presId="urn:microsoft.com/office/officeart/2005/8/layout/default"/>
    <dgm:cxn modelId="{95CA1848-C53F-4C8F-8F49-F0A00F77B01A}" type="presParOf" srcId="{78F9DE26-95B1-41C4-9CA3-BA5A84D62E62}" destId="{71460A12-DA2C-40F4-BD65-7B35F484CF8D}" srcOrd="6" destOrd="0" presId="urn:microsoft.com/office/officeart/2005/8/layout/default"/>
    <dgm:cxn modelId="{D1DDAF10-7E4C-4D2C-9FCA-D23A46CEF8AD}" type="presParOf" srcId="{78F9DE26-95B1-41C4-9CA3-BA5A84D62E62}" destId="{9268C036-5F80-45E6-92A9-272334154FFA}" srcOrd="7" destOrd="0" presId="urn:microsoft.com/office/officeart/2005/8/layout/default"/>
    <dgm:cxn modelId="{EF32B497-257A-44F7-96F6-86A986FA2307}" type="presParOf" srcId="{78F9DE26-95B1-41C4-9CA3-BA5A84D62E62}" destId="{F040E295-56AC-421A-AD07-F112DF427560}" srcOrd="8" destOrd="0" presId="urn:microsoft.com/office/officeart/2005/8/layout/default"/>
    <dgm:cxn modelId="{17101088-E699-4070-82C9-0AFFBA5A6A1B}" type="presParOf" srcId="{78F9DE26-95B1-41C4-9CA3-BA5A84D62E62}" destId="{F89E78B4-326C-48BA-945A-33F48E3076C2}" srcOrd="9" destOrd="0" presId="urn:microsoft.com/office/officeart/2005/8/layout/default"/>
    <dgm:cxn modelId="{76606A8C-1CB2-45FA-A8A1-B6038188EB0C}" type="presParOf" srcId="{78F9DE26-95B1-41C4-9CA3-BA5A84D62E62}" destId="{FE8DEAC3-7A78-4056-ABF7-9EAC4B8F2A31}" srcOrd="10" destOrd="0" presId="urn:microsoft.com/office/officeart/2005/8/layout/default"/>
    <dgm:cxn modelId="{6A4BE3FB-B1AF-40FC-87E7-78D8EA112F9A}" type="presParOf" srcId="{78F9DE26-95B1-41C4-9CA3-BA5A84D62E62}" destId="{6B73E6C8-8A43-493F-9943-AE0EA4162E27}" srcOrd="11" destOrd="0" presId="urn:microsoft.com/office/officeart/2005/8/layout/default"/>
    <dgm:cxn modelId="{8938834C-EB08-4B36-BF40-803345365CC6}" type="presParOf" srcId="{78F9DE26-95B1-41C4-9CA3-BA5A84D62E62}" destId="{069B0D87-79D6-4F93-8CD0-2FF65E8365E0}" srcOrd="12" destOrd="0" presId="urn:microsoft.com/office/officeart/2005/8/layout/default"/>
    <dgm:cxn modelId="{B96D04B8-3DF2-444C-A71C-D9877BA31104}" type="presParOf" srcId="{78F9DE26-95B1-41C4-9CA3-BA5A84D62E62}" destId="{1C62A550-B5A0-42DE-8F34-EA0FD877A744}" srcOrd="13" destOrd="0" presId="urn:microsoft.com/office/officeart/2005/8/layout/default"/>
    <dgm:cxn modelId="{6E952619-D032-4A57-A6D1-7D98B941635C}" type="presParOf" srcId="{78F9DE26-95B1-41C4-9CA3-BA5A84D62E62}" destId="{DF818DFA-8015-4CFA-BDA5-499B01D72148}"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D508FB-825E-4BD4-97EF-E499819ED37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EB848BD-CBBB-4551-B722-5E6B4D40FDEC}">
      <dgm:prSet/>
      <dgm:spPr/>
      <dgm:t>
        <a:bodyPr/>
        <a:lstStyle/>
        <a:p>
          <a:pPr algn="just"/>
          <a:r>
            <a:rPr lang="en-US" dirty="0" err="1">
              <a:latin typeface="Times New Roman" panose="02020603050405020304" pitchFamily="18" charset="0"/>
              <a:cs typeface="Times New Roman" panose="02020603050405020304" pitchFamily="18" charset="0"/>
            </a:rPr>
            <a:t>Το</a:t>
          </a:r>
          <a:r>
            <a:rPr lang="en-US" dirty="0">
              <a:latin typeface="Times New Roman" panose="02020603050405020304" pitchFamily="18" charset="0"/>
              <a:cs typeface="Times New Roman" panose="02020603050405020304" pitchFamily="18" charset="0"/>
            </a:rPr>
            <a:t> Unit Testing </a:t>
          </a:r>
          <a:r>
            <a:rPr lang="en-US" dirty="0" err="1">
              <a:latin typeface="Times New Roman" panose="02020603050405020304" pitchFamily="18" charset="0"/>
              <a:cs typeface="Times New Roman" panose="02020603050405020304" pitchFamily="18" charset="0"/>
            </a:rPr>
            <a:t>είν</a:t>
          </a:r>
          <a:r>
            <a:rPr lang="en-US" dirty="0">
              <a:latin typeface="Times New Roman" panose="02020603050405020304" pitchFamily="18" charset="0"/>
              <a:cs typeface="Times New Roman" panose="02020603050405020304" pitchFamily="18" charset="0"/>
            </a:rPr>
            <a:t>αι ένα επίπεδο του Software Testing, όπου ελέγχεται ξεχωριστά κάθε unit / component του κώδικα. </a:t>
          </a:r>
        </a:p>
      </dgm:t>
    </dgm:pt>
    <dgm:pt modelId="{74B46DBD-29AC-492A-BF90-F7C07FC297C2}" type="parTrans" cxnId="{6D354112-71E1-41F8-A343-1CFC97072287}">
      <dgm:prSet/>
      <dgm:spPr/>
      <dgm:t>
        <a:bodyPr/>
        <a:lstStyle/>
        <a:p>
          <a:endParaRPr lang="en-US"/>
        </a:p>
      </dgm:t>
    </dgm:pt>
    <dgm:pt modelId="{2A7345C2-61CA-414B-9CDF-D74BD8996DAB}" type="sibTrans" cxnId="{6D354112-71E1-41F8-A343-1CFC97072287}">
      <dgm:prSet/>
      <dgm:spPr/>
      <dgm:t>
        <a:bodyPr/>
        <a:lstStyle/>
        <a:p>
          <a:endParaRPr lang="en-US"/>
        </a:p>
      </dgm:t>
    </dgm:pt>
    <dgm:pt modelId="{7B24F0EB-0044-456C-A252-0218A9EF5C95}">
      <dgm:prSet/>
      <dgm:spPr/>
      <dgm:t>
        <a:bodyPr/>
        <a:lstStyle/>
        <a:p>
          <a:pPr algn="just"/>
          <a:r>
            <a:rPr lang="en-US" dirty="0">
              <a:latin typeface="Times New Roman" panose="02020603050405020304" pitchFamily="18" charset="0"/>
              <a:cs typeface="Times New Roman" panose="02020603050405020304" pitchFamily="18" charset="0"/>
            </a:rPr>
            <a:t>Ο </a:t>
          </a:r>
          <a:r>
            <a:rPr lang="en-US" dirty="0" err="1">
              <a:latin typeface="Times New Roman" panose="02020603050405020304" pitchFamily="18" charset="0"/>
              <a:cs typeface="Times New Roman" panose="02020603050405020304" pitchFamily="18" charset="0"/>
            </a:rPr>
            <a:t>σκο</a:t>
          </a:r>
          <a:r>
            <a:rPr lang="en-US" dirty="0">
              <a:latin typeface="Times New Roman" panose="02020603050405020304" pitchFamily="18" charset="0"/>
              <a:cs typeface="Times New Roman" panose="02020603050405020304" pitchFamily="18" charset="0"/>
            </a:rPr>
            <a:t>πός του Unit Testing είναι η επικύρωση ότι κάθε μονάδα του λογισμικού λειτουργεί ακριβώς όπως σχεδιάστηκε να λειτουργεί. </a:t>
          </a:r>
        </a:p>
      </dgm:t>
    </dgm:pt>
    <dgm:pt modelId="{6B0C6DB7-D41E-49EC-80D0-028A5F53FFB3}" type="parTrans" cxnId="{19C76990-3B85-473C-84B3-3D0DD2CDCB34}">
      <dgm:prSet/>
      <dgm:spPr/>
      <dgm:t>
        <a:bodyPr/>
        <a:lstStyle/>
        <a:p>
          <a:endParaRPr lang="en-US"/>
        </a:p>
      </dgm:t>
    </dgm:pt>
    <dgm:pt modelId="{1F024A81-1EAB-4F28-8208-443B8930429D}" type="sibTrans" cxnId="{19C76990-3B85-473C-84B3-3D0DD2CDCB34}">
      <dgm:prSet/>
      <dgm:spPr/>
      <dgm:t>
        <a:bodyPr/>
        <a:lstStyle/>
        <a:p>
          <a:endParaRPr lang="en-US"/>
        </a:p>
      </dgm:t>
    </dgm:pt>
    <dgm:pt modelId="{602BFF5D-7F97-444C-AFF0-2B2AB4FCC7F4}">
      <dgm:prSet/>
      <dgm:spPr/>
      <dgm:t>
        <a:bodyPr/>
        <a:lstStyle/>
        <a:p>
          <a:pPr algn="just"/>
          <a:r>
            <a:rPr lang="en-US" dirty="0" err="1">
              <a:latin typeface="Times New Roman" panose="02020603050405020304" pitchFamily="18" charset="0"/>
              <a:cs typeface="Times New Roman" panose="02020603050405020304" pitchFamily="18" charset="0"/>
            </a:rPr>
            <a:t>Ως</a:t>
          </a:r>
          <a:r>
            <a:rPr lang="en-US" dirty="0">
              <a:latin typeface="Times New Roman" panose="02020603050405020304" pitchFamily="18" charset="0"/>
              <a:cs typeface="Times New Roman" panose="02020603050405020304" pitchFamily="18" charset="0"/>
            </a:rPr>
            <a:t> unit </a:t>
          </a:r>
          <a:r>
            <a:rPr lang="en-US" dirty="0" err="1">
              <a:latin typeface="Times New Roman" panose="02020603050405020304" pitchFamily="18" charset="0"/>
              <a:cs typeface="Times New Roman" panose="02020603050405020304" pitchFamily="18" charset="0"/>
            </a:rPr>
            <a:t>θεωρούμε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τη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μικρότερη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δυν</a:t>
          </a:r>
          <a:r>
            <a:rPr lang="en-US" dirty="0">
              <a:latin typeface="Times New Roman" panose="02020603050405020304" pitchFamily="18" charset="0"/>
              <a:cs typeface="Times New Roman" panose="02020603050405020304" pitchFamily="18" charset="0"/>
            </a:rPr>
            <a:t>ατή μονάδα λογισμικού που μπορεί να ελεγχθεί. </a:t>
          </a:r>
        </a:p>
      </dgm:t>
    </dgm:pt>
    <dgm:pt modelId="{89878D1E-D65C-49FA-9769-ABBE9694A269}" type="parTrans" cxnId="{ED90810A-4BA1-479C-A312-8849BDC20A8A}">
      <dgm:prSet/>
      <dgm:spPr/>
      <dgm:t>
        <a:bodyPr/>
        <a:lstStyle/>
        <a:p>
          <a:endParaRPr lang="en-US"/>
        </a:p>
      </dgm:t>
    </dgm:pt>
    <dgm:pt modelId="{A70639C0-D7C3-491C-8CCA-A76A424172DB}" type="sibTrans" cxnId="{ED90810A-4BA1-479C-A312-8849BDC20A8A}">
      <dgm:prSet/>
      <dgm:spPr/>
      <dgm:t>
        <a:bodyPr/>
        <a:lstStyle/>
        <a:p>
          <a:endParaRPr lang="en-US"/>
        </a:p>
      </dgm:t>
    </dgm:pt>
    <dgm:pt modelId="{FE52B93E-44FC-41B4-AA63-2751A5243864}">
      <dgm:prSet/>
      <dgm:spPr/>
      <dgm:t>
        <a:bodyPr/>
        <a:lstStyle/>
        <a:p>
          <a:pPr algn="just"/>
          <a:r>
            <a:rPr lang="el-GR" dirty="0">
              <a:latin typeface="Times New Roman" panose="02020603050405020304" pitchFamily="18" charset="0"/>
              <a:cs typeface="Times New Roman" panose="02020603050405020304" pitchFamily="18" charset="0"/>
            </a:rPr>
            <a:t>Το εκτελούν κυρίως οι προγραμματιστές αλλά σε κάποιες περιπτώσεις και οι </a:t>
          </a:r>
          <a:r>
            <a:rPr lang="en-US" dirty="0">
              <a:latin typeface="Times New Roman" panose="02020603050405020304" pitchFamily="18" charset="0"/>
              <a:cs typeface="Times New Roman" panose="02020603050405020304" pitchFamily="18" charset="0"/>
            </a:rPr>
            <a:t>testers</a:t>
          </a:r>
          <a:r>
            <a:rPr lang="el-G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dgm:t>
    </dgm:pt>
    <dgm:pt modelId="{B560EBE8-4E50-46ED-9BFB-9547294748D0}" type="parTrans" cxnId="{5EFB904A-EA97-4C9F-9FA5-D83CBD019B76}">
      <dgm:prSet/>
      <dgm:spPr/>
      <dgm:t>
        <a:bodyPr/>
        <a:lstStyle/>
        <a:p>
          <a:endParaRPr lang="en-US"/>
        </a:p>
      </dgm:t>
    </dgm:pt>
    <dgm:pt modelId="{0B9871BE-E8E5-4B90-B331-B30D7D2FB595}" type="sibTrans" cxnId="{5EFB904A-EA97-4C9F-9FA5-D83CBD019B76}">
      <dgm:prSet/>
      <dgm:spPr/>
      <dgm:t>
        <a:bodyPr/>
        <a:lstStyle/>
        <a:p>
          <a:endParaRPr lang="en-US"/>
        </a:p>
      </dgm:t>
    </dgm:pt>
    <dgm:pt modelId="{09303C38-6970-4FFE-AD1C-7F955F39F92F}" type="pres">
      <dgm:prSet presAssocID="{A3D508FB-825E-4BD4-97EF-E499819ED376}" presName="linear" presStyleCnt="0">
        <dgm:presLayoutVars>
          <dgm:animLvl val="lvl"/>
          <dgm:resizeHandles val="exact"/>
        </dgm:presLayoutVars>
      </dgm:prSet>
      <dgm:spPr/>
    </dgm:pt>
    <dgm:pt modelId="{E179983E-DBBE-4FB6-A9D3-FF9A72CC650E}" type="pres">
      <dgm:prSet presAssocID="{2EB848BD-CBBB-4551-B722-5E6B4D40FDEC}" presName="parentText" presStyleLbl="node1" presStyleIdx="0" presStyleCnt="4">
        <dgm:presLayoutVars>
          <dgm:chMax val="0"/>
          <dgm:bulletEnabled val="1"/>
        </dgm:presLayoutVars>
      </dgm:prSet>
      <dgm:spPr/>
    </dgm:pt>
    <dgm:pt modelId="{E46A9C58-8C89-4202-8ECD-EE33900B569F}" type="pres">
      <dgm:prSet presAssocID="{2A7345C2-61CA-414B-9CDF-D74BD8996DAB}" presName="spacer" presStyleCnt="0"/>
      <dgm:spPr/>
    </dgm:pt>
    <dgm:pt modelId="{AA2A5503-6B94-4586-9A8F-BAC53DD6427B}" type="pres">
      <dgm:prSet presAssocID="{7B24F0EB-0044-456C-A252-0218A9EF5C95}" presName="parentText" presStyleLbl="node1" presStyleIdx="1" presStyleCnt="4">
        <dgm:presLayoutVars>
          <dgm:chMax val="0"/>
          <dgm:bulletEnabled val="1"/>
        </dgm:presLayoutVars>
      </dgm:prSet>
      <dgm:spPr/>
    </dgm:pt>
    <dgm:pt modelId="{03E005A9-3BE0-44F3-BB68-8972124EABBC}" type="pres">
      <dgm:prSet presAssocID="{1F024A81-1EAB-4F28-8208-443B8930429D}" presName="spacer" presStyleCnt="0"/>
      <dgm:spPr/>
    </dgm:pt>
    <dgm:pt modelId="{E8ABB4BE-7DC1-4DA7-ACBD-2976CC5457F5}" type="pres">
      <dgm:prSet presAssocID="{602BFF5D-7F97-444C-AFF0-2B2AB4FCC7F4}" presName="parentText" presStyleLbl="node1" presStyleIdx="2" presStyleCnt="4">
        <dgm:presLayoutVars>
          <dgm:chMax val="0"/>
          <dgm:bulletEnabled val="1"/>
        </dgm:presLayoutVars>
      </dgm:prSet>
      <dgm:spPr/>
    </dgm:pt>
    <dgm:pt modelId="{E0B6FC2F-4E34-44F4-A6C6-010DB465E993}" type="pres">
      <dgm:prSet presAssocID="{A70639C0-D7C3-491C-8CCA-A76A424172DB}" presName="spacer" presStyleCnt="0"/>
      <dgm:spPr/>
    </dgm:pt>
    <dgm:pt modelId="{4F12585E-7461-4CCE-8CC6-BED126E7E12E}" type="pres">
      <dgm:prSet presAssocID="{FE52B93E-44FC-41B4-AA63-2751A5243864}" presName="parentText" presStyleLbl="node1" presStyleIdx="3" presStyleCnt="4">
        <dgm:presLayoutVars>
          <dgm:chMax val="0"/>
          <dgm:bulletEnabled val="1"/>
        </dgm:presLayoutVars>
      </dgm:prSet>
      <dgm:spPr/>
    </dgm:pt>
  </dgm:ptLst>
  <dgm:cxnLst>
    <dgm:cxn modelId="{ED90810A-4BA1-479C-A312-8849BDC20A8A}" srcId="{A3D508FB-825E-4BD4-97EF-E499819ED376}" destId="{602BFF5D-7F97-444C-AFF0-2B2AB4FCC7F4}" srcOrd="2" destOrd="0" parTransId="{89878D1E-D65C-49FA-9769-ABBE9694A269}" sibTransId="{A70639C0-D7C3-491C-8CCA-A76A424172DB}"/>
    <dgm:cxn modelId="{6D354112-71E1-41F8-A343-1CFC97072287}" srcId="{A3D508FB-825E-4BD4-97EF-E499819ED376}" destId="{2EB848BD-CBBB-4551-B722-5E6B4D40FDEC}" srcOrd="0" destOrd="0" parTransId="{74B46DBD-29AC-492A-BF90-F7C07FC297C2}" sibTransId="{2A7345C2-61CA-414B-9CDF-D74BD8996DAB}"/>
    <dgm:cxn modelId="{581EC825-44CE-4F26-99CB-547BE6F8BDE9}" type="presOf" srcId="{602BFF5D-7F97-444C-AFF0-2B2AB4FCC7F4}" destId="{E8ABB4BE-7DC1-4DA7-ACBD-2976CC5457F5}" srcOrd="0" destOrd="0" presId="urn:microsoft.com/office/officeart/2005/8/layout/vList2"/>
    <dgm:cxn modelId="{5EFB904A-EA97-4C9F-9FA5-D83CBD019B76}" srcId="{A3D508FB-825E-4BD4-97EF-E499819ED376}" destId="{FE52B93E-44FC-41B4-AA63-2751A5243864}" srcOrd="3" destOrd="0" parTransId="{B560EBE8-4E50-46ED-9BFB-9547294748D0}" sibTransId="{0B9871BE-E8E5-4B90-B331-B30D7D2FB595}"/>
    <dgm:cxn modelId="{EB8EBF4B-D87C-4ED8-A892-F944DEBE33C0}" type="presOf" srcId="{A3D508FB-825E-4BD4-97EF-E499819ED376}" destId="{09303C38-6970-4FFE-AD1C-7F955F39F92F}" srcOrd="0" destOrd="0" presId="urn:microsoft.com/office/officeart/2005/8/layout/vList2"/>
    <dgm:cxn modelId="{19C76990-3B85-473C-84B3-3D0DD2CDCB34}" srcId="{A3D508FB-825E-4BD4-97EF-E499819ED376}" destId="{7B24F0EB-0044-456C-A252-0218A9EF5C95}" srcOrd="1" destOrd="0" parTransId="{6B0C6DB7-D41E-49EC-80D0-028A5F53FFB3}" sibTransId="{1F024A81-1EAB-4F28-8208-443B8930429D}"/>
    <dgm:cxn modelId="{CBE2F6B3-29D7-4F9A-A712-D568D11DD966}" type="presOf" srcId="{2EB848BD-CBBB-4551-B722-5E6B4D40FDEC}" destId="{E179983E-DBBE-4FB6-A9D3-FF9A72CC650E}" srcOrd="0" destOrd="0" presId="urn:microsoft.com/office/officeart/2005/8/layout/vList2"/>
    <dgm:cxn modelId="{67EFD3CD-3CC7-4687-8F4A-6EF35B81E753}" type="presOf" srcId="{FE52B93E-44FC-41B4-AA63-2751A5243864}" destId="{4F12585E-7461-4CCE-8CC6-BED126E7E12E}" srcOrd="0" destOrd="0" presId="urn:microsoft.com/office/officeart/2005/8/layout/vList2"/>
    <dgm:cxn modelId="{7C0480DE-0712-4825-9FD3-3D5D1303E83F}" type="presOf" srcId="{7B24F0EB-0044-456C-A252-0218A9EF5C95}" destId="{AA2A5503-6B94-4586-9A8F-BAC53DD6427B}" srcOrd="0" destOrd="0" presId="urn:microsoft.com/office/officeart/2005/8/layout/vList2"/>
    <dgm:cxn modelId="{8B8017C0-A169-425E-B77C-C5A95527C318}" type="presParOf" srcId="{09303C38-6970-4FFE-AD1C-7F955F39F92F}" destId="{E179983E-DBBE-4FB6-A9D3-FF9A72CC650E}" srcOrd="0" destOrd="0" presId="urn:microsoft.com/office/officeart/2005/8/layout/vList2"/>
    <dgm:cxn modelId="{3D26F286-ED4F-4C31-8BD0-27889EBB4DE1}" type="presParOf" srcId="{09303C38-6970-4FFE-AD1C-7F955F39F92F}" destId="{E46A9C58-8C89-4202-8ECD-EE33900B569F}" srcOrd="1" destOrd="0" presId="urn:microsoft.com/office/officeart/2005/8/layout/vList2"/>
    <dgm:cxn modelId="{9D135BB0-D38B-44C0-83BA-3E3F103054DF}" type="presParOf" srcId="{09303C38-6970-4FFE-AD1C-7F955F39F92F}" destId="{AA2A5503-6B94-4586-9A8F-BAC53DD6427B}" srcOrd="2" destOrd="0" presId="urn:microsoft.com/office/officeart/2005/8/layout/vList2"/>
    <dgm:cxn modelId="{65EC749D-5EF9-4768-910F-889AEA4687CD}" type="presParOf" srcId="{09303C38-6970-4FFE-AD1C-7F955F39F92F}" destId="{03E005A9-3BE0-44F3-BB68-8972124EABBC}" srcOrd="3" destOrd="0" presId="urn:microsoft.com/office/officeart/2005/8/layout/vList2"/>
    <dgm:cxn modelId="{E73B806C-FD14-407B-B9D6-723B3F04BBE8}" type="presParOf" srcId="{09303C38-6970-4FFE-AD1C-7F955F39F92F}" destId="{E8ABB4BE-7DC1-4DA7-ACBD-2976CC5457F5}" srcOrd="4" destOrd="0" presId="urn:microsoft.com/office/officeart/2005/8/layout/vList2"/>
    <dgm:cxn modelId="{64802AD6-582C-479E-BB50-00480E27DB94}" type="presParOf" srcId="{09303C38-6970-4FFE-AD1C-7F955F39F92F}" destId="{E0B6FC2F-4E34-44F4-A6C6-010DB465E993}" srcOrd="5" destOrd="0" presId="urn:microsoft.com/office/officeart/2005/8/layout/vList2"/>
    <dgm:cxn modelId="{6F91B93A-1068-4B31-A649-5D4D520A1211}" type="presParOf" srcId="{09303C38-6970-4FFE-AD1C-7F955F39F92F}" destId="{4F12585E-7461-4CCE-8CC6-BED126E7E12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7A56A8-BAC5-4F9B-88A3-052440D197B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15B7EC1-6DE2-474C-9A57-1EE522C84916}">
      <dgm:prSet/>
      <dgm:spPr/>
      <dgm:t>
        <a:bodyPr/>
        <a:lstStyle/>
        <a:p>
          <a:r>
            <a:rPr lang="el-GR" dirty="0">
              <a:latin typeface="Times New Roman" panose="02020603050405020304" pitchFamily="18" charset="0"/>
              <a:cs typeface="Times New Roman" panose="02020603050405020304" pitchFamily="18" charset="0"/>
            </a:rPr>
            <a:t>Είναι ένα </a:t>
          </a:r>
          <a:r>
            <a:rPr lang="en-US" dirty="0">
              <a:latin typeface="Times New Roman" panose="02020603050405020304" pitchFamily="18" charset="0"/>
              <a:cs typeface="Times New Roman" panose="02020603050405020304" pitchFamily="18" charset="0"/>
            </a:rPr>
            <a:t>break </a:t>
          </a:r>
          <a:r>
            <a:rPr lang="el-GR" dirty="0">
              <a:latin typeface="Times New Roman" panose="02020603050405020304" pitchFamily="18" charset="0"/>
              <a:cs typeface="Times New Roman" panose="02020603050405020304" pitchFamily="18" charset="0"/>
            </a:rPr>
            <a:t>για έλεγχο </a:t>
          </a:r>
          <a:endParaRPr lang="en-US" dirty="0">
            <a:latin typeface="Times New Roman" panose="02020603050405020304" pitchFamily="18" charset="0"/>
            <a:cs typeface="Times New Roman" panose="02020603050405020304" pitchFamily="18" charset="0"/>
          </a:endParaRPr>
        </a:p>
      </dgm:t>
    </dgm:pt>
    <dgm:pt modelId="{38E41682-5045-48AF-B3E3-631475683477}" type="parTrans" cxnId="{67153FDF-65E1-4734-A6F6-9C96EBD45E91}">
      <dgm:prSet/>
      <dgm:spPr/>
      <dgm:t>
        <a:bodyPr/>
        <a:lstStyle/>
        <a:p>
          <a:endParaRPr lang="en-US"/>
        </a:p>
      </dgm:t>
    </dgm:pt>
    <dgm:pt modelId="{D884CDBB-9830-48EA-B9A9-07C269D0E9E7}" type="sibTrans" cxnId="{67153FDF-65E1-4734-A6F6-9C96EBD45E91}">
      <dgm:prSet/>
      <dgm:spPr/>
      <dgm:t>
        <a:bodyPr/>
        <a:lstStyle/>
        <a:p>
          <a:endParaRPr lang="en-US"/>
        </a:p>
      </dgm:t>
    </dgm:pt>
    <dgm:pt modelId="{21AF8CB7-E5A2-4F61-8812-3BED7D15FEAD}">
      <dgm:prSet/>
      <dgm:spPr/>
      <dgm:t>
        <a:bodyPr/>
        <a:lstStyle/>
        <a:p>
          <a:r>
            <a:rPr lang="el-GR" dirty="0">
              <a:latin typeface="Times New Roman" panose="02020603050405020304" pitchFamily="18" charset="0"/>
              <a:cs typeface="Times New Roman" panose="02020603050405020304" pitchFamily="18" charset="0"/>
            </a:rPr>
            <a:t>Γίνεται στο </a:t>
          </a:r>
          <a:r>
            <a:rPr lang="en-US" dirty="0">
              <a:latin typeface="Times New Roman" panose="02020603050405020304" pitchFamily="18" charset="0"/>
              <a:cs typeface="Times New Roman" panose="02020603050405020304" pitchFamily="18" charset="0"/>
            </a:rPr>
            <a:t>build</a:t>
          </a:r>
        </a:p>
      </dgm:t>
    </dgm:pt>
    <dgm:pt modelId="{1ED24D37-EF2B-4CC3-BF44-932CA3E6FCE7}" type="parTrans" cxnId="{3C160B50-44E8-44A9-8617-01196A11F203}">
      <dgm:prSet/>
      <dgm:spPr/>
      <dgm:t>
        <a:bodyPr/>
        <a:lstStyle/>
        <a:p>
          <a:endParaRPr lang="en-US"/>
        </a:p>
      </dgm:t>
    </dgm:pt>
    <dgm:pt modelId="{53942816-3373-421E-8231-BEB92E935FB8}" type="sibTrans" cxnId="{3C160B50-44E8-44A9-8617-01196A11F203}">
      <dgm:prSet/>
      <dgm:spPr/>
      <dgm:t>
        <a:bodyPr/>
        <a:lstStyle/>
        <a:p>
          <a:endParaRPr lang="en-US"/>
        </a:p>
      </dgm:t>
    </dgm:pt>
    <dgm:pt modelId="{A82F3249-475F-4229-9B51-B693C4DAEF51}">
      <dgm:prSet/>
      <dgm:spPr/>
      <dgm:t>
        <a:bodyPr/>
        <a:lstStyle/>
        <a:p>
          <a:r>
            <a:rPr lang="el-GR" dirty="0">
              <a:latin typeface="Times New Roman" panose="02020603050405020304" pitchFamily="18" charset="0"/>
              <a:cs typeface="Times New Roman" panose="02020603050405020304" pitchFamily="18" charset="0"/>
            </a:rPr>
            <a:t>Επιβεβαιώνει ότι παρά τις αλλαγές ο κώδικας παραμένει λειτουργικός </a:t>
          </a:r>
          <a:endParaRPr lang="en-US" dirty="0">
            <a:latin typeface="Times New Roman" panose="02020603050405020304" pitchFamily="18" charset="0"/>
            <a:cs typeface="Times New Roman" panose="02020603050405020304" pitchFamily="18" charset="0"/>
          </a:endParaRPr>
        </a:p>
      </dgm:t>
    </dgm:pt>
    <dgm:pt modelId="{549E194D-6AF3-4E9C-B9E2-D146277F523D}" type="parTrans" cxnId="{92FF3970-78AE-4FB5-8A8F-73A4695ABD50}">
      <dgm:prSet/>
      <dgm:spPr/>
      <dgm:t>
        <a:bodyPr/>
        <a:lstStyle/>
        <a:p>
          <a:endParaRPr lang="en-US"/>
        </a:p>
      </dgm:t>
    </dgm:pt>
    <dgm:pt modelId="{F0453322-BC89-40B5-B6A9-2AF7875C6D7F}" type="sibTrans" cxnId="{92FF3970-78AE-4FB5-8A8F-73A4695ABD50}">
      <dgm:prSet/>
      <dgm:spPr/>
      <dgm:t>
        <a:bodyPr/>
        <a:lstStyle/>
        <a:p>
          <a:endParaRPr lang="en-US"/>
        </a:p>
      </dgm:t>
    </dgm:pt>
    <dgm:pt modelId="{72A9E487-EC3D-4A7A-A890-D801196A12DC}" type="pres">
      <dgm:prSet presAssocID="{237A56A8-BAC5-4F9B-88A3-052440D197B7}" presName="Name0" presStyleCnt="0">
        <dgm:presLayoutVars>
          <dgm:dir/>
          <dgm:animLvl val="lvl"/>
          <dgm:resizeHandles val="exact"/>
        </dgm:presLayoutVars>
      </dgm:prSet>
      <dgm:spPr/>
    </dgm:pt>
    <dgm:pt modelId="{2AC80CC8-1300-4276-895F-641544D59176}" type="pres">
      <dgm:prSet presAssocID="{F15B7EC1-6DE2-474C-9A57-1EE522C84916}" presName="linNode" presStyleCnt="0"/>
      <dgm:spPr/>
    </dgm:pt>
    <dgm:pt modelId="{5E67A95E-E973-458C-BF2B-280ECE13A7C4}" type="pres">
      <dgm:prSet presAssocID="{F15B7EC1-6DE2-474C-9A57-1EE522C84916}" presName="parentText" presStyleLbl="node1" presStyleIdx="0" presStyleCnt="3">
        <dgm:presLayoutVars>
          <dgm:chMax val="1"/>
          <dgm:bulletEnabled val="1"/>
        </dgm:presLayoutVars>
      </dgm:prSet>
      <dgm:spPr/>
    </dgm:pt>
    <dgm:pt modelId="{1D4106D9-FF8C-4DF7-892D-8DA046E23266}" type="pres">
      <dgm:prSet presAssocID="{D884CDBB-9830-48EA-B9A9-07C269D0E9E7}" presName="sp" presStyleCnt="0"/>
      <dgm:spPr/>
    </dgm:pt>
    <dgm:pt modelId="{DB5C499A-27FE-4330-A863-316A2D3F945E}" type="pres">
      <dgm:prSet presAssocID="{21AF8CB7-E5A2-4F61-8812-3BED7D15FEAD}" presName="linNode" presStyleCnt="0"/>
      <dgm:spPr/>
    </dgm:pt>
    <dgm:pt modelId="{8085011A-2E56-4EE0-A418-F03F6119A27C}" type="pres">
      <dgm:prSet presAssocID="{21AF8CB7-E5A2-4F61-8812-3BED7D15FEAD}" presName="parentText" presStyleLbl="node1" presStyleIdx="1" presStyleCnt="3">
        <dgm:presLayoutVars>
          <dgm:chMax val="1"/>
          <dgm:bulletEnabled val="1"/>
        </dgm:presLayoutVars>
      </dgm:prSet>
      <dgm:spPr/>
    </dgm:pt>
    <dgm:pt modelId="{DFB716D5-4D32-4A45-8507-E85CCFE9C634}" type="pres">
      <dgm:prSet presAssocID="{53942816-3373-421E-8231-BEB92E935FB8}" presName="sp" presStyleCnt="0"/>
      <dgm:spPr/>
    </dgm:pt>
    <dgm:pt modelId="{345A5B89-8FCF-4480-8F86-07B2F06022F3}" type="pres">
      <dgm:prSet presAssocID="{A82F3249-475F-4229-9B51-B693C4DAEF51}" presName="linNode" presStyleCnt="0"/>
      <dgm:spPr/>
    </dgm:pt>
    <dgm:pt modelId="{45B268A3-870E-43E4-AC0A-21943E04177C}" type="pres">
      <dgm:prSet presAssocID="{A82F3249-475F-4229-9B51-B693C4DAEF51}" presName="parentText" presStyleLbl="node1" presStyleIdx="2" presStyleCnt="3">
        <dgm:presLayoutVars>
          <dgm:chMax val="1"/>
          <dgm:bulletEnabled val="1"/>
        </dgm:presLayoutVars>
      </dgm:prSet>
      <dgm:spPr/>
    </dgm:pt>
  </dgm:ptLst>
  <dgm:cxnLst>
    <dgm:cxn modelId="{66D4790D-E0C1-4280-BB4D-E18A3FA384A6}" type="presOf" srcId="{F15B7EC1-6DE2-474C-9A57-1EE522C84916}" destId="{5E67A95E-E973-458C-BF2B-280ECE13A7C4}" srcOrd="0" destOrd="0" presId="urn:microsoft.com/office/officeart/2005/8/layout/vList5"/>
    <dgm:cxn modelId="{1C90202D-B762-404E-AA9F-B8723975FC6C}" type="presOf" srcId="{A82F3249-475F-4229-9B51-B693C4DAEF51}" destId="{45B268A3-870E-43E4-AC0A-21943E04177C}" srcOrd="0" destOrd="0" presId="urn:microsoft.com/office/officeart/2005/8/layout/vList5"/>
    <dgm:cxn modelId="{3C160B50-44E8-44A9-8617-01196A11F203}" srcId="{237A56A8-BAC5-4F9B-88A3-052440D197B7}" destId="{21AF8CB7-E5A2-4F61-8812-3BED7D15FEAD}" srcOrd="1" destOrd="0" parTransId="{1ED24D37-EF2B-4CC3-BF44-932CA3E6FCE7}" sibTransId="{53942816-3373-421E-8231-BEB92E935FB8}"/>
    <dgm:cxn modelId="{92FF3970-78AE-4FB5-8A8F-73A4695ABD50}" srcId="{237A56A8-BAC5-4F9B-88A3-052440D197B7}" destId="{A82F3249-475F-4229-9B51-B693C4DAEF51}" srcOrd="2" destOrd="0" parTransId="{549E194D-6AF3-4E9C-B9E2-D146277F523D}" sibTransId="{F0453322-BC89-40B5-B6A9-2AF7875C6D7F}"/>
    <dgm:cxn modelId="{E96D2098-A677-4F16-9A43-4B430CD7E11D}" type="presOf" srcId="{21AF8CB7-E5A2-4F61-8812-3BED7D15FEAD}" destId="{8085011A-2E56-4EE0-A418-F03F6119A27C}" srcOrd="0" destOrd="0" presId="urn:microsoft.com/office/officeart/2005/8/layout/vList5"/>
    <dgm:cxn modelId="{B013569C-8EE8-4E34-90CA-DF888646C933}" type="presOf" srcId="{237A56A8-BAC5-4F9B-88A3-052440D197B7}" destId="{72A9E487-EC3D-4A7A-A890-D801196A12DC}" srcOrd="0" destOrd="0" presId="urn:microsoft.com/office/officeart/2005/8/layout/vList5"/>
    <dgm:cxn modelId="{67153FDF-65E1-4734-A6F6-9C96EBD45E91}" srcId="{237A56A8-BAC5-4F9B-88A3-052440D197B7}" destId="{F15B7EC1-6DE2-474C-9A57-1EE522C84916}" srcOrd="0" destOrd="0" parTransId="{38E41682-5045-48AF-B3E3-631475683477}" sibTransId="{D884CDBB-9830-48EA-B9A9-07C269D0E9E7}"/>
    <dgm:cxn modelId="{9E947CA8-B0D7-4E0D-94E8-9D6B62AA5788}" type="presParOf" srcId="{72A9E487-EC3D-4A7A-A890-D801196A12DC}" destId="{2AC80CC8-1300-4276-895F-641544D59176}" srcOrd="0" destOrd="0" presId="urn:microsoft.com/office/officeart/2005/8/layout/vList5"/>
    <dgm:cxn modelId="{2B35FCF8-67C6-43A9-86A4-C0699387FF8D}" type="presParOf" srcId="{2AC80CC8-1300-4276-895F-641544D59176}" destId="{5E67A95E-E973-458C-BF2B-280ECE13A7C4}" srcOrd="0" destOrd="0" presId="urn:microsoft.com/office/officeart/2005/8/layout/vList5"/>
    <dgm:cxn modelId="{F6BD3AA1-7539-4DCC-88E5-39555FBF8B41}" type="presParOf" srcId="{72A9E487-EC3D-4A7A-A890-D801196A12DC}" destId="{1D4106D9-FF8C-4DF7-892D-8DA046E23266}" srcOrd="1" destOrd="0" presId="urn:microsoft.com/office/officeart/2005/8/layout/vList5"/>
    <dgm:cxn modelId="{0921173B-C4B0-4719-BF28-12709B168886}" type="presParOf" srcId="{72A9E487-EC3D-4A7A-A890-D801196A12DC}" destId="{DB5C499A-27FE-4330-A863-316A2D3F945E}" srcOrd="2" destOrd="0" presId="urn:microsoft.com/office/officeart/2005/8/layout/vList5"/>
    <dgm:cxn modelId="{30B9C2C0-D327-4E87-BAF7-D20CA7E8975D}" type="presParOf" srcId="{DB5C499A-27FE-4330-A863-316A2D3F945E}" destId="{8085011A-2E56-4EE0-A418-F03F6119A27C}" srcOrd="0" destOrd="0" presId="urn:microsoft.com/office/officeart/2005/8/layout/vList5"/>
    <dgm:cxn modelId="{92FC74A7-34F6-45BA-B4F3-F3FFC6A9EA3D}" type="presParOf" srcId="{72A9E487-EC3D-4A7A-A890-D801196A12DC}" destId="{DFB716D5-4D32-4A45-8507-E85CCFE9C634}" srcOrd="3" destOrd="0" presId="urn:microsoft.com/office/officeart/2005/8/layout/vList5"/>
    <dgm:cxn modelId="{D8C7C738-B229-40E6-89C5-99C5AC90BBB5}" type="presParOf" srcId="{72A9E487-EC3D-4A7A-A890-D801196A12DC}" destId="{345A5B89-8FCF-4480-8F86-07B2F06022F3}" srcOrd="4" destOrd="0" presId="urn:microsoft.com/office/officeart/2005/8/layout/vList5"/>
    <dgm:cxn modelId="{4AEB4AB6-B322-4C72-B12B-38919A1DFF89}" type="presParOf" srcId="{345A5B89-8FCF-4480-8F86-07B2F06022F3}" destId="{45B268A3-870E-43E4-AC0A-21943E04177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6CA28C-9607-4651-93CD-9788BF44A5BF}"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155A9469-FC7F-4C36-A81E-1AF176C9FF26}">
      <dgm:prSet custT="1"/>
      <dgm:spPr/>
      <dgm:t>
        <a:bodyPr/>
        <a:lstStyle/>
        <a:p>
          <a:r>
            <a:rPr lang="en-US" sz="1600" b="1" i="1" u="sng" dirty="0">
              <a:latin typeface="Times New Roman" panose="02020603050405020304" pitchFamily="18" charset="0"/>
              <a:cs typeface="Times New Roman" panose="02020603050405020304" pitchFamily="18" charset="0"/>
            </a:rPr>
            <a:t>Υ</a:t>
          </a:r>
          <a:r>
            <a:rPr lang="el-GR" sz="1600" b="1" i="1" u="sng" dirty="0">
              <a:latin typeface="Times New Roman" panose="02020603050405020304" pitchFamily="18" charset="0"/>
              <a:cs typeface="Times New Roman" panose="02020603050405020304" pitchFamily="18" charset="0"/>
            </a:rPr>
            <a:t>π</a:t>
          </a:r>
          <a:r>
            <a:rPr lang="en-US" sz="1600" b="1" i="1" u="sng" dirty="0" err="1">
              <a:latin typeface="Times New Roman" panose="02020603050405020304" pitchFamily="18" charset="0"/>
              <a:cs typeface="Times New Roman" panose="02020603050405020304" pitchFamily="18" charset="0"/>
            </a:rPr>
            <a:t>οκ</a:t>
          </a:r>
          <a:r>
            <a:rPr lang="en-US" sz="1600" b="1" i="1" u="sng" dirty="0">
              <a:latin typeface="Times New Roman" panose="02020603050405020304" pitchFamily="18" charset="0"/>
              <a:cs typeface="Times New Roman" panose="02020603050405020304" pitchFamily="18" charset="0"/>
            </a:rPr>
            <a:t>ατηγορία του Regression Testing</a:t>
          </a:r>
          <a:br>
            <a:rPr lang="en-US" sz="1600" i="1" u="sng"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Το Sanity Testing είναι υποκατηγορία του regression testing και επικεντρώνεται σε μικρότερα μέρη της εφαρμογής.</a:t>
          </a:r>
        </a:p>
      </dgm:t>
    </dgm:pt>
    <dgm:pt modelId="{86526ED7-E68D-4F06-97CE-AEE43F22A211}" type="parTrans" cxnId="{F5EF8203-DA7E-4C9C-8496-4CB97E8E44D3}">
      <dgm:prSet/>
      <dgm:spPr/>
      <dgm:t>
        <a:bodyPr/>
        <a:lstStyle/>
        <a:p>
          <a:endParaRPr lang="en-US" sz="1600">
            <a:latin typeface="Times New Roman" panose="02020603050405020304" pitchFamily="18" charset="0"/>
            <a:cs typeface="Times New Roman" panose="02020603050405020304" pitchFamily="18" charset="0"/>
          </a:endParaRPr>
        </a:p>
      </dgm:t>
    </dgm:pt>
    <dgm:pt modelId="{2E5358A0-9FDA-483E-A1A3-5D0A1D9E1122}" type="sibTrans" cxnId="{F5EF8203-DA7E-4C9C-8496-4CB97E8E44D3}">
      <dgm:prSet/>
      <dgm:spPr/>
      <dgm:t>
        <a:bodyPr/>
        <a:lstStyle/>
        <a:p>
          <a:endParaRPr lang="en-US" sz="1600">
            <a:latin typeface="Times New Roman" panose="02020603050405020304" pitchFamily="18" charset="0"/>
            <a:cs typeface="Times New Roman" panose="02020603050405020304" pitchFamily="18" charset="0"/>
          </a:endParaRPr>
        </a:p>
      </dgm:t>
    </dgm:pt>
    <dgm:pt modelId="{FD6175D0-028B-44A3-8218-BBCBCC2F9231}">
      <dgm:prSet custT="1"/>
      <dgm:spPr/>
      <dgm:t>
        <a:bodyPr/>
        <a:lstStyle/>
        <a:p>
          <a:r>
            <a:rPr lang="en-US" sz="1600" b="1" i="1" u="sng" dirty="0">
              <a:latin typeface="Times New Roman" panose="02020603050405020304" pitchFamily="18" charset="0"/>
              <a:cs typeface="Times New Roman" panose="02020603050405020304" pitchFamily="18" charset="0"/>
            </a:rPr>
            <a:t>Unscripted:</a:t>
          </a:r>
          <a:br>
            <a:rPr lang="en-US" sz="1600" i="1" u="sng"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Τις</a:t>
          </a:r>
          <a:r>
            <a:rPr lang="en-US" sz="1600" dirty="0">
              <a:latin typeface="Times New Roman" panose="02020603050405020304" pitchFamily="18" charset="0"/>
              <a:cs typeface="Times New Roman" panose="02020603050405020304" pitchFamily="18" charset="0"/>
            </a:rPr>
            <a:t> π</a:t>
          </a:r>
          <a:r>
            <a:rPr lang="en-US" sz="1600" dirty="0" err="1">
              <a:latin typeface="Times New Roman" panose="02020603050405020304" pitchFamily="18" charset="0"/>
              <a:cs typeface="Times New Roman" panose="02020603050405020304" pitchFamily="18" charset="0"/>
            </a:rPr>
            <a:t>ερισσότερες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φορές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γίνετ</a:t>
          </a:r>
          <a:r>
            <a:rPr lang="en-US" sz="1600" dirty="0">
              <a:latin typeface="Times New Roman" panose="02020603050405020304" pitchFamily="18" charset="0"/>
              <a:cs typeface="Times New Roman" panose="02020603050405020304" pitchFamily="18" charset="0"/>
            </a:rPr>
            <a:t>αι χωρίς υπάρχον script. </a:t>
          </a:r>
        </a:p>
      </dgm:t>
    </dgm:pt>
    <dgm:pt modelId="{806DCB6C-22A4-4C01-9F64-7A5CF7AE8F31}" type="parTrans" cxnId="{27F52771-3A0F-4679-B909-C2DCF0398525}">
      <dgm:prSet/>
      <dgm:spPr/>
      <dgm:t>
        <a:bodyPr/>
        <a:lstStyle/>
        <a:p>
          <a:endParaRPr lang="en-US" sz="1600">
            <a:latin typeface="Times New Roman" panose="02020603050405020304" pitchFamily="18" charset="0"/>
            <a:cs typeface="Times New Roman" panose="02020603050405020304" pitchFamily="18" charset="0"/>
          </a:endParaRPr>
        </a:p>
      </dgm:t>
    </dgm:pt>
    <dgm:pt modelId="{BD7DC098-153A-4754-BF93-7742C72915E7}" type="sibTrans" cxnId="{27F52771-3A0F-4679-B909-C2DCF0398525}">
      <dgm:prSet/>
      <dgm:spPr/>
      <dgm:t>
        <a:bodyPr/>
        <a:lstStyle/>
        <a:p>
          <a:endParaRPr lang="en-US" sz="1600">
            <a:latin typeface="Times New Roman" panose="02020603050405020304" pitchFamily="18" charset="0"/>
            <a:cs typeface="Times New Roman" panose="02020603050405020304" pitchFamily="18" charset="0"/>
          </a:endParaRPr>
        </a:p>
      </dgm:t>
    </dgm:pt>
    <dgm:pt modelId="{DEB91A97-F1FB-4940-92A6-B40F44FF465C}">
      <dgm:prSet custT="1"/>
      <dgm:spPr/>
      <dgm:t>
        <a:bodyPr/>
        <a:lstStyle/>
        <a:p>
          <a:r>
            <a:rPr lang="en-US" sz="1600" b="1" i="1" u="sng" dirty="0">
              <a:latin typeface="Times New Roman" panose="02020603050405020304" pitchFamily="18" charset="0"/>
              <a:cs typeface="Times New Roman" panose="02020603050405020304" pitchFamily="18" charset="0"/>
            </a:rPr>
            <a:t>Not documented:</a:t>
          </a:r>
          <a:br>
            <a:rPr lang="en-US" sz="1600" i="1" u="sng"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Δεν</a:t>
          </a:r>
          <a:r>
            <a:rPr lang="en-US" sz="1600" dirty="0">
              <a:latin typeface="Times New Roman" panose="02020603050405020304" pitchFamily="18" charset="0"/>
              <a:cs typeface="Times New Roman" panose="02020603050405020304" pitchFamily="18" charset="0"/>
            </a:rPr>
            <a:t> υπ</a:t>
          </a:r>
          <a:r>
            <a:rPr lang="en-US" sz="1600" dirty="0" err="1">
              <a:latin typeface="Times New Roman" panose="02020603050405020304" pitchFamily="18" charset="0"/>
              <a:cs typeface="Times New Roman" panose="02020603050405020304" pitchFamily="18" charset="0"/>
            </a:rPr>
            <a:t>οστηρίζετ</a:t>
          </a:r>
          <a:r>
            <a:rPr lang="en-US" sz="1600" dirty="0">
              <a:latin typeface="Times New Roman" panose="02020603050405020304" pitchFamily="18" charset="0"/>
              <a:cs typeface="Times New Roman" panose="02020603050405020304" pitchFamily="18" charset="0"/>
            </a:rPr>
            <a:t>αι από documentation. </a:t>
          </a:r>
        </a:p>
      </dgm:t>
    </dgm:pt>
    <dgm:pt modelId="{186B2F9C-D44A-4A23-8B58-4418C78C8BE7}" type="parTrans" cxnId="{8B0BCB59-6DF4-49FF-8825-39BE2CB1BEF7}">
      <dgm:prSet/>
      <dgm:spPr/>
      <dgm:t>
        <a:bodyPr/>
        <a:lstStyle/>
        <a:p>
          <a:endParaRPr lang="en-US" sz="1600">
            <a:latin typeface="Times New Roman" panose="02020603050405020304" pitchFamily="18" charset="0"/>
            <a:cs typeface="Times New Roman" panose="02020603050405020304" pitchFamily="18" charset="0"/>
          </a:endParaRPr>
        </a:p>
      </dgm:t>
    </dgm:pt>
    <dgm:pt modelId="{9296D246-57DA-4ADA-9867-594E81098E13}" type="sibTrans" cxnId="{8B0BCB59-6DF4-49FF-8825-39BE2CB1BEF7}">
      <dgm:prSet/>
      <dgm:spPr/>
      <dgm:t>
        <a:bodyPr/>
        <a:lstStyle/>
        <a:p>
          <a:endParaRPr lang="en-US" sz="1600">
            <a:latin typeface="Times New Roman" panose="02020603050405020304" pitchFamily="18" charset="0"/>
            <a:cs typeface="Times New Roman" panose="02020603050405020304" pitchFamily="18" charset="0"/>
          </a:endParaRPr>
        </a:p>
      </dgm:t>
    </dgm:pt>
    <dgm:pt modelId="{88F069B8-2D83-46B0-A266-735BB9EE2C42}">
      <dgm:prSet custT="1"/>
      <dgm:spPr/>
      <dgm:t>
        <a:bodyPr/>
        <a:lstStyle/>
        <a:p>
          <a:r>
            <a:rPr lang="en-US" sz="1600" b="1" i="1" u="sng" dirty="0">
              <a:latin typeface="Times New Roman" panose="02020603050405020304" pitchFamily="18" charset="0"/>
              <a:cs typeface="Times New Roman" panose="02020603050405020304" pitchFamily="18" charset="0"/>
            </a:rPr>
            <a:t>Narrow and deep:</a:t>
          </a:r>
          <a:br>
            <a:rPr lang="en-US" sz="1600" i="1" u="sng"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Αφορά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σε</a:t>
          </a:r>
          <a:r>
            <a:rPr lang="en-US" sz="1600" dirty="0">
              <a:latin typeface="Times New Roman" panose="02020603050405020304" pitchFamily="18" charset="0"/>
              <a:cs typeface="Times New Roman" panose="02020603050405020304" pitchFamily="18" charset="0"/>
            </a:rPr>
            <a:t> βα</a:t>
          </a:r>
          <a:r>
            <a:rPr lang="en-US" sz="1600" dirty="0" err="1">
              <a:latin typeface="Times New Roman" panose="02020603050405020304" pitchFamily="18" charset="0"/>
              <a:cs typeface="Times New Roman" panose="02020603050405020304" pitchFamily="18" charset="0"/>
            </a:rPr>
            <a:t>θύτερες</a:t>
          </a:r>
          <a:r>
            <a:rPr lang="en-US" sz="1600" dirty="0">
              <a:latin typeface="Times New Roman" panose="02020603050405020304" pitchFamily="18" charset="0"/>
              <a:cs typeface="Times New Roman" panose="02020603050405020304" pitchFamily="18" charset="0"/>
            </a:rPr>
            <a:t> π</a:t>
          </a:r>
          <a:r>
            <a:rPr lang="en-US" sz="1600" dirty="0" err="1">
              <a:latin typeface="Times New Roman" panose="02020603050405020304" pitchFamily="18" charset="0"/>
              <a:cs typeface="Times New Roman" panose="02020603050405020304" pitchFamily="18" charset="0"/>
            </a:rPr>
            <a:t>ροσεγγίσεις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του</a:t>
          </a:r>
          <a:r>
            <a:rPr lang="en-US" sz="1600" dirty="0">
              <a:latin typeface="Times New Roman" panose="02020603050405020304" pitchFamily="18" charset="0"/>
              <a:cs typeface="Times New Roman" panose="02020603050405020304" pitchFamily="18" charset="0"/>
            </a:rPr>
            <a:t> testing.</a:t>
          </a:r>
        </a:p>
      </dgm:t>
    </dgm:pt>
    <dgm:pt modelId="{61DED3CE-CC22-4E22-BC56-48706B38CD0D}" type="parTrans" cxnId="{7D7482D7-A50A-41E7-BFD0-D5DD2B0895AF}">
      <dgm:prSet/>
      <dgm:spPr/>
      <dgm:t>
        <a:bodyPr/>
        <a:lstStyle/>
        <a:p>
          <a:endParaRPr lang="en-US" sz="1600">
            <a:latin typeface="Times New Roman" panose="02020603050405020304" pitchFamily="18" charset="0"/>
            <a:cs typeface="Times New Roman" panose="02020603050405020304" pitchFamily="18" charset="0"/>
          </a:endParaRPr>
        </a:p>
      </dgm:t>
    </dgm:pt>
    <dgm:pt modelId="{37885154-8158-4DAE-8642-E63B1E889BF5}" type="sibTrans" cxnId="{7D7482D7-A50A-41E7-BFD0-D5DD2B0895AF}">
      <dgm:prSet/>
      <dgm:spPr/>
      <dgm:t>
        <a:bodyPr/>
        <a:lstStyle/>
        <a:p>
          <a:endParaRPr lang="en-US" sz="1600">
            <a:latin typeface="Times New Roman" panose="02020603050405020304" pitchFamily="18" charset="0"/>
            <a:cs typeface="Times New Roman" panose="02020603050405020304" pitchFamily="18" charset="0"/>
          </a:endParaRPr>
        </a:p>
      </dgm:t>
    </dgm:pt>
    <dgm:pt modelId="{02D3CB80-0014-4DD0-AEAC-9A1C3515CE43}">
      <dgm:prSet custT="1"/>
      <dgm:spPr/>
      <dgm:t>
        <a:bodyPr/>
        <a:lstStyle/>
        <a:p>
          <a:r>
            <a:rPr lang="en-US" sz="1600" b="1" i="1" u="sng" dirty="0">
              <a:latin typeface="Times New Roman" panose="02020603050405020304" pitchFamily="18" charset="0"/>
              <a:cs typeface="Times New Roman" panose="02020603050405020304" pitchFamily="18" charset="0"/>
            </a:rPr>
            <a:t>Performed by testers:</a:t>
          </a:r>
          <a:br>
            <a:rPr lang="en-US" sz="1600" i="1" u="sng"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Τις</a:t>
          </a:r>
          <a:r>
            <a:rPr lang="en-US" sz="1600" dirty="0">
              <a:latin typeface="Times New Roman" panose="02020603050405020304" pitchFamily="18" charset="0"/>
              <a:cs typeface="Times New Roman" panose="02020603050405020304" pitchFamily="18" charset="0"/>
            </a:rPr>
            <a:t> π</a:t>
          </a:r>
          <a:r>
            <a:rPr lang="en-US" sz="1600" dirty="0" err="1">
              <a:latin typeface="Times New Roman" panose="02020603050405020304" pitchFamily="18" charset="0"/>
              <a:cs typeface="Times New Roman" panose="02020603050405020304" pitchFamily="18" charset="0"/>
            </a:rPr>
            <a:t>ερισσότερες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φορές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εκτελείτ</a:t>
          </a:r>
          <a:r>
            <a:rPr lang="en-US" sz="1600" dirty="0">
              <a:latin typeface="Times New Roman" panose="02020603050405020304" pitchFamily="18" charset="0"/>
              <a:cs typeface="Times New Roman" panose="02020603050405020304" pitchFamily="18" charset="0"/>
            </a:rPr>
            <a:t>αι από testers</a:t>
          </a:r>
        </a:p>
      </dgm:t>
    </dgm:pt>
    <dgm:pt modelId="{F457E609-955D-4F8E-B875-D302E4594C25}" type="parTrans" cxnId="{B9BCA7E2-BE3A-49F5-92AB-17A9F8EA8CC5}">
      <dgm:prSet/>
      <dgm:spPr/>
      <dgm:t>
        <a:bodyPr/>
        <a:lstStyle/>
        <a:p>
          <a:endParaRPr lang="en-US" sz="1600">
            <a:latin typeface="Times New Roman" panose="02020603050405020304" pitchFamily="18" charset="0"/>
            <a:cs typeface="Times New Roman" panose="02020603050405020304" pitchFamily="18" charset="0"/>
          </a:endParaRPr>
        </a:p>
      </dgm:t>
    </dgm:pt>
    <dgm:pt modelId="{A44FBF33-8647-4199-8930-825957EBAECF}" type="sibTrans" cxnId="{B9BCA7E2-BE3A-49F5-92AB-17A9F8EA8CC5}">
      <dgm:prSet/>
      <dgm:spPr/>
      <dgm:t>
        <a:bodyPr/>
        <a:lstStyle/>
        <a:p>
          <a:endParaRPr lang="en-US" sz="1600">
            <a:latin typeface="Times New Roman" panose="02020603050405020304" pitchFamily="18" charset="0"/>
            <a:cs typeface="Times New Roman" panose="02020603050405020304" pitchFamily="18" charset="0"/>
          </a:endParaRPr>
        </a:p>
      </dgm:t>
    </dgm:pt>
    <dgm:pt modelId="{7BF1E7AC-5E65-4FF0-81A2-B6B97DC83281}" type="pres">
      <dgm:prSet presAssocID="{A46CA28C-9607-4651-93CD-9788BF44A5BF}" presName="linear" presStyleCnt="0">
        <dgm:presLayoutVars>
          <dgm:animLvl val="lvl"/>
          <dgm:resizeHandles val="exact"/>
        </dgm:presLayoutVars>
      </dgm:prSet>
      <dgm:spPr/>
    </dgm:pt>
    <dgm:pt modelId="{1F27C7DC-BED4-4083-B55B-753D729A0355}" type="pres">
      <dgm:prSet presAssocID="{155A9469-FC7F-4C36-A81E-1AF176C9FF26}" presName="parentText" presStyleLbl="node1" presStyleIdx="0" presStyleCnt="5">
        <dgm:presLayoutVars>
          <dgm:chMax val="0"/>
          <dgm:bulletEnabled val="1"/>
        </dgm:presLayoutVars>
      </dgm:prSet>
      <dgm:spPr/>
    </dgm:pt>
    <dgm:pt modelId="{A6A98F8C-C00B-4C19-9BCE-31F961942A3A}" type="pres">
      <dgm:prSet presAssocID="{2E5358A0-9FDA-483E-A1A3-5D0A1D9E1122}" presName="spacer" presStyleCnt="0"/>
      <dgm:spPr/>
    </dgm:pt>
    <dgm:pt modelId="{717D16C6-CAF5-49AD-896C-E85F793C0B29}" type="pres">
      <dgm:prSet presAssocID="{FD6175D0-028B-44A3-8218-BBCBCC2F9231}" presName="parentText" presStyleLbl="node1" presStyleIdx="1" presStyleCnt="5">
        <dgm:presLayoutVars>
          <dgm:chMax val="0"/>
          <dgm:bulletEnabled val="1"/>
        </dgm:presLayoutVars>
      </dgm:prSet>
      <dgm:spPr/>
    </dgm:pt>
    <dgm:pt modelId="{B6BCC0D4-7916-4BC3-BE96-628D8B00D58A}" type="pres">
      <dgm:prSet presAssocID="{BD7DC098-153A-4754-BF93-7742C72915E7}" presName="spacer" presStyleCnt="0"/>
      <dgm:spPr/>
    </dgm:pt>
    <dgm:pt modelId="{6F83F8E9-07AB-45AE-B8B4-4FC008D60CA5}" type="pres">
      <dgm:prSet presAssocID="{DEB91A97-F1FB-4940-92A6-B40F44FF465C}" presName="parentText" presStyleLbl="node1" presStyleIdx="2" presStyleCnt="5">
        <dgm:presLayoutVars>
          <dgm:chMax val="0"/>
          <dgm:bulletEnabled val="1"/>
        </dgm:presLayoutVars>
      </dgm:prSet>
      <dgm:spPr/>
    </dgm:pt>
    <dgm:pt modelId="{BFBE4EFF-494C-4921-AD30-A90CDC4C0005}" type="pres">
      <dgm:prSet presAssocID="{9296D246-57DA-4ADA-9867-594E81098E13}" presName="spacer" presStyleCnt="0"/>
      <dgm:spPr/>
    </dgm:pt>
    <dgm:pt modelId="{1558038A-7152-4E70-9A96-89753BD73629}" type="pres">
      <dgm:prSet presAssocID="{88F069B8-2D83-46B0-A266-735BB9EE2C42}" presName="parentText" presStyleLbl="node1" presStyleIdx="3" presStyleCnt="5">
        <dgm:presLayoutVars>
          <dgm:chMax val="0"/>
          <dgm:bulletEnabled val="1"/>
        </dgm:presLayoutVars>
      </dgm:prSet>
      <dgm:spPr/>
    </dgm:pt>
    <dgm:pt modelId="{ED0F1B93-EF2B-41D1-83D5-0530732E9C3C}" type="pres">
      <dgm:prSet presAssocID="{37885154-8158-4DAE-8642-E63B1E889BF5}" presName="spacer" presStyleCnt="0"/>
      <dgm:spPr/>
    </dgm:pt>
    <dgm:pt modelId="{446F1AA6-3031-462D-9912-F0C982D82CC6}" type="pres">
      <dgm:prSet presAssocID="{02D3CB80-0014-4DD0-AEAC-9A1C3515CE43}" presName="parentText" presStyleLbl="node1" presStyleIdx="4" presStyleCnt="5">
        <dgm:presLayoutVars>
          <dgm:chMax val="0"/>
          <dgm:bulletEnabled val="1"/>
        </dgm:presLayoutVars>
      </dgm:prSet>
      <dgm:spPr/>
    </dgm:pt>
  </dgm:ptLst>
  <dgm:cxnLst>
    <dgm:cxn modelId="{F5EF8203-DA7E-4C9C-8496-4CB97E8E44D3}" srcId="{A46CA28C-9607-4651-93CD-9788BF44A5BF}" destId="{155A9469-FC7F-4C36-A81E-1AF176C9FF26}" srcOrd="0" destOrd="0" parTransId="{86526ED7-E68D-4F06-97CE-AEE43F22A211}" sibTransId="{2E5358A0-9FDA-483E-A1A3-5D0A1D9E1122}"/>
    <dgm:cxn modelId="{D4761C04-F365-43A9-8A78-2EB0DF590149}" type="presOf" srcId="{02D3CB80-0014-4DD0-AEAC-9A1C3515CE43}" destId="{446F1AA6-3031-462D-9912-F0C982D82CC6}" srcOrd="0" destOrd="0" presId="urn:microsoft.com/office/officeart/2005/8/layout/vList2"/>
    <dgm:cxn modelId="{1E4CFB36-7DAC-4AA9-89FD-1EDA783C5A3B}" type="presOf" srcId="{155A9469-FC7F-4C36-A81E-1AF176C9FF26}" destId="{1F27C7DC-BED4-4083-B55B-753D729A0355}" srcOrd="0" destOrd="0" presId="urn:microsoft.com/office/officeart/2005/8/layout/vList2"/>
    <dgm:cxn modelId="{AB655F47-5227-4942-AC88-403B0D8AE737}" type="presOf" srcId="{DEB91A97-F1FB-4940-92A6-B40F44FF465C}" destId="{6F83F8E9-07AB-45AE-B8B4-4FC008D60CA5}" srcOrd="0" destOrd="0" presId="urn:microsoft.com/office/officeart/2005/8/layout/vList2"/>
    <dgm:cxn modelId="{E5FD7E4E-DE76-49F1-A541-7BE35FA7CA28}" type="presOf" srcId="{A46CA28C-9607-4651-93CD-9788BF44A5BF}" destId="{7BF1E7AC-5E65-4FF0-81A2-B6B97DC83281}" srcOrd="0" destOrd="0" presId="urn:microsoft.com/office/officeart/2005/8/layout/vList2"/>
    <dgm:cxn modelId="{27F52771-3A0F-4679-B909-C2DCF0398525}" srcId="{A46CA28C-9607-4651-93CD-9788BF44A5BF}" destId="{FD6175D0-028B-44A3-8218-BBCBCC2F9231}" srcOrd="1" destOrd="0" parTransId="{806DCB6C-22A4-4C01-9F64-7A5CF7AE8F31}" sibTransId="{BD7DC098-153A-4754-BF93-7742C72915E7}"/>
    <dgm:cxn modelId="{43FDD151-2845-417A-9CB6-0BCEFE5C1818}" type="presOf" srcId="{FD6175D0-028B-44A3-8218-BBCBCC2F9231}" destId="{717D16C6-CAF5-49AD-896C-E85F793C0B29}" srcOrd="0" destOrd="0" presId="urn:microsoft.com/office/officeart/2005/8/layout/vList2"/>
    <dgm:cxn modelId="{8B0BCB59-6DF4-49FF-8825-39BE2CB1BEF7}" srcId="{A46CA28C-9607-4651-93CD-9788BF44A5BF}" destId="{DEB91A97-F1FB-4940-92A6-B40F44FF465C}" srcOrd="2" destOrd="0" parTransId="{186B2F9C-D44A-4A23-8B58-4418C78C8BE7}" sibTransId="{9296D246-57DA-4ADA-9867-594E81098E13}"/>
    <dgm:cxn modelId="{7D7482D7-A50A-41E7-BFD0-D5DD2B0895AF}" srcId="{A46CA28C-9607-4651-93CD-9788BF44A5BF}" destId="{88F069B8-2D83-46B0-A266-735BB9EE2C42}" srcOrd="3" destOrd="0" parTransId="{61DED3CE-CC22-4E22-BC56-48706B38CD0D}" sibTransId="{37885154-8158-4DAE-8642-E63B1E889BF5}"/>
    <dgm:cxn modelId="{04DE67E2-3D4C-4F1C-88FE-4F8689D32645}" type="presOf" srcId="{88F069B8-2D83-46B0-A266-735BB9EE2C42}" destId="{1558038A-7152-4E70-9A96-89753BD73629}" srcOrd="0" destOrd="0" presId="urn:microsoft.com/office/officeart/2005/8/layout/vList2"/>
    <dgm:cxn modelId="{B9BCA7E2-BE3A-49F5-92AB-17A9F8EA8CC5}" srcId="{A46CA28C-9607-4651-93CD-9788BF44A5BF}" destId="{02D3CB80-0014-4DD0-AEAC-9A1C3515CE43}" srcOrd="4" destOrd="0" parTransId="{F457E609-955D-4F8E-B875-D302E4594C25}" sibTransId="{A44FBF33-8647-4199-8930-825957EBAECF}"/>
    <dgm:cxn modelId="{7C91FB10-6E5D-475A-9591-E1F24A058F5F}" type="presParOf" srcId="{7BF1E7AC-5E65-4FF0-81A2-B6B97DC83281}" destId="{1F27C7DC-BED4-4083-B55B-753D729A0355}" srcOrd="0" destOrd="0" presId="urn:microsoft.com/office/officeart/2005/8/layout/vList2"/>
    <dgm:cxn modelId="{240453A1-2AC0-46D0-BED7-4EF71A418C82}" type="presParOf" srcId="{7BF1E7AC-5E65-4FF0-81A2-B6B97DC83281}" destId="{A6A98F8C-C00B-4C19-9BCE-31F961942A3A}" srcOrd="1" destOrd="0" presId="urn:microsoft.com/office/officeart/2005/8/layout/vList2"/>
    <dgm:cxn modelId="{9C9A7A89-380F-4B72-9495-F096A4FC28D7}" type="presParOf" srcId="{7BF1E7AC-5E65-4FF0-81A2-B6B97DC83281}" destId="{717D16C6-CAF5-49AD-896C-E85F793C0B29}" srcOrd="2" destOrd="0" presId="urn:microsoft.com/office/officeart/2005/8/layout/vList2"/>
    <dgm:cxn modelId="{9A5D2716-9A5F-4E54-9CC5-D7CBE08407DD}" type="presParOf" srcId="{7BF1E7AC-5E65-4FF0-81A2-B6B97DC83281}" destId="{B6BCC0D4-7916-4BC3-BE96-628D8B00D58A}" srcOrd="3" destOrd="0" presId="urn:microsoft.com/office/officeart/2005/8/layout/vList2"/>
    <dgm:cxn modelId="{9314B8FF-F9DD-406B-BE00-4C74809DEA58}" type="presParOf" srcId="{7BF1E7AC-5E65-4FF0-81A2-B6B97DC83281}" destId="{6F83F8E9-07AB-45AE-B8B4-4FC008D60CA5}" srcOrd="4" destOrd="0" presId="urn:microsoft.com/office/officeart/2005/8/layout/vList2"/>
    <dgm:cxn modelId="{0CF21CF4-9A91-4020-B409-8A582ACE9830}" type="presParOf" srcId="{7BF1E7AC-5E65-4FF0-81A2-B6B97DC83281}" destId="{BFBE4EFF-494C-4921-AD30-A90CDC4C0005}" srcOrd="5" destOrd="0" presId="urn:microsoft.com/office/officeart/2005/8/layout/vList2"/>
    <dgm:cxn modelId="{EAB21BB5-F4AA-41F6-8BE2-443D88949080}" type="presParOf" srcId="{7BF1E7AC-5E65-4FF0-81A2-B6B97DC83281}" destId="{1558038A-7152-4E70-9A96-89753BD73629}" srcOrd="6" destOrd="0" presId="urn:microsoft.com/office/officeart/2005/8/layout/vList2"/>
    <dgm:cxn modelId="{A5CCBA44-C1CE-44FB-AF36-ED9EFF7BC93E}" type="presParOf" srcId="{7BF1E7AC-5E65-4FF0-81A2-B6B97DC83281}" destId="{ED0F1B93-EF2B-41D1-83D5-0530732E9C3C}" srcOrd="7" destOrd="0" presId="urn:microsoft.com/office/officeart/2005/8/layout/vList2"/>
    <dgm:cxn modelId="{1D02F895-9A98-4983-82A2-DF9DDFCC8531}" type="presParOf" srcId="{7BF1E7AC-5E65-4FF0-81A2-B6B97DC83281}" destId="{446F1AA6-3031-462D-9912-F0C982D82C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17A768-1644-411B-8119-ABAC010BF5FD}"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43567102-5B2D-41B1-B8AB-14E6167A525E}">
      <dgm:prSet/>
      <dgm:spPr/>
      <dgm:t>
        <a:bodyPr/>
        <a:lstStyle/>
        <a:p>
          <a:pPr algn="just"/>
          <a:r>
            <a:rPr lang="el-GR" dirty="0">
              <a:latin typeface="Times New Roman" panose="02020603050405020304" pitchFamily="18" charset="0"/>
              <a:cs typeface="Times New Roman" panose="02020603050405020304" pitchFamily="18" charset="0"/>
            </a:rPr>
            <a:t>Ε</a:t>
          </a:r>
          <a:r>
            <a:rPr lang="en-US" dirty="0">
              <a:latin typeface="Times New Roman" panose="02020603050405020304" pitchFamily="18" charset="0"/>
              <a:cs typeface="Times New Roman" panose="02020603050405020304" pitchFamily="18" charset="0"/>
            </a:rPr>
            <a:t>ίναι </a:t>
          </a:r>
          <a:r>
            <a:rPr lang="en-US" dirty="0" err="1">
              <a:latin typeface="Times New Roman" panose="02020603050405020304" pitchFamily="18" charset="0"/>
              <a:cs typeface="Times New Roman" panose="02020603050405020304" pitchFamily="18" charset="0"/>
            </a:rPr>
            <a:t>έν</a:t>
          </a:r>
          <a:r>
            <a:rPr lang="en-US" dirty="0">
              <a:latin typeface="Times New Roman" panose="02020603050405020304" pitchFamily="18" charset="0"/>
              <a:cs typeface="Times New Roman" panose="02020603050405020304" pitchFamily="18" charset="0"/>
            </a:rPr>
            <a:t>α επίπεδο ελέγχου λογισμικού όπου μεμονωμένες μονάδες συνδυάζονται και δοκιμάζονται ως ομάδα</a:t>
          </a:r>
        </a:p>
      </dgm:t>
    </dgm:pt>
    <dgm:pt modelId="{6A2D1289-7147-42BB-AC44-CB1E77F05000}" type="parTrans" cxnId="{45B0D0D5-7E8C-4C98-A08D-F8E2EBCC871D}">
      <dgm:prSet/>
      <dgm:spPr/>
      <dgm:t>
        <a:bodyPr/>
        <a:lstStyle/>
        <a:p>
          <a:pPr algn="just"/>
          <a:endParaRPr lang="en-US">
            <a:latin typeface="Times New Roman" panose="02020603050405020304" pitchFamily="18" charset="0"/>
            <a:cs typeface="Times New Roman" panose="02020603050405020304" pitchFamily="18" charset="0"/>
          </a:endParaRPr>
        </a:p>
      </dgm:t>
    </dgm:pt>
    <dgm:pt modelId="{5248839A-AF90-432C-9FF4-F96B83FFBE1D}" type="sibTrans" cxnId="{45B0D0D5-7E8C-4C98-A08D-F8E2EBCC871D}">
      <dgm:prSet/>
      <dgm:spPr/>
      <dgm:t>
        <a:bodyPr/>
        <a:lstStyle/>
        <a:p>
          <a:pPr algn="just"/>
          <a:endParaRPr lang="en-US">
            <a:latin typeface="Times New Roman" panose="02020603050405020304" pitchFamily="18" charset="0"/>
            <a:cs typeface="Times New Roman" panose="02020603050405020304" pitchFamily="18" charset="0"/>
          </a:endParaRPr>
        </a:p>
      </dgm:t>
    </dgm:pt>
    <dgm:pt modelId="{ABBBC0AA-6FE0-4BAC-A22A-1A53ECF03EEE}">
      <dgm:prSet/>
      <dgm:spPr/>
      <dgm:t>
        <a:bodyPr/>
        <a:lstStyle/>
        <a:p>
          <a:pPr algn="just"/>
          <a:r>
            <a:rPr lang="el-GR" dirty="0">
              <a:latin typeface="Times New Roman" panose="02020603050405020304" pitchFamily="18" charset="0"/>
              <a:cs typeface="Times New Roman" panose="02020603050405020304" pitchFamily="18" charset="0"/>
            </a:rPr>
            <a:t>Σ</a:t>
          </a:r>
          <a:r>
            <a:rPr lang="en-US" dirty="0" err="1">
              <a:latin typeface="Times New Roman" panose="02020603050405020304" pitchFamily="18" charset="0"/>
              <a:cs typeface="Times New Roman" panose="02020603050405020304" pitchFamily="18" charset="0"/>
            </a:rPr>
            <a:t>κο</a:t>
          </a:r>
          <a:r>
            <a:rPr lang="en-US" dirty="0">
              <a:latin typeface="Times New Roman" panose="02020603050405020304" pitchFamily="18" charset="0"/>
              <a:cs typeface="Times New Roman" panose="02020603050405020304" pitchFamily="18" charset="0"/>
            </a:rPr>
            <a:t>πός αυτού του επιπέδου δοκιμών είναι να αποκαλυφθούν σφάλματα στην αλληλεπίδραση μεταξύ ολοκληρωμένων μονάδων</a:t>
          </a:r>
        </a:p>
      </dgm:t>
    </dgm:pt>
    <dgm:pt modelId="{905F2C51-751F-491A-B23C-617E1D6A6F95}" type="parTrans" cxnId="{CA5B2DEF-5B5D-410D-A2C4-CA814A094E0D}">
      <dgm:prSet/>
      <dgm:spPr/>
      <dgm:t>
        <a:bodyPr/>
        <a:lstStyle/>
        <a:p>
          <a:pPr algn="just"/>
          <a:endParaRPr lang="en-US">
            <a:latin typeface="Times New Roman" panose="02020603050405020304" pitchFamily="18" charset="0"/>
            <a:cs typeface="Times New Roman" panose="02020603050405020304" pitchFamily="18" charset="0"/>
          </a:endParaRPr>
        </a:p>
      </dgm:t>
    </dgm:pt>
    <dgm:pt modelId="{47EE5E5B-934A-4DDE-859C-1E09908FE982}" type="sibTrans" cxnId="{CA5B2DEF-5B5D-410D-A2C4-CA814A094E0D}">
      <dgm:prSet/>
      <dgm:spPr/>
      <dgm:t>
        <a:bodyPr/>
        <a:lstStyle/>
        <a:p>
          <a:pPr algn="just"/>
          <a:endParaRPr lang="en-US">
            <a:latin typeface="Times New Roman" panose="02020603050405020304" pitchFamily="18" charset="0"/>
            <a:cs typeface="Times New Roman" panose="02020603050405020304" pitchFamily="18" charset="0"/>
          </a:endParaRPr>
        </a:p>
      </dgm:t>
    </dgm:pt>
    <dgm:pt modelId="{EE3DC61C-C70D-4ED8-9ECA-182FE18DC355}">
      <dgm:prSet/>
      <dgm:spPr/>
      <dgm:t>
        <a:bodyPr/>
        <a:lstStyle/>
        <a:p>
          <a:pPr algn="just"/>
          <a:r>
            <a:rPr lang="el-GR" dirty="0">
              <a:latin typeface="Times New Roman" panose="02020603050405020304" pitchFamily="18" charset="0"/>
              <a:cs typeface="Times New Roman" panose="02020603050405020304" pitchFamily="18" charset="0"/>
            </a:rPr>
            <a:t>Τα </a:t>
          </a:r>
          <a:r>
            <a:rPr lang="en-US" dirty="0">
              <a:latin typeface="Times New Roman" panose="02020603050405020304" pitchFamily="18" charset="0"/>
              <a:cs typeface="Times New Roman" panose="02020603050405020304" pitchFamily="18" charset="0"/>
            </a:rPr>
            <a:t>test drivers</a:t>
          </a:r>
          <a:r>
            <a:rPr lang="el-GR" dirty="0">
              <a:latin typeface="Times New Roman" panose="02020603050405020304" pitchFamily="18" charset="0"/>
              <a:cs typeface="Times New Roman" panose="02020603050405020304" pitchFamily="18" charset="0"/>
            </a:rPr>
            <a:t> και τα </a:t>
          </a:r>
          <a:r>
            <a:rPr lang="en-US" dirty="0">
              <a:latin typeface="Times New Roman" panose="02020603050405020304" pitchFamily="18" charset="0"/>
              <a:cs typeface="Times New Roman" panose="02020603050405020304" pitchFamily="18" charset="0"/>
            </a:rPr>
            <a:t>test stubs</a:t>
          </a:r>
          <a:r>
            <a:rPr lang="el-GR" dirty="0">
              <a:latin typeface="Times New Roman" panose="02020603050405020304" pitchFamily="18" charset="0"/>
              <a:cs typeface="Times New Roman" panose="02020603050405020304" pitchFamily="18" charset="0"/>
            </a:rPr>
            <a:t> χρησιμοποιούνται για να βοηθήσουν στη δοκιμή ενοποίησης</a:t>
          </a:r>
          <a:endParaRPr lang="en-US" dirty="0">
            <a:latin typeface="Times New Roman" panose="02020603050405020304" pitchFamily="18" charset="0"/>
            <a:cs typeface="Times New Roman" panose="02020603050405020304" pitchFamily="18" charset="0"/>
          </a:endParaRPr>
        </a:p>
      </dgm:t>
    </dgm:pt>
    <dgm:pt modelId="{304415B0-2AD1-4412-B23C-56C9523DEE16}" type="parTrans" cxnId="{94C7B3D4-88A5-4B24-9FE4-208DB4FE2FF8}">
      <dgm:prSet/>
      <dgm:spPr/>
      <dgm:t>
        <a:bodyPr/>
        <a:lstStyle/>
        <a:p>
          <a:pPr algn="just"/>
          <a:endParaRPr lang="en-US">
            <a:latin typeface="Times New Roman" panose="02020603050405020304" pitchFamily="18" charset="0"/>
            <a:cs typeface="Times New Roman" panose="02020603050405020304" pitchFamily="18" charset="0"/>
          </a:endParaRPr>
        </a:p>
      </dgm:t>
    </dgm:pt>
    <dgm:pt modelId="{69D73AE5-8B40-4BB4-96CC-862C4E8F1BEE}" type="sibTrans" cxnId="{94C7B3D4-88A5-4B24-9FE4-208DB4FE2FF8}">
      <dgm:prSet/>
      <dgm:spPr/>
      <dgm:t>
        <a:bodyPr/>
        <a:lstStyle/>
        <a:p>
          <a:pPr algn="just"/>
          <a:endParaRPr lang="en-US">
            <a:latin typeface="Times New Roman" panose="02020603050405020304" pitchFamily="18" charset="0"/>
            <a:cs typeface="Times New Roman" panose="02020603050405020304" pitchFamily="18" charset="0"/>
          </a:endParaRPr>
        </a:p>
      </dgm:t>
    </dgm:pt>
    <dgm:pt modelId="{AE097A6C-965A-4479-9901-C6759A0F681F}">
      <dgm:prSet/>
      <dgm:spPr/>
      <dgm:t>
        <a:bodyPr/>
        <a:lstStyle/>
        <a:p>
          <a:pPr algn="just"/>
          <a:r>
            <a:rPr lang="el-GR" dirty="0">
              <a:latin typeface="Times New Roman" panose="02020603050405020304" pitchFamily="18" charset="0"/>
              <a:cs typeface="Times New Roman" panose="02020603050405020304" pitchFamily="18" charset="0"/>
            </a:rPr>
            <a:t>Μπορεί να χρησιμοποιηθεί οποιαδήποτε μέθοδος δοκιμής: </a:t>
          </a:r>
          <a:r>
            <a:rPr lang="en-US" dirty="0">
              <a:latin typeface="Times New Roman" panose="02020603050405020304" pitchFamily="18" charset="0"/>
              <a:cs typeface="Times New Roman" panose="02020603050405020304" pitchFamily="18" charset="0"/>
            </a:rPr>
            <a:t>Black Box</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White Box</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Gray Box</a:t>
          </a:r>
          <a:r>
            <a:rPr lang="el-GR" dirty="0">
              <a:latin typeface="Times New Roman" panose="02020603050405020304" pitchFamily="18" charset="0"/>
              <a:cs typeface="Times New Roman" panose="02020603050405020304" pitchFamily="18" charset="0"/>
            </a:rPr>
            <a:t>. Κανονικά, η μέθοδος εξαρτάται από τον ορισμό της «μονάδας» (</a:t>
          </a:r>
          <a:r>
            <a:rPr lang="en-US" dirty="0">
              <a:latin typeface="Times New Roman" panose="02020603050405020304" pitchFamily="18" charset="0"/>
              <a:cs typeface="Times New Roman" panose="02020603050405020304" pitchFamily="18" charset="0"/>
            </a:rPr>
            <a:t>unit</a:t>
          </a:r>
          <a:r>
            <a:rPr lang="el-GR"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FF7EA05D-4EB2-4250-9545-3F302ED7661D}" type="parTrans" cxnId="{1A47251A-DC5F-48E6-8F49-1FFF4FB19DB6}">
      <dgm:prSet/>
      <dgm:spPr/>
      <dgm:t>
        <a:bodyPr/>
        <a:lstStyle/>
        <a:p>
          <a:pPr algn="just"/>
          <a:endParaRPr lang="en-US">
            <a:latin typeface="Times New Roman" panose="02020603050405020304" pitchFamily="18" charset="0"/>
            <a:cs typeface="Times New Roman" panose="02020603050405020304" pitchFamily="18" charset="0"/>
          </a:endParaRPr>
        </a:p>
      </dgm:t>
    </dgm:pt>
    <dgm:pt modelId="{39DF838D-BA0E-4327-8F38-02B44633453A}" type="sibTrans" cxnId="{1A47251A-DC5F-48E6-8F49-1FFF4FB19DB6}">
      <dgm:prSet/>
      <dgm:spPr/>
      <dgm:t>
        <a:bodyPr/>
        <a:lstStyle/>
        <a:p>
          <a:pPr algn="just"/>
          <a:endParaRPr lang="en-US">
            <a:latin typeface="Times New Roman" panose="02020603050405020304" pitchFamily="18" charset="0"/>
            <a:cs typeface="Times New Roman" panose="02020603050405020304" pitchFamily="18" charset="0"/>
          </a:endParaRPr>
        </a:p>
      </dgm:t>
    </dgm:pt>
    <dgm:pt modelId="{85875C33-F32A-49FA-A48C-D59A5D6BF773}">
      <dgm:prSet/>
      <dgm:spPr/>
      <dgm:t>
        <a:bodyPr/>
        <a:lstStyle/>
        <a:p>
          <a:pPr algn="just"/>
          <a:r>
            <a:rPr lang="el-GR" dirty="0">
              <a:latin typeface="Times New Roman" panose="02020603050405020304" pitchFamily="18" charset="0"/>
              <a:cs typeface="Times New Roman" panose="02020603050405020304" pitchFamily="18" charset="0"/>
            </a:rPr>
            <a:t>Εκτελείται ως το δεύτερο επίπεδο δοκιμών που πραγματοποιείται μετά το </a:t>
          </a:r>
          <a:r>
            <a:rPr lang="en-US" dirty="0">
              <a:latin typeface="Times New Roman" panose="02020603050405020304" pitchFamily="18" charset="0"/>
              <a:cs typeface="Times New Roman" panose="02020603050405020304" pitchFamily="18" charset="0"/>
            </a:rPr>
            <a:t>unit testing </a:t>
          </a:r>
          <a:r>
            <a:rPr lang="el-GR" dirty="0">
              <a:latin typeface="Times New Roman" panose="02020603050405020304" pitchFamily="18" charset="0"/>
              <a:cs typeface="Times New Roman" panose="02020603050405020304" pitchFamily="18" charset="0"/>
            </a:rPr>
            <a:t>και πριν από το </a:t>
          </a:r>
          <a:r>
            <a:rPr lang="en-US" dirty="0">
              <a:latin typeface="Times New Roman" panose="02020603050405020304" pitchFamily="18" charset="0"/>
              <a:cs typeface="Times New Roman" panose="02020603050405020304" pitchFamily="18" charset="0"/>
            </a:rPr>
            <a:t>System Testing</a:t>
          </a:r>
        </a:p>
      </dgm:t>
    </dgm:pt>
    <dgm:pt modelId="{CF1FECD3-40C3-4DC9-B4C3-882126343A43}" type="parTrans" cxnId="{43A66000-E4D5-4777-8223-60E3ED568F4D}">
      <dgm:prSet/>
      <dgm:spPr/>
      <dgm:t>
        <a:bodyPr/>
        <a:lstStyle/>
        <a:p>
          <a:pPr algn="just"/>
          <a:endParaRPr lang="en-US">
            <a:latin typeface="Times New Roman" panose="02020603050405020304" pitchFamily="18" charset="0"/>
            <a:cs typeface="Times New Roman" panose="02020603050405020304" pitchFamily="18" charset="0"/>
          </a:endParaRPr>
        </a:p>
      </dgm:t>
    </dgm:pt>
    <dgm:pt modelId="{9722AAFA-62AE-494A-B407-B499BB81767E}" type="sibTrans" cxnId="{43A66000-E4D5-4777-8223-60E3ED568F4D}">
      <dgm:prSet/>
      <dgm:spPr/>
      <dgm:t>
        <a:bodyPr/>
        <a:lstStyle/>
        <a:p>
          <a:pPr algn="just"/>
          <a:endParaRPr lang="en-US">
            <a:latin typeface="Times New Roman" panose="02020603050405020304" pitchFamily="18" charset="0"/>
            <a:cs typeface="Times New Roman" panose="02020603050405020304" pitchFamily="18" charset="0"/>
          </a:endParaRPr>
        </a:p>
      </dgm:t>
    </dgm:pt>
    <dgm:pt modelId="{C16ED729-3834-4220-B6CE-CBFDA2BC1985}" type="pres">
      <dgm:prSet presAssocID="{C317A768-1644-411B-8119-ABAC010BF5FD}" presName="vert0" presStyleCnt="0">
        <dgm:presLayoutVars>
          <dgm:dir/>
          <dgm:animOne val="branch"/>
          <dgm:animLvl val="lvl"/>
        </dgm:presLayoutVars>
      </dgm:prSet>
      <dgm:spPr/>
    </dgm:pt>
    <dgm:pt modelId="{BB27FD8C-2B90-485E-BF1A-18B7017580FA}" type="pres">
      <dgm:prSet presAssocID="{43567102-5B2D-41B1-B8AB-14E6167A525E}" presName="thickLine" presStyleLbl="alignNode1" presStyleIdx="0" presStyleCnt="5"/>
      <dgm:spPr/>
    </dgm:pt>
    <dgm:pt modelId="{ECA70685-3D6F-4F45-858A-2A27757D6771}" type="pres">
      <dgm:prSet presAssocID="{43567102-5B2D-41B1-B8AB-14E6167A525E}" presName="horz1" presStyleCnt="0"/>
      <dgm:spPr/>
    </dgm:pt>
    <dgm:pt modelId="{E60D394C-D433-4E83-B239-62BC806031FA}" type="pres">
      <dgm:prSet presAssocID="{43567102-5B2D-41B1-B8AB-14E6167A525E}" presName="tx1" presStyleLbl="revTx" presStyleIdx="0" presStyleCnt="5"/>
      <dgm:spPr/>
    </dgm:pt>
    <dgm:pt modelId="{FC2E6101-FBC6-4DBB-8BCC-867FA7892B3A}" type="pres">
      <dgm:prSet presAssocID="{43567102-5B2D-41B1-B8AB-14E6167A525E}" presName="vert1" presStyleCnt="0"/>
      <dgm:spPr/>
    </dgm:pt>
    <dgm:pt modelId="{3951AAB9-DC62-4949-9B9D-5E1B8E018D18}" type="pres">
      <dgm:prSet presAssocID="{ABBBC0AA-6FE0-4BAC-A22A-1A53ECF03EEE}" presName="thickLine" presStyleLbl="alignNode1" presStyleIdx="1" presStyleCnt="5"/>
      <dgm:spPr/>
    </dgm:pt>
    <dgm:pt modelId="{E916CD8E-29E6-4A79-A1BD-EB06CB71F8ED}" type="pres">
      <dgm:prSet presAssocID="{ABBBC0AA-6FE0-4BAC-A22A-1A53ECF03EEE}" presName="horz1" presStyleCnt="0"/>
      <dgm:spPr/>
    </dgm:pt>
    <dgm:pt modelId="{43DC6DD8-8921-467E-94A9-763AD50BC7FB}" type="pres">
      <dgm:prSet presAssocID="{ABBBC0AA-6FE0-4BAC-A22A-1A53ECF03EEE}" presName="tx1" presStyleLbl="revTx" presStyleIdx="1" presStyleCnt="5"/>
      <dgm:spPr/>
    </dgm:pt>
    <dgm:pt modelId="{0A4E71B4-A265-48C1-BF68-289E03ADBC01}" type="pres">
      <dgm:prSet presAssocID="{ABBBC0AA-6FE0-4BAC-A22A-1A53ECF03EEE}" presName="vert1" presStyleCnt="0"/>
      <dgm:spPr/>
    </dgm:pt>
    <dgm:pt modelId="{6FA73797-70E3-47E7-807C-BD49D8A0FB77}" type="pres">
      <dgm:prSet presAssocID="{EE3DC61C-C70D-4ED8-9ECA-182FE18DC355}" presName="thickLine" presStyleLbl="alignNode1" presStyleIdx="2" presStyleCnt="5"/>
      <dgm:spPr/>
    </dgm:pt>
    <dgm:pt modelId="{98C2EE05-D9A3-432A-9994-C90A69162AE3}" type="pres">
      <dgm:prSet presAssocID="{EE3DC61C-C70D-4ED8-9ECA-182FE18DC355}" presName="horz1" presStyleCnt="0"/>
      <dgm:spPr/>
    </dgm:pt>
    <dgm:pt modelId="{5D8F540F-6186-4A48-BACC-740A0325E8C7}" type="pres">
      <dgm:prSet presAssocID="{EE3DC61C-C70D-4ED8-9ECA-182FE18DC355}" presName="tx1" presStyleLbl="revTx" presStyleIdx="2" presStyleCnt="5"/>
      <dgm:spPr/>
    </dgm:pt>
    <dgm:pt modelId="{23B28317-2AF6-43AD-B9EF-0B44E0C49170}" type="pres">
      <dgm:prSet presAssocID="{EE3DC61C-C70D-4ED8-9ECA-182FE18DC355}" presName="vert1" presStyleCnt="0"/>
      <dgm:spPr/>
    </dgm:pt>
    <dgm:pt modelId="{19468A9D-843E-4BA8-A4BA-B5576448661B}" type="pres">
      <dgm:prSet presAssocID="{AE097A6C-965A-4479-9901-C6759A0F681F}" presName="thickLine" presStyleLbl="alignNode1" presStyleIdx="3" presStyleCnt="5"/>
      <dgm:spPr/>
    </dgm:pt>
    <dgm:pt modelId="{35ADE9A2-BB72-4559-8E77-050A4241471A}" type="pres">
      <dgm:prSet presAssocID="{AE097A6C-965A-4479-9901-C6759A0F681F}" presName="horz1" presStyleCnt="0"/>
      <dgm:spPr/>
    </dgm:pt>
    <dgm:pt modelId="{192862FA-B2D0-43AD-B3DB-A08C6EDDC7EF}" type="pres">
      <dgm:prSet presAssocID="{AE097A6C-965A-4479-9901-C6759A0F681F}" presName="tx1" presStyleLbl="revTx" presStyleIdx="3" presStyleCnt="5"/>
      <dgm:spPr/>
    </dgm:pt>
    <dgm:pt modelId="{53E79945-8BB9-4F2E-A3EA-EE96C42AC82C}" type="pres">
      <dgm:prSet presAssocID="{AE097A6C-965A-4479-9901-C6759A0F681F}" presName="vert1" presStyleCnt="0"/>
      <dgm:spPr/>
    </dgm:pt>
    <dgm:pt modelId="{F3084349-E704-45FF-8380-849D2A85E680}" type="pres">
      <dgm:prSet presAssocID="{85875C33-F32A-49FA-A48C-D59A5D6BF773}" presName="thickLine" presStyleLbl="alignNode1" presStyleIdx="4" presStyleCnt="5"/>
      <dgm:spPr/>
    </dgm:pt>
    <dgm:pt modelId="{8892FD7D-52C6-4D08-9576-C9706C9F6120}" type="pres">
      <dgm:prSet presAssocID="{85875C33-F32A-49FA-A48C-D59A5D6BF773}" presName="horz1" presStyleCnt="0"/>
      <dgm:spPr/>
    </dgm:pt>
    <dgm:pt modelId="{FB1679E9-0CE7-486E-B5BB-72AD020C5C44}" type="pres">
      <dgm:prSet presAssocID="{85875C33-F32A-49FA-A48C-D59A5D6BF773}" presName="tx1" presStyleLbl="revTx" presStyleIdx="4" presStyleCnt="5"/>
      <dgm:spPr/>
    </dgm:pt>
    <dgm:pt modelId="{5726FAB0-6D4E-487C-BC16-9332B956B089}" type="pres">
      <dgm:prSet presAssocID="{85875C33-F32A-49FA-A48C-D59A5D6BF773}" presName="vert1" presStyleCnt="0"/>
      <dgm:spPr/>
    </dgm:pt>
  </dgm:ptLst>
  <dgm:cxnLst>
    <dgm:cxn modelId="{43A66000-E4D5-4777-8223-60E3ED568F4D}" srcId="{C317A768-1644-411B-8119-ABAC010BF5FD}" destId="{85875C33-F32A-49FA-A48C-D59A5D6BF773}" srcOrd="4" destOrd="0" parTransId="{CF1FECD3-40C3-4DC9-B4C3-882126343A43}" sibTransId="{9722AAFA-62AE-494A-B407-B499BB81767E}"/>
    <dgm:cxn modelId="{6E760513-C6AE-49D5-B553-27D9295EE1EE}" type="presOf" srcId="{43567102-5B2D-41B1-B8AB-14E6167A525E}" destId="{E60D394C-D433-4E83-B239-62BC806031FA}" srcOrd="0" destOrd="0" presId="urn:microsoft.com/office/officeart/2008/layout/LinedList"/>
    <dgm:cxn modelId="{1A47251A-DC5F-48E6-8F49-1FFF4FB19DB6}" srcId="{C317A768-1644-411B-8119-ABAC010BF5FD}" destId="{AE097A6C-965A-4479-9901-C6759A0F681F}" srcOrd="3" destOrd="0" parTransId="{FF7EA05D-4EB2-4250-9545-3F302ED7661D}" sibTransId="{39DF838D-BA0E-4327-8F38-02B44633453A}"/>
    <dgm:cxn modelId="{80751435-3726-41C5-9132-877EDE3FD08C}" type="presOf" srcId="{ABBBC0AA-6FE0-4BAC-A22A-1A53ECF03EEE}" destId="{43DC6DD8-8921-467E-94A9-763AD50BC7FB}" srcOrd="0" destOrd="0" presId="urn:microsoft.com/office/officeart/2008/layout/LinedList"/>
    <dgm:cxn modelId="{2883B147-CC95-4D7B-B6AE-31187FDC3BB3}" type="presOf" srcId="{AE097A6C-965A-4479-9901-C6759A0F681F}" destId="{192862FA-B2D0-43AD-B3DB-A08C6EDDC7EF}" srcOrd="0" destOrd="0" presId="urn:microsoft.com/office/officeart/2008/layout/LinedList"/>
    <dgm:cxn modelId="{97783F57-6AEA-4944-A6DE-5FFE72B43631}" type="presOf" srcId="{C317A768-1644-411B-8119-ABAC010BF5FD}" destId="{C16ED729-3834-4220-B6CE-CBFDA2BC1985}" srcOrd="0" destOrd="0" presId="urn:microsoft.com/office/officeart/2008/layout/LinedList"/>
    <dgm:cxn modelId="{C44209AD-4813-4917-AB94-CD2B9AC4FC95}" type="presOf" srcId="{85875C33-F32A-49FA-A48C-D59A5D6BF773}" destId="{FB1679E9-0CE7-486E-B5BB-72AD020C5C44}" srcOrd="0" destOrd="0" presId="urn:microsoft.com/office/officeart/2008/layout/LinedList"/>
    <dgm:cxn modelId="{94C7B3D4-88A5-4B24-9FE4-208DB4FE2FF8}" srcId="{C317A768-1644-411B-8119-ABAC010BF5FD}" destId="{EE3DC61C-C70D-4ED8-9ECA-182FE18DC355}" srcOrd="2" destOrd="0" parTransId="{304415B0-2AD1-4412-B23C-56C9523DEE16}" sibTransId="{69D73AE5-8B40-4BB4-96CC-862C4E8F1BEE}"/>
    <dgm:cxn modelId="{45B0D0D5-7E8C-4C98-A08D-F8E2EBCC871D}" srcId="{C317A768-1644-411B-8119-ABAC010BF5FD}" destId="{43567102-5B2D-41B1-B8AB-14E6167A525E}" srcOrd="0" destOrd="0" parTransId="{6A2D1289-7147-42BB-AC44-CB1E77F05000}" sibTransId="{5248839A-AF90-432C-9FF4-F96B83FFBE1D}"/>
    <dgm:cxn modelId="{216ADED6-AE39-4165-9E2E-31042E69BB56}" type="presOf" srcId="{EE3DC61C-C70D-4ED8-9ECA-182FE18DC355}" destId="{5D8F540F-6186-4A48-BACC-740A0325E8C7}" srcOrd="0" destOrd="0" presId="urn:microsoft.com/office/officeart/2008/layout/LinedList"/>
    <dgm:cxn modelId="{CA5B2DEF-5B5D-410D-A2C4-CA814A094E0D}" srcId="{C317A768-1644-411B-8119-ABAC010BF5FD}" destId="{ABBBC0AA-6FE0-4BAC-A22A-1A53ECF03EEE}" srcOrd="1" destOrd="0" parTransId="{905F2C51-751F-491A-B23C-617E1D6A6F95}" sibTransId="{47EE5E5B-934A-4DDE-859C-1E09908FE982}"/>
    <dgm:cxn modelId="{BD669F6D-9EC6-472C-9FD5-496A786A3A06}" type="presParOf" srcId="{C16ED729-3834-4220-B6CE-CBFDA2BC1985}" destId="{BB27FD8C-2B90-485E-BF1A-18B7017580FA}" srcOrd="0" destOrd="0" presId="urn:microsoft.com/office/officeart/2008/layout/LinedList"/>
    <dgm:cxn modelId="{80555600-9B56-4E2E-BD47-44786F12EA9C}" type="presParOf" srcId="{C16ED729-3834-4220-B6CE-CBFDA2BC1985}" destId="{ECA70685-3D6F-4F45-858A-2A27757D6771}" srcOrd="1" destOrd="0" presId="urn:microsoft.com/office/officeart/2008/layout/LinedList"/>
    <dgm:cxn modelId="{A83EF322-CF90-4F9E-91AC-0CAD73297389}" type="presParOf" srcId="{ECA70685-3D6F-4F45-858A-2A27757D6771}" destId="{E60D394C-D433-4E83-B239-62BC806031FA}" srcOrd="0" destOrd="0" presId="urn:microsoft.com/office/officeart/2008/layout/LinedList"/>
    <dgm:cxn modelId="{D6DA31C8-9E1E-42FE-910E-9E074C9AC25C}" type="presParOf" srcId="{ECA70685-3D6F-4F45-858A-2A27757D6771}" destId="{FC2E6101-FBC6-4DBB-8BCC-867FA7892B3A}" srcOrd="1" destOrd="0" presId="urn:microsoft.com/office/officeart/2008/layout/LinedList"/>
    <dgm:cxn modelId="{0D657306-E40C-4123-8A64-419F22CBA2D2}" type="presParOf" srcId="{C16ED729-3834-4220-B6CE-CBFDA2BC1985}" destId="{3951AAB9-DC62-4949-9B9D-5E1B8E018D18}" srcOrd="2" destOrd="0" presId="urn:microsoft.com/office/officeart/2008/layout/LinedList"/>
    <dgm:cxn modelId="{8B5A5F02-F93B-4A95-A9F6-FDE8D025862E}" type="presParOf" srcId="{C16ED729-3834-4220-B6CE-CBFDA2BC1985}" destId="{E916CD8E-29E6-4A79-A1BD-EB06CB71F8ED}" srcOrd="3" destOrd="0" presId="urn:microsoft.com/office/officeart/2008/layout/LinedList"/>
    <dgm:cxn modelId="{9B35771B-EB30-4735-B45C-219B5CA0B500}" type="presParOf" srcId="{E916CD8E-29E6-4A79-A1BD-EB06CB71F8ED}" destId="{43DC6DD8-8921-467E-94A9-763AD50BC7FB}" srcOrd="0" destOrd="0" presId="urn:microsoft.com/office/officeart/2008/layout/LinedList"/>
    <dgm:cxn modelId="{CE0B4A48-09B0-4FC1-B6F5-EEB32DEF0046}" type="presParOf" srcId="{E916CD8E-29E6-4A79-A1BD-EB06CB71F8ED}" destId="{0A4E71B4-A265-48C1-BF68-289E03ADBC01}" srcOrd="1" destOrd="0" presId="urn:microsoft.com/office/officeart/2008/layout/LinedList"/>
    <dgm:cxn modelId="{C5A5B9CA-CC9B-4AFE-829C-BDABF729F7A7}" type="presParOf" srcId="{C16ED729-3834-4220-B6CE-CBFDA2BC1985}" destId="{6FA73797-70E3-47E7-807C-BD49D8A0FB77}" srcOrd="4" destOrd="0" presId="urn:microsoft.com/office/officeart/2008/layout/LinedList"/>
    <dgm:cxn modelId="{50D6E86F-20E5-4C1F-8389-808DB74F64CE}" type="presParOf" srcId="{C16ED729-3834-4220-B6CE-CBFDA2BC1985}" destId="{98C2EE05-D9A3-432A-9994-C90A69162AE3}" srcOrd="5" destOrd="0" presId="urn:microsoft.com/office/officeart/2008/layout/LinedList"/>
    <dgm:cxn modelId="{9AA4C6A5-9F25-41C9-ABA7-673E18FC5148}" type="presParOf" srcId="{98C2EE05-D9A3-432A-9994-C90A69162AE3}" destId="{5D8F540F-6186-4A48-BACC-740A0325E8C7}" srcOrd="0" destOrd="0" presId="urn:microsoft.com/office/officeart/2008/layout/LinedList"/>
    <dgm:cxn modelId="{CB7ECD28-53F7-4206-A141-81B30B6C0310}" type="presParOf" srcId="{98C2EE05-D9A3-432A-9994-C90A69162AE3}" destId="{23B28317-2AF6-43AD-B9EF-0B44E0C49170}" srcOrd="1" destOrd="0" presId="urn:microsoft.com/office/officeart/2008/layout/LinedList"/>
    <dgm:cxn modelId="{86ABEDB0-0FD6-48E0-A3A4-324180A7D023}" type="presParOf" srcId="{C16ED729-3834-4220-B6CE-CBFDA2BC1985}" destId="{19468A9D-843E-4BA8-A4BA-B5576448661B}" srcOrd="6" destOrd="0" presId="urn:microsoft.com/office/officeart/2008/layout/LinedList"/>
    <dgm:cxn modelId="{F340AD67-2937-45FE-88A6-31A15F4139F3}" type="presParOf" srcId="{C16ED729-3834-4220-B6CE-CBFDA2BC1985}" destId="{35ADE9A2-BB72-4559-8E77-050A4241471A}" srcOrd="7" destOrd="0" presId="urn:microsoft.com/office/officeart/2008/layout/LinedList"/>
    <dgm:cxn modelId="{7CB4779E-E195-443B-AD96-CE62599235DA}" type="presParOf" srcId="{35ADE9A2-BB72-4559-8E77-050A4241471A}" destId="{192862FA-B2D0-43AD-B3DB-A08C6EDDC7EF}" srcOrd="0" destOrd="0" presId="urn:microsoft.com/office/officeart/2008/layout/LinedList"/>
    <dgm:cxn modelId="{AE37DEC8-9785-4DBB-862D-9EB1A74D5627}" type="presParOf" srcId="{35ADE9A2-BB72-4559-8E77-050A4241471A}" destId="{53E79945-8BB9-4F2E-A3EA-EE96C42AC82C}" srcOrd="1" destOrd="0" presId="urn:microsoft.com/office/officeart/2008/layout/LinedList"/>
    <dgm:cxn modelId="{7017DFF3-06B7-41C1-9FE4-A5C59D0DF177}" type="presParOf" srcId="{C16ED729-3834-4220-B6CE-CBFDA2BC1985}" destId="{F3084349-E704-45FF-8380-849D2A85E680}" srcOrd="8" destOrd="0" presId="urn:microsoft.com/office/officeart/2008/layout/LinedList"/>
    <dgm:cxn modelId="{907422B4-8663-47C3-B24B-AC93D2D0CC6C}" type="presParOf" srcId="{C16ED729-3834-4220-B6CE-CBFDA2BC1985}" destId="{8892FD7D-52C6-4D08-9576-C9706C9F6120}" srcOrd="9" destOrd="0" presId="urn:microsoft.com/office/officeart/2008/layout/LinedList"/>
    <dgm:cxn modelId="{F9FFD7C8-3715-4401-8977-D23439DF403B}" type="presParOf" srcId="{8892FD7D-52C6-4D08-9576-C9706C9F6120}" destId="{FB1679E9-0CE7-486E-B5BB-72AD020C5C44}" srcOrd="0" destOrd="0" presId="urn:microsoft.com/office/officeart/2008/layout/LinedList"/>
    <dgm:cxn modelId="{30A26779-009B-46E4-832E-DD969DA68940}" type="presParOf" srcId="{8892FD7D-52C6-4D08-9576-C9706C9F6120}" destId="{5726FAB0-6D4E-487C-BC16-9332B956B08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9EA83C-5F42-4849-991C-1E49F60B044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1EFD61C-F77F-435B-A1B6-544F072269E7}">
      <dgm:prSet/>
      <dgm:spPr/>
      <dgm:t>
        <a:bodyPr/>
        <a:lstStyle/>
        <a:p>
          <a:r>
            <a:rPr lang="el-GR" dirty="0">
              <a:latin typeface="Times New Roman" panose="02020603050405020304" pitchFamily="18" charset="0"/>
              <a:cs typeface="Times New Roman" panose="02020603050405020304" pitchFamily="18" charset="0"/>
            </a:rPr>
            <a:t>Ονομάζεται και </a:t>
          </a:r>
          <a:r>
            <a:rPr lang="en-US" dirty="0">
              <a:latin typeface="Times New Roman" panose="02020603050405020304" pitchFamily="18" charset="0"/>
              <a:cs typeface="Times New Roman" panose="02020603050405020304" pitchFamily="18" charset="0"/>
            </a:rPr>
            <a:t>Specification Based Techniques</a:t>
          </a:r>
          <a:r>
            <a:rPr lang="el-GR" dirty="0">
              <a:latin typeface="Times New Roman" panose="02020603050405020304" pitchFamily="18" charset="0"/>
              <a:cs typeface="Times New Roman" panose="02020603050405020304" pitchFamily="18" charset="0"/>
            </a:rPr>
            <a:t> ή </a:t>
          </a:r>
          <a:r>
            <a:rPr lang="en-US" dirty="0">
              <a:latin typeface="Times New Roman" panose="02020603050405020304" pitchFamily="18" charset="0"/>
              <a:cs typeface="Times New Roman" panose="02020603050405020304" pitchFamily="18" charset="0"/>
            </a:rPr>
            <a:t>Behavioral Testing</a:t>
          </a:r>
        </a:p>
      </dgm:t>
    </dgm:pt>
    <dgm:pt modelId="{581F7826-05BA-48D9-A243-756423598100}" type="parTrans" cxnId="{E6B977E9-23EE-4FA6-A1DE-5E672AF660A9}">
      <dgm:prSet/>
      <dgm:spPr/>
      <dgm:t>
        <a:bodyPr/>
        <a:lstStyle/>
        <a:p>
          <a:endParaRPr lang="en-US">
            <a:latin typeface="Times New Roman" panose="02020603050405020304" pitchFamily="18" charset="0"/>
            <a:cs typeface="Times New Roman" panose="02020603050405020304" pitchFamily="18" charset="0"/>
          </a:endParaRPr>
        </a:p>
      </dgm:t>
    </dgm:pt>
    <dgm:pt modelId="{C56749D4-09EA-4732-BC29-1CE6F8CE52CA}" type="sibTrans" cxnId="{E6B977E9-23EE-4FA6-A1DE-5E672AF660A9}">
      <dgm:prSet/>
      <dgm:spPr/>
      <dgm:t>
        <a:bodyPr/>
        <a:lstStyle/>
        <a:p>
          <a:endParaRPr lang="en-US">
            <a:latin typeface="Times New Roman" panose="02020603050405020304" pitchFamily="18" charset="0"/>
            <a:cs typeface="Times New Roman" panose="02020603050405020304" pitchFamily="18" charset="0"/>
          </a:endParaRPr>
        </a:p>
      </dgm:t>
    </dgm:pt>
    <dgm:pt modelId="{71B3F6E6-0883-4102-9FD0-1B01EDA70A22}">
      <dgm:prSet/>
      <dgm:spPr/>
      <dgm:t>
        <a:bodyPr/>
        <a:lstStyle/>
        <a:p>
          <a:r>
            <a:rPr lang="el-GR">
              <a:latin typeface="Times New Roman" panose="02020603050405020304" pitchFamily="18" charset="0"/>
              <a:cs typeface="Times New Roman" panose="02020603050405020304" pitchFamily="18" charset="0"/>
            </a:rPr>
            <a:t>Δοκιμές, λειτουργικές ή μη λειτουργικές, χωρίς αναφορά στην εσωτερική δομή του </a:t>
          </a:r>
          <a:r>
            <a:rPr lang="en-US">
              <a:latin typeface="Times New Roman" panose="02020603050405020304" pitchFamily="18" charset="0"/>
              <a:cs typeface="Times New Roman" panose="02020603050405020304" pitchFamily="18" charset="0"/>
            </a:rPr>
            <a:t>component</a:t>
          </a:r>
          <a:r>
            <a:rPr lang="el-GR">
              <a:latin typeface="Times New Roman" panose="02020603050405020304" pitchFamily="18" charset="0"/>
              <a:cs typeface="Times New Roman" panose="02020603050405020304" pitchFamily="18" charset="0"/>
            </a:rPr>
            <a:t> ή του συστήματος.</a:t>
          </a:r>
          <a:endParaRPr lang="en-US">
            <a:latin typeface="Times New Roman" panose="02020603050405020304" pitchFamily="18" charset="0"/>
            <a:cs typeface="Times New Roman" panose="02020603050405020304" pitchFamily="18" charset="0"/>
          </a:endParaRPr>
        </a:p>
      </dgm:t>
    </dgm:pt>
    <dgm:pt modelId="{2B32587B-F1B6-4638-989E-6F4FCB9FDAED}" type="parTrans" cxnId="{ED918379-3CF2-4EBA-A10F-3A3190FC29E2}">
      <dgm:prSet/>
      <dgm:spPr/>
      <dgm:t>
        <a:bodyPr/>
        <a:lstStyle/>
        <a:p>
          <a:endParaRPr lang="en-US">
            <a:latin typeface="Times New Roman" panose="02020603050405020304" pitchFamily="18" charset="0"/>
            <a:cs typeface="Times New Roman" panose="02020603050405020304" pitchFamily="18" charset="0"/>
          </a:endParaRPr>
        </a:p>
      </dgm:t>
    </dgm:pt>
    <dgm:pt modelId="{69C84165-C661-4DAD-9E7B-41ED199ACF57}" type="sibTrans" cxnId="{ED918379-3CF2-4EBA-A10F-3A3190FC29E2}">
      <dgm:prSet/>
      <dgm:spPr/>
      <dgm:t>
        <a:bodyPr/>
        <a:lstStyle/>
        <a:p>
          <a:endParaRPr lang="en-US">
            <a:latin typeface="Times New Roman" panose="02020603050405020304" pitchFamily="18" charset="0"/>
            <a:cs typeface="Times New Roman" panose="02020603050405020304" pitchFamily="18" charset="0"/>
          </a:endParaRPr>
        </a:p>
      </dgm:t>
    </dgm:pt>
    <dgm:pt modelId="{79C1A019-D19B-4C4A-B02F-428326BE4CD9}">
      <dgm:prSet/>
      <dgm:spPr/>
      <dgm:t>
        <a:bodyPr/>
        <a:lstStyle/>
        <a:p>
          <a:r>
            <a:rPr lang="el-GR" dirty="0">
              <a:latin typeface="Times New Roman" panose="02020603050405020304" pitchFamily="18" charset="0"/>
              <a:cs typeface="Times New Roman" panose="02020603050405020304" pitchFamily="18" charset="0"/>
            </a:rPr>
            <a:t>Το πρόγραμμα λογισμικού, στα μάτια του ελεγκτή, είναι σαν ένα μαύρο κουτί</a:t>
          </a:r>
          <a:endParaRPr lang="en-US" dirty="0">
            <a:latin typeface="Times New Roman" panose="02020603050405020304" pitchFamily="18" charset="0"/>
            <a:cs typeface="Times New Roman" panose="02020603050405020304" pitchFamily="18" charset="0"/>
          </a:endParaRPr>
        </a:p>
      </dgm:t>
    </dgm:pt>
    <dgm:pt modelId="{3DD36667-9A7E-4C99-A66E-93DB6BD7A8D9}" type="parTrans" cxnId="{D4750B87-96D5-4059-B6A3-A0A53DEA7B2F}">
      <dgm:prSet/>
      <dgm:spPr/>
      <dgm:t>
        <a:bodyPr/>
        <a:lstStyle/>
        <a:p>
          <a:endParaRPr lang="en-US">
            <a:latin typeface="Times New Roman" panose="02020603050405020304" pitchFamily="18" charset="0"/>
            <a:cs typeface="Times New Roman" panose="02020603050405020304" pitchFamily="18" charset="0"/>
          </a:endParaRPr>
        </a:p>
      </dgm:t>
    </dgm:pt>
    <dgm:pt modelId="{A1A943E6-0EA6-45FB-89A4-F567919EFD8A}" type="sibTrans" cxnId="{D4750B87-96D5-4059-B6A3-A0A53DEA7B2F}">
      <dgm:prSet/>
      <dgm:spPr/>
      <dgm:t>
        <a:bodyPr/>
        <a:lstStyle/>
        <a:p>
          <a:endParaRPr lang="en-US">
            <a:latin typeface="Times New Roman" panose="02020603050405020304" pitchFamily="18" charset="0"/>
            <a:cs typeface="Times New Roman" panose="02020603050405020304" pitchFamily="18" charset="0"/>
          </a:endParaRPr>
        </a:p>
      </dgm:t>
    </dgm:pt>
    <dgm:pt modelId="{066FBC5C-AA60-488A-8632-AA7C3741D822}" type="pres">
      <dgm:prSet presAssocID="{099EA83C-5F42-4849-991C-1E49F60B0449}" presName="hierChild1" presStyleCnt="0">
        <dgm:presLayoutVars>
          <dgm:chPref val="1"/>
          <dgm:dir/>
          <dgm:animOne val="branch"/>
          <dgm:animLvl val="lvl"/>
          <dgm:resizeHandles/>
        </dgm:presLayoutVars>
      </dgm:prSet>
      <dgm:spPr/>
    </dgm:pt>
    <dgm:pt modelId="{2875A759-8213-48FA-A162-56BA4CC42DDB}" type="pres">
      <dgm:prSet presAssocID="{B1EFD61C-F77F-435B-A1B6-544F072269E7}" presName="hierRoot1" presStyleCnt="0"/>
      <dgm:spPr/>
    </dgm:pt>
    <dgm:pt modelId="{B26D8AF9-048D-4C34-86AD-DDA5774662B1}" type="pres">
      <dgm:prSet presAssocID="{B1EFD61C-F77F-435B-A1B6-544F072269E7}" presName="composite" presStyleCnt="0"/>
      <dgm:spPr/>
    </dgm:pt>
    <dgm:pt modelId="{BC79F394-CD11-4745-BD74-BA745EFB7A9E}" type="pres">
      <dgm:prSet presAssocID="{B1EFD61C-F77F-435B-A1B6-544F072269E7}" presName="background" presStyleLbl="node0" presStyleIdx="0" presStyleCnt="3"/>
      <dgm:spPr/>
    </dgm:pt>
    <dgm:pt modelId="{22A8248F-A1AA-4DA5-9FA6-ECE56AD6277F}" type="pres">
      <dgm:prSet presAssocID="{B1EFD61C-F77F-435B-A1B6-544F072269E7}" presName="text" presStyleLbl="fgAcc0" presStyleIdx="0" presStyleCnt="3">
        <dgm:presLayoutVars>
          <dgm:chPref val="3"/>
        </dgm:presLayoutVars>
      </dgm:prSet>
      <dgm:spPr/>
    </dgm:pt>
    <dgm:pt modelId="{FBBD7107-93E1-41A5-80F7-15900A2A9CD0}" type="pres">
      <dgm:prSet presAssocID="{B1EFD61C-F77F-435B-A1B6-544F072269E7}" presName="hierChild2" presStyleCnt="0"/>
      <dgm:spPr/>
    </dgm:pt>
    <dgm:pt modelId="{3B546C8A-B21C-40AA-9B6C-2214A7157131}" type="pres">
      <dgm:prSet presAssocID="{71B3F6E6-0883-4102-9FD0-1B01EDA70A22}" presName="hierRoot1" presStyleCnt="0"/>
      <dgm:spPr/>
    </dgm:pt>
    <dgm:pt modelId="{8B222812-C001-4C95-BFBD-C841C46C98DB}" type="pres">
      <dgm:prSet presAssocID="{71B3F6E6-0883-4102-9FD0-1B01EDA70A22}" presName="composite" presStyleCnt="0"/>
      <dgm:spPr/>
    </dgm:pt>
    <dgm:pt modelId="{A5C06D30-D782-4DDA-9C26-C03C216C05C5}" type="pres">
      <dgm:prSet presAssocID="{71B3F6E6-0883-4102-9FD0-1B01EDA70A22}" presName="background" presStyleLbl="node0" presStyleIdx="1" presStyleCnt="3"/>
      <dgm:spPr/>
    </dgm:pt>
    <dgm:pt modelId="{BF7B42BA-11E9-407F-967F-700A9C3062DF}" type="pres">
      <dgm:prSet presAssocID="{71B3F6E6-0883-4102-9FD0-1B01EDA70A22}" presName="text" presStyleLbl="fgAcc0" presStyleIdx="1" presStyleCnt="3">
        <dgm:presLayoutVars>
          <dgm:chPref val="3"/>
        </dgm:presLayoutVars>
      </dgm:prSet>
      <dgm:spPr/>
    </dgm:pt>
    <dgm:pt modelId="{805BF110-A20D-4CFA-B8BD-108C7F179674}" type="pres">
      <dgm:prSet presAssocID="{71B3F6E6-0883-4102-9FD0-1B01EDA70A22}" presName="hierChild2" presStyleCnt="0"/>
      <dgm:spPr/>
    </dgm:pt>
    <dgm:pt modelId="{EB253450-2DE8-4EF3-9EAE-5227635EF4E0}" type="pres">
      <dgm:prSet presAssocID="{79C1A019-D19B-4C4A-B02F-428326BE4CD9}" presName="hierRoot1" presStyleCnt="0"/>
      <dgm:spPr/>
    </dgm:pt>
    <dgm:pt modelId="{7D70EA11-A4C5-4982-B7DC-1034E0316A9E}" type="pres">
      <dgm:prSet presAssocID="{79C1A019-D19B-4C4A-B02F-428326BE4CD9}" presName="composite" presStyleCnt="0"/>
      <dgm:spPr/>
    </dgm:pt>
    <dgm:pt modelId="{193BABC4-88F2-44A6-9ACA-DB795DF06DA0}" type="pres">
      <dgm:prSet presAssocID="{79C1A019-D19B-4C4A-B02F-428326BE4CD9}" presName="background" presStyleLbl="node0" presStyleIdx="2" presStyleCnt="3"/>
      <dgm:spPr/>
    </dgm:pt>
    <dgm:pt modelId="{5DD7D1EF-EECF-4909-8B80-9FE3367CE066}" type="pres">
      <dgm:prSet presAssocID="{79C1A019-D19B-4C4A-B02F-428326BE4CD9}" presName="text" presStyleLbl="fgAcc0" presStyleIdx="2" presStyleCnt="3">
        <dgm:presLayoutVars>
          <dgm:chPref val="3"/>
        </dgm:presLayoutVars>
      </dgm:prSet>
      <dgm:spPr/>
    </dgm:pt>
    <dgm:pt modelId="{B8DBC33D-5061-4227-819F-B67209D6874C}" type="pres">
      <dgm:prSet presAssocID="{79C1A019-D19B-4C4A-B02F-428326BE4CD9}" presName="hierChild2" presStyleCnt="0"/>
      <dgm:spPr/>
    </dgm:pt>
  </dgm:ptLst>
  <dgm:cxnLst>
    <dgm:cxn modelId="{7FF5C608-79D9-4580-8CCF-1CFA1AA799EF}" type="presOf" srcId="{71B3F6E6-0883-4102-9FD0-1B01EDA70A22}" destId="{BF7B42BA-11E9-407F-967F-700A9C3062DF}" srcOrd="0" destOrd="0" presId="urn:microsoft.com/office/officeart/2005/8/layout/hierarchy1"/>
    <dgm:cxn modelId="{8A1EA90C-275A-418E-B268-9C10D31BCF1D}" type="presOf" srcId="{79C1A019-D19B-4C4A-B02F-428326BE4CD9}" destId="{5DD7D1EF-EECF-4909-8B80-9FE3367CE066}" srcOrd="0" destOrd="0" presId="urn:microsoft.com/office/officeart/2005/8/layout/hierarchy1"/>
    <dgm:cxn modelId="{95EE6B58-0520-48B3-9135-47E130F3126B}" type="presOf" srcId="{099EA83C-5F42-4849-991C-1E49F60B0449}" destId="{066FBC5C-AA60-488A-8632-AA7C3741D822}" srcOrd="0" destOrd="0" presId="urn:microsoft.com/office/officeart/2005/8/layout/hierarchy1"/>
    <dgm:cxn modelId="{ED918379-3CF2-4EBA-A10F-3A3190FC29E2}" srcId="{099EA83C-5F42-4849-991C-1E49F60B0449}" destId="{71B3F6E6-0883-4102-9FD0-1B01EDA70A22}" srcOrd="1" destOrd="0" parTransId="{2B32587B-F1B6-4638-989E-6F4FCB9FDAED}" sibTransId="{69C84165-C661-4DAD-9E7B-41ED199ACF57}"/>
    <dgm:cxn modelId="{D4750B87-96D5-4059-B6A3-A0A53DEA7B2F}" srcId="{099EA83C-5F42-4849-991C-1E49F60B0449}" destId="{79C1A019-D19B-4C4A-B02F-428326BE4CD9}" srcOrd="2" destOrd="0" parTransId="{3DD36667-9A7E-4C99-A66E-93DB6BD7A8D9}" sibTransId="{A1A943E6-0EA6-45FB-89A4-F567919EFD8A}"/>
    <dgm:cxn modelId="{E6B977E9-23EE-4FA6-A1DE-5E672AF660A9}" srcId="{099EA83C-5F42-4849-991C-1E49F60B0449}" destId="{B1EFD61C-F77F-435B-A1B6-544F072269E7}" srcOrd="0" destOrd="0" parTransId="{581F7826-05BA-48D9-A243-756423598100}" sibTransId="{C56749D4-09EA-4732-BC29-1CE6F8CE52CA}"/>
    <dgm:cxn modelId="{B2A1CEFB-002B-4AF3-B964-2E629DCC15EC}" type="presOf" srcId="{B1EFD61C-F77F-435B-A1B6-544F072269E7}" destId="{22A8248F-A1AA-4DA5-9FA6-ECE56AD6277F}" srcOrd="0" destOrd="0" presId="urn:microsoft.com/office/officeart/2005/8/layout/hierarchy1"/>
    <dgm:cxn modelId="{F947B751-48E1-4CDB-A570-F5CBB08612DB}" type="presParOf" srcId="{066FBC5C-AA60-488A-8632-AA7C3741D822}" destId="{2875A759-8213-48FA-A162-56BA4CC42DDB}" srcOrd="0" destOrd="0" presId="urn:microsoft.com/office/officeart/2005/8/layout/hierarchy1"/>
    <dgm:cxn modelId="{AE7EDB7C-8FEC-4792-B3CC-2717BB100B49}" type="presParOf" srcId="{2875A759-8213-48FA-A162-56BA4CC42DDB}" destId="{B26D8AF9-048D-4C34-86AD-DDA5774662B1}" srcOrd="0" destOrd="0" presId="urn:microsoft.com/office/officeart/2005/8/layout/hierarchy1"/>
    <dgm:cxn modelId="{8315CEF2-C917-4BCE-92EF-47CCB9FECC94}" type="presParOf" srcId="{B26D8AF9-048D-4C34-86AD-DDA5774662B1}" destId="{BC79F394-CD11-4745-BD74-BA745EFB7A9E}" srcOrd="0" destOrd="0" presId="urn:microsoft.com/office/officeart/2005/8/layout/hierarchy1"/>
    <dgm:cxn modelId="{495F695B-B012-48CB-8B4F-769B92C267B2}" type="presParOf" srcId="{B26D8AF9-048D-4C34-86AD-DDA5774662B1}" destId="{22A8248F-A1AA-4DA5-9FA6-ECE56AD6277F}" srcOrd="1" destOrd="0" presId="urn:microsoft.com/office/officeart/2005/8/layout/hierarchy1"/>
    <dgm:cxn modelId="{6C488A00-C96A-4B3D-AD45-B83B09B902D0}" type="presParOf" srcId="{2875A759-8213-48FA-A162-56BA4CC42DDB}" destId="{FBBD7107-93E1-41A5-80F7-15900A2A9CD0}" srcOrd="1" destOrd="0" presId="urn:microsoft.com/office/officeart/2005/8/layout/hierarchy1"/>
    <dgm:cxn modelId="{8BDA5F5D-56DE-40A7-BA80-F1A58484DCAF}" type="presParOf" srcId="{066FBC5C-AA60-488A-8632-AA7C3741D822}" destId="{3B546C8A-B21C-40AA-9B6C-2214A7157131}" srcOrd="1" destOrd="0" presId="urn:microsoft.com/office/officeart/2005/8/layout/hierarchy1"/>
    <dgm:cxn modelId="{5F0EF83E-6CB8-47A0-A943-E5FFC881B48D}" type="presParOf" srcId="{3B546C8A-B21C-40AA-9B6C-2214A7157131}" destId="{8B222812-C001-4C95-BFBD-C841C46C98DB}" srcOrd="0" destOrd="0" presId="urn:microsoft.com/office/officeart/2005/8/layout/hierarchy1"/>
    <dgm:cxn modelId="{2D67FA4D-7D20-41D6-8095-BBA187D16948}" type="presParOf" srcId="{8B222812-C001-4C95-BFBD-C841C46C98DB}" destId="{A5C06D30-D782-4DDA-9C26-C03C216C05C5}" srcOrd="0" destOrd="0" presId="urn:microsoft.com/office/officeart/2005/8/layout/hierarchy1"/>
    <dgm:cxn modelId="{50D79DD9-83CF-4AC8-AC91-E28DC969B26F}" type="presParOf" srcId="{8B222812-C001-4C95-BFBD-C841C46C98DB}" destId="{BF7B42BA-11E9-407F-967F-700A9C3062DF}" srcOrd="1" destOrd="0" presId="urn:microsoft.com/office/officeart/2005/8/layout/hierarchy1"/>
    <dgm:cxn modelId="{E80BC6BF-CABA-4B62-81BB-A8B9D9073805}" type="presParOf" srcId="{3B546C8A-B21C-40AA-9B6C-2214A7157131}" destId="{805BF110-A20D-4CFA-B8BD-108C7F179674}" srcOrd="1" destOrd="0" presId="urn:microsoft.com/office/officeart/2005/8/layout/hierarchy1"/>
    <dgm:cxn modelId="{942B7EF0-8174-451D-8D5E-FBCF87B892C7}" type="presParOf" srcId="{066FBC5C-AA60-488A-8632-AA7C3741D822}" destId="{EB253450-2DE8-4EF3-9EAE-5227635EF4E0}" srcOrd="2" destOrd="0" presId="urn:microsoft.com/office/officeart/2005/8/layout/hierarchy1"/>
    <dgm:cxn modelId="{B0560DB6-1193-4E68-8FC5-F9829D8DCA2A}" type="presParOf" srcId="{EB253450-2DE8-4EF3-9EAE-5227635EF4E0}" destId="{7D70EA11-A4C5-4982-B7DC-1034E0316A9E}" srcOrd="0" destOrd="0" presId="urn:microsoft.com/office/officeart/2005/8/layout/hierarchy1"/>
    <dgm:cxn modelId="{306655AE-BBF0-4C27-826B-17601E6C78E9}" type="presParOf" srcId="{7D70EA11-A4C5-4982-B7DC-1034E0316A9E}" destId="{193BABC4-88F2-44A6-9ACA-DB795DF06DA0}" srcOrd="0" destOrd="0" presId="urn:microsoft.com/office/officeart/2005/8/layout/hierarchy1"/>
    <dgm:cxn modelId="{38B64DE9-ADFC-44DA-9D9D-A63A39E3F60E}" type="presParOf" srcId="{7D70EA11-A4C5-4982-B7DC-1034E0316A9E}" destId="{5DD7D1EF-EECF-4909-8B80-9FE3367CE066}" srcOrd="1" destOrd="0" presId="urn:microsoft.com/office/officeart/2005/8/layout/hierarchy1"/>
    <dgm:cxn modelId="{93F89AB8-99AD-4B10-A687-4D5AE9C87F6D}" type="presParOf" srcId="{EB253450-2DE8-4EF3-9EAE-5227635EF4E0}" destId="{B8DBC33D-5061-4227-819F-B67209D6874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153A6A-C04C-4C25-B1DE-C11E8E3BA27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76E81E6-423F-4D77-8A0F-B6764FE63D83}">
      <dgm:prSet/>
      <dgm:spPr/>
      <dgm:t>
        <a:bodyPr/>
        <a:lstStyle/>
        <a:p>
          <a:pPr algn="ctr"/>
          <a:r>
            <a:rPr lang="el-GR" dirty="0">
              <a:latin typeface="Times New Roman" panose="02020603050405020304" pitchFamily="18" charset="0"/>
              <a:cs typeface="Times New Roman" panose="02020603050405020304" pitchFamily="18" charset="0"/>
            </a:rPr>
            <a:t>Λανθασμένες ή μη υπάρχουσες λειτουργίες</a:t>
          </a:r>
          <a:endParaRPr lang="en-US" dirty="0">
            <a:latin typeface="Times New Roman" panose="02020603050405020304" pitchFamily="18" charset="0"/>
            <a:cs typeface="Times New Roman" panose="02020603050405020304" pitchFamily="18" charset="0"/>
          </a:endParaRPr>
        </a:p>
      </dgm:t>
    </dgm:pt>
    <dgm:pt modelId="{E7843B25-1A96-4DD5-B511-79DE34F693BD}" type="parTrans" cxnId="{C247A0D4-599F-41A2-BF64-51798BB28E98}">
      <dgm:prSet/>
      <dgm:spPr/>
      <dgm:t>
        <a:bodyPr/>
        <a:lstStyle/>
        <a:p>
          <a:endParaRPr lang="en-US">
            <a:latin typeface="Times New Roman" panose="02020603050405020304" pitchFamily="18" charset="0"/>
            <a:cs typeface="Times New Roman" panose="02020603050405020304" pitchFamily="18" charset="0"/>
          </a:endParaRPr>
        </a:p>
      </dgm:t>
    </dgm:pt>
    <dgm:pt modelId="{4265817E-3AD4-419A-8C7F-9043F685305E}" type="sibTrans" cxnId="{C247A0D4-599F-41A2-BF64-51798BB28E98}">
      <dgm:prSet/>
      <dgm:spPr/>
      <dgm:t>
        <a:bodyPr/>
        <a:lstStyle/>
        <a:p>
          <a:endParaRPr lang="en-US">
            <a:latin typeface="Times New Roman" panose="02020603050405020304" pitchFamily="18" charset="0"/>
            <a:cs typeface="Times New Roman" panose="02020603050405020304" pitchFamily="18" charset="0"/>
          </a:endParaRPr>
        </a:p>
      </dgm:t>
    </dgm:pt>
    <dgm:pt modelId="{D49D2AA1-9773-4F87-9C32-DF0F5C17894B}">
      <dgm:prSet/>
      <dgm:spPr/>
      <dgm:t>
        <a:bodyPr/>
        <a:lstStyle/>
        <a:p>
          <a:r>
            <a:rPr lang="el-GR" dirty="0">
              <a:latin typeface="Times New Roman" panose="02020603050405020304" pitchFamily="18" charset="0"/>
              <a:cs typeface="Times New Roman" panose="02020603050405020304" pitchFamily="18" charset="0"/>
            </a:rPr>
            <a:t>Σφάλματα διασύνδεσης</a:t>
          </a:r>
          <a:endParaRPr lang="en-US" dirty="0">
            <a:latin typeface="Times New Roman" panose="02020603050405020304" pitchFamily="18" charset="0"/>
            <a:cs typeface="Times New Roman" panose="02020603050405020304" pitchFamily="18" charset="0"/>
          </a:endParaRPr>
        </a:p>
      </dgm:t>
    </dgm:pt>
    <dgm:pt modelId="{D3027BBD-0B54-4824-8C5B-0917544BD118}" type="parTrans" cxnId="{04059098-E2E5-4290-91DA-B95965A18A76}">
      <dgm:prSet/>
      <dgm:spPr/>
      <dgm:t>
        <a:bodyPr/>
        <a:lstStyle/>
        <a:p>
          <a:endParaRPr lang="en-US">
            <a:latin typeface="Times New Roman" panose="02020603050405020304" pitchFamily="18" charset="0"/>
            <a:cs typeface="Times New Roman" panose="02020603050405020304" pitchFamily="18" charset="0"/>
          </a:endParaRPr>
        </a:p>
      </dgm:t>
    </dgm:pt>
    <dgm:pt modelId="{FC7D8658-05B8-4232-A448-71D798668220}" type="sibTrans" cxnId="{04059098-E2E5-4290-91DA-B95965A18A76}">
      <dgm:prSet/>
      <dgm:spPr/>
      <dgm:t>
        <a:bodyPr/>
        <a:lstStyle/>
        <a:p>
          <a:endParaRPr lang="en-US">
            <a:latin typeface="Times New Roman" panose="02020603050405020304" pitchFamily="18" charset="0"/>
            <a:cs typeface="Times New Roman" panose="02020603050405020304" pitchFamily="18" charset="0"/>
          </a:endParaRPr>
        </a:p>
      </dgm:t>
    </dgm:pt>
    <dgm:pt modelId="{CEB01DFC-AD65-49AC-B72E-FF2C97F99885}">
      <dgm:prSet/>
      <dgm:spPr/>
      <dgm:t>
        <a:bodyPr/>
        <a:lstStyle/>
        <a:p>
          <a:r>
            <a:rPr lang="el-GR" dirty="0">
              <a:latin typeface="Times New Roman" panose="02020603050405020304" pitchFamily="18" charset="0"/>
              <a:cs typeface="Times New Roman" panose="02020603050405020304" pitchFamily="18" charset="0"/>
            </a:rPr>
            <a:t>Σφάλματα σε δομές δεδομένων ή πρόσβαση σε εξωτερική βάση δεδομένων</a:t>
          </a:r>
          <a:endParaRPr lang="en-US" dirty="0">
            <a:latin typeface="Times New Roman" panose="02020603050405020304" pitchFamily="18" charset="0"/>
            <a:cs typeface="Times New Roman" panose="02020603050405020304" pitchFamily="18" charset="0"/>
          </a:endParaRPr>
        </a:p>
      </dgm:t>
    </dgm:pt>
    <dgm:pt modelId="{F10ABBE3-F082-492D-BFF6-4CE21FC64A47}" type="parTrans" cxnId="{8C88F4CB-443C-4581-80F8-DF08B0051547}">
      <dgm:prSet/>
      <dgm:spPr/>
      <dgm:t>
        <a:bodyPr/>
        <a:lstStyle/>
        <a:p>
          <a:endParaRPr lang="en-US">
            <a:latin typeface="Times New Roman" panose="02020603050405020304" pitchFamily="18" charset="0"/>
            <a:cs typeface="Times New Roman" panose="02020603050405020304" pitchFamily="18" charset="0"/>
          </a:endParaRPr>
        </a:p>
      </dgm:t>
    </dgm:pt>
    <dgm:pt modelId="{2F507BC1-CE7E-4812-84D8-43F9AE035619}" type="sibTrans" cxnId="{8C88F4CB-443C-4581-80F8-DF08B0051547}">
      <dgm:prSet/>
      <dgm:spPr/>
      <dgm:t>
        <a:bodyPr/>
        <a:lstStyle/>
        <a:p>
          <a:endParaRPr lang="en-US">
            <a:latin typeface="Times New Roman" panose="02020603050405020304" pitchFamily="18" charset="0"/>
            <a:cs typeface="Times New Roman" panose="02020603050405020304" pitchFamily="18" charset="0"/>
          </a:endParaRPr>
        </a:p>
      </dgm:t>
    </dgm:pt>
    <dgm:pt modelId="{E7D0C2F8-9E51-42A2-B1A0-31BFF014BD4D}">
      <dgm:prSet/>
      <dgm:spPr/>
      <dgm:t>
        <a:bodyPr/>
        <a:lstStyle/>
        <a:p>
          <a:r>
            <a:rPr lang="el-GR" dirty="0">
              <a:latin typeface="Times New Roman" panose="02020603050405020304" pitchFamily="18" charset="0"/>
              <a:cs typeface="Times New Roman" panose="02020603050405020304" pitchFamily="18" charset="0"/>
            </a:rPr>
            <a:t>Σφάλματα συμπεριφοράς ή απόδοσης</a:t>
          </a:r>
          <a:endParaRPr lang="en-US" dirty="0">
            <a:latin typeface="Times New Roman" panose="02020603050405020304" pitchFamily="18" charset="0"/>
            <a:cs typeface="Times New Roman" panose="02020603050405020304" pitchFamily="18" charset="0"/>
          </a:endParaRPr>
        </a:p>
      </dgm:t>
    </dgm:pt>
    <dgm:pt modelId="{DBA77134-3AB5-4D29-B55B-D2AE1F8736B1}" type="parTrans" cxnId="{D0602349-C84A-43ED-9E0A-D4F295C77834}">
      <dgm:prSet/>
      <dgm:spPr/>
      <dgm:t>
        <a:bodyPr/>
        <a:lstStyle/>
        <a:p>
          <a:endParaRPr lang="en-US">
            <a:latin typeface="Times New Roman" panose="02020603050405020304" pitchFamily="18" charset="0"/>
            <a:cs typeface="Times New Roman" panose="02020603050405020304" pitchFamily="18" charset="0"/>
          </a:endParaRPr>
        </a:p>
      </dgm:t>
    </dgm:pt>
    <dgm:pt modelId="{BF5303FC-2B70-43B3-84B6-3707FA0911BF}" type="sibTrans" cxnId="{D0602349-C84A-43ED-9E0A-D4F295C77834}">
      <dgm:prSet/>
      <dgm:spPr/>
      <dgm:t>
        <a:bodyPr/>
        <a:lstStyle/>
        <a:p>
          <a:endParaRPr lang="en-US">
            <a:latin typeface="Times New Roman" panose="02020603050405020304" pitchFamily="18" charset="0"/>
            <a:cs typeface="Times New Roman" panose="02020603050405020304" pitchFamily="18" charset="0"/>
          </a:endParaRPr>
        </a:p>
      </dgm:t>
    </dgm:pt>
    <dgm:pt modelId="{F6EE5DCC-1800-41AB-8972-4B69E9AA85E5}">
      <dgm:prSet/>
      <dgm:spPr/>
      <dgm:t>
        <a:bodyPr/>
        <a:lstStyle/>
        <a:p>
          <a:r>
            <a:rPr lang="el-GR" dirty="0">
              <a:latin typeface="Times New Roman" panose="02020603050405020304" pitchFamily="18" charset="0"/>
              <a:cs typeface="Times New Roman" panose="02020603050405020304" pitchFamily="18" charset="0"/>
            </a:rPr>
            <a:t>Σφάλματα αρχικοποίησης και τερματισμού</a:t>
          </a:r>
          <a:endParaRPr lang="en-US" dirty="0">
            <a:latin typeface="Times New Roman" panose="02020603050405020304" pitchFamily="18" charset="0"/>
            <a:cs typeface="Times New Roman" panose="02020603050405020304" pitchFamily="18" charset="0"/>
          </a:endParaRPr>
        </a:p>
      </dgm:t>
    </dgm:pt>
    <dgm:pt modelId="{BDDD3E08-AED0-4DB9-823C-099A1F19834F}" type="parTrans" cxnId="{20AF82FB-7867-4709-85A2-9CF19C5A5252}">
      <dgm:prSet/>
      <dgm:spPr/>
      <dgm:t>
        <a:bodyPr/>
        <a:lstStyle/>
        <a:p>
          <a:endParaRPr lang="en-US">
            <a:latin typeface="Times New Roman" panose="02020603050405020304" pitchFamily="18" charset="0"/>
            <a:cs typeface="Times New Roman" panose="02020603050405020304" pitchFamily="18" charset="0"/>
          </a:endParaRPr>
        </a:p>
      </dgm:t>
    </dgm:pt>
    <dgm:pt modelId="{936FA416-9CEA-43F7-B0C7-8A223549466A}" type="sibTrans" cxnId="{20AF82FB-7867-4709-85A2-9CF19C5A5252}">
      <dgm:prSet/>
      <dgm:spPr/>
      <dgm:t>
        <a:bodyPr/>
        <a:lstStyle/>
        <a:p>
          <a:endParaRPr lang="en-US">
            <a:latin typeface="Times New Roman" panose="02020603050405020304" pitchFamily="18" charset="0"/>
            <a:cs typeface="Times New Roman" panose="02020603050405020304" pitchFamily="18" charset="0"/>
          </a:endParaRPr>
        </a:p>
      </dgm:t>
    </dgm:pt>
    <dgm:pt modelId="{37D1270E-E509-48F1-8984-95D46D4972B1}" type="pres">
      <dgm:prSet presAssocID="{43153A6A-C04C-4C25-B1DE-C11E8E3BA273}" presName="diagram" presStyleCnt="0">
        <dgm:presLayoutVars>
          <dgm:dir/>
          <dgm:resizeHandles val="exact"/>
        </dgm:presLayoutVars>
      </dgm:prSet>
      <dgm:spPr/>
    </dgm:pt>
    <dgm:pt modelId="{0B6B9956-6021-42BB-B3D4-02F293D274FF}" type="pres">
      <dgm:prSet presAssocID="{C76E81E6-423F-4D77-8A0F-B6764FE63D83}" presName="node" presStyleLbl="node1" presStyleIdx="0" presStyleCnt="5">
        <dgm:presLayoutVars>
          <dgm:bulletEnabled val="1"/>
        </dgm:presLayoutVars>
      </dgm:prSet>
      <dgm:spPr/>
    </dgm:pt>
    <dgm:pt modelId="{DD21ADC0-58E0-4A28-B63B-2F7C8E3EE4F1}" type="pres">
      <dgm:prSet presAssocID="{4265817E-3AD4-419A-8C7F-9043F685305E}" presName="sibTrans" presStyleCnt="0"/>
      <dgm:spPr/>
    </dgm:pt>
    <dgm:pt modelId="{92B59C7D-99E7-4CF1-8466-1DF0BF4BD0F5}" type="pres">
      <dgm:prSet presAssocID="{D49D2AA1-9773-4F87-9C32-DF0F5C17894B}" presName="node" presStyleLbl="node1" presStyleIdx="1" presStyleCnt="5">
        <dgm:presLayoutVars>
          <dgm:bulletEnabled val="1"/>
        </dgm:presLayoutVars>
      </dgm:prSet>
      <dgm:spPr/>
    </dgm:pt>
    <dgm:pt modelId="{6BC89D2B-2F23-4BC7-845C-498A01B1CF39}" type="pres">
      <dgm:prSet presAssocID="{FC7D8658-05B8-4232-A448-71D798668220}" presName="sibTrans" presStyleCnt="0"/>
      <dgm:spPr/>
    </dgm:pt>
    <dgm:pt modelId="{468AB28A-FFFB-499A-9B39-C556F472CBDE}" type="pres">
      <dgm:prSet presAssocID="{CEB01DFC-AD65-49AC-B72E-FF2C97F99885}" presName="node" presStyleLbl="node1" presStyleIdx="2" presStyleCnt="5">
        <dgm:presLayoutVars>
          <dgm:bulletEnabled val="1"/>
        </dgm:presLayoutVars>
      </dgm:prSet>
      <dgm:spPr/>
    </dgm:pt>
    <dgm:pt modelId="{4182AA36-18CA-4B77-9A14-F45E90DC789F}" type="pres">
      <dgm:prSet presAssocID="{2F507BC1-CE7E-4812-84D8-43F9AE035619}" presName="sibTrans" presStyleCnt="0"/>
      <dgm:spPr/>
    </dgm:pt>
    <dgm:pt modelId="{227E97E5-7C36-4DF4-9D17-25A7FE334977}" type="pres">
      <dgm:prSet presAssocID="{E7D0C2F8-9E51-42A2-B1A0-31BFF014BD4D}" presName="node" presStyleLbl="node1" presStyleIdx="3" presStyleCnt="5">
        <dgm:presLayoutVars>
          <dgm:bulletEnabled val="1"/>
        </dgm:presLayoutVars>
      </dgm:prSet>
      <dgm:spPr/>
    </dgm:pt>
    <dgm:pt modelId="{C68131ED-3C7F-485B-95F7-FA73BD7BD891}" type="pres">
      <dgm:prSet presAssocID="{BF5303FC-2B70-43B3-84B6-3707FA0911BF}" presName="sibTrans" presStyleCnt="0"/>
      <dgm:spPr/>
    </dgm:pt>
    <dgm:pt modelId="{80AFB24A-0A55-4AF5-B459-F445DB0C4C89}" type="pres">
      <dgm:prSet presAssocID="{F6EE5DCC-1800-41AB-8972-4B69E9AA85E5}" presName="node" presStyleLbl="node1" presStyleIdx="4" presStyleCnt="5">
        <dgm:presLayoutVars>
          <dgm:bulletEnabled val="1"/>
        </dgm:presLayoutVars>
      </dgm:prSet>
      <dgm:spPr/>
    </dgm:pt>
  </dgm:ptLst>
  <dgm:cxnLst>
    <dgm:cxn modelId="{62D16E20-CEBD-4A58-BFCD-A4D9B2B3E2DA}" type="presOf" srcId="{E7D0C2F8-9E51-42A2-B1A0-31BFF014BD4D}" destId="{227E97E5-7C36-4DF4-9D17-25A7FE334977}" srcOrd="0" destOrd="0" presId="urn:microsoft.com/office/officeart/2005/8/layout/default"/>
    <dgm:cxn modelId="{7B27B936-9148-4682-AC43-074DE917EF7F}" type="presOf" srcId="{D49D2AA1-9773-4F87-9C32-DF0F5C17894B}" destId="{92B59C7D-99E7-4CF1-8466-1DF0BF4BD0F5}" srcOrd="0" destOrd="0" presId="urn:microsoft.com/office/officeart/2005/8/layout/default"/>
    <dgm:cxn modelId="{4EE42637-E867-4E77-9492-6DDED4538E84}" type="presOf" srcId="{C76E81E6-423F-4D77-8A0F-B6764FE63D83}" destId="{0B6B9956-6021-42BB-B3D4-02F293D274FF}" srcOrd="0" destOrd="0" presId="urn:microsoft.com/office/officeart/2005/8/layout/default"/>
    <dgm:cxn modelId="{05E1CD3D-12D2-4623-A7F3-06DF1B097FC4}" type="presOf" srcId="{43153A6A-C04C-4C25-B1DE-C11E8E3BA273}" destId="{37D1270E-E509-48F1-8984-95D46D4972B1}" srcOrd="0" destOrd="0" presId="urn:microsoft.com/office/officeart/2005/8/layout/default"/>
    <dgm:cxn modelId="{D0602349-C84A-43ED-9E0A-D4F295C77834}" srcId="{43153A6A-C04C-4C25-B1DE-C11E8E3BA273}" destId="{E7D0C2F8-9E51-42A2-B1A0-31BFF014BD4D}" srcOrd="3" destOrd="0" parTransId="{DBA77134-3AB5-4D29-B55B-D2AE1F8736B1}" sibTransId="{BF5303FC-2B70-43B3-84B6-3707FA0911BF}"/>
    <dgm:cxn modelId="{3707C36E-B145-4153-A9EF-183B53A02F95}" type="presOf" srcId="{F6EE5DCC-1800-41AB-8972-4B69E9AA85E5}" destId="{80AFB24A-0A55-4AF5-B459-F445DB0C4C89}" srcOrd="0" destOrd="0" presId="urn:microsoft.com/office/officeart/2005/8/layout/default"/>
    <dgm:cxn modelId="{04059098-E2E5-4290-91DA-B95965A18A76}" srcId="{43153A6A-C04C-4C25-B1DE-C11E8E3BA273}" destId="{D49D2AA1-9773-4F87-9C32-DF0F5C17894B}" srcOrd="1" destOrd="0" parTransId="{D3027BBD-0B54-4824-8C5B-0917544BD118}" sibTransId="{FC7D8658-05B8-4232-A448-71D798668220}"/>
    <dgm:cxn modelId="{5F9B73B2-2D34-44E8-9FB4-417CF272899F}" type="presOf" srcId="{CEB01DFC-AD65-49AC-B72E-FF2C97F99885}" destId="{468AB28A-FFFB-499A-9B39-C556F472CBDE}" srcOrd="0" destOrd="0" presId="urn:microsoft.com/office/officeart/2005/8/layout/default"/>
    <dgm:cxn modelId="{8C88F4CB-443C-4581-80F8-DF08B0051547}" srcId="{43153A6A-C04C-4C25-B1DE-C11E8E3BA273}" destId="{CEB01DFC-AD65-49AC-B72E-FF2C97F99885}" srcOrd="2" destOrd="0" parTransId="{F10ABBE3-F082-492D-BFF6-4CE21FC64A47}" sibTransId="{2F507BC1-CE7E-4812-84D8-43F9AE035619}"/>
    <dgm:cxn modelId="{C247A0D4-599F-41A2-BF64-51798BB28E98}" srcId="{43153A6A-C04C-4C25-B1DE-C11E8E3BA273}" destId="{C76E81E6-423F-4D77-8A0F-B6764FE63D83}" srcOrd="0" destOrd="0" parTransId="{E7843B25-1A96-4DD5-B511-79DE34F693BD}" sibTransId="{4265817E-3AD4-419A-8C7F-9043F685305E}"/>
    <dgm:cxn modelId="{20AF82FB-7867-4709-85A2-9CF19C5A5252}" srcId="{43153A6A-C04C-4C25-B1DE-C11E8E3BA273}" destId="{F6EE5DCC-1800-41AB-8972-4B69E9AA85E5}" srcOrd="4" destOrd="0" parTransId="{BDDD3E08-AED0-4DB9-823C-099A1F19834F}" sibTransId="{936FA416-9CEA-43F7-B0C7-8A223549466A}"/>
    <dgm:cxn modelId="{041C9DB6-E441-4FD4-B88D-556F78E51CDA}" type="presParOf" srcId="{37D1270E-E509-48F1-8984-95D46D4972B1}" destId="{0B6B9956-6021-42BB-B3D4-02F293D274FF}" srcOrd="0" destOrd="0" presId="urn:microsoft.com/office/officeart/2005/8/layout/default"/>
    <dgm:cxn modelId="{6B475980-AC9B-4DF8-871C-5CAA4A300F87}" type="presParOf" srcId="{37D1270E-E509-48F1-8984-95D46D4972B1}" destId="{DD21ADC0-58E0-4A28-B63B-2F7C8E3EE4F1}" srcOrd="1" destOrd="0" presId="urn:microsoft.com/office/officeart/2005/8/layout/default"/>
    <dgm:cxn modelId="{5A89DE79-CFEC-4D2F-962B-89EEE7708615}" type="presParOf" srcId="{37D1270E-E509-48F1-8984-95D46D4972B1}" destId="{92B59C7D-99E7-4CF1-8466-1DF0BF4BD0F5}" srcOrd="2" destOrd="0" presId="urn:microsoft.com/office/officeart/2005/8/layout/default"/>
    <dgm:cxn modelId="{8A1BC0BC-EF23-4296-9B18-D5463EA9C597}" type="presParOf" srcId="{37D1270E-E509-48F1-8984-95D46D4972B1}" destId="{6BC89D2B-2F23-4BC7-845C-498A01B1CF39}" srcOrd="3" destOrd="0" presId="urn:microsoft.com/office/officeart/2005/8/layout/default"/>
    <dgm:cxn modelId="{97B1C6A8-0509-41AE-B37D-021ED3E72919}" type="presParOf" srcId="{37D1270E-E509-48F1-8984-95D46D4972B1}" destId="{468AB28A-FFFB-499A-9B39-C556F472CBDE}" srcOrd="4" destOrd="0" presId="urn:microsoft.com/office/officeart/2005/8/layout/default"/>
    <dgm:cxn modelId="{C3A8106E-9351-40AB-B572-C0A85315A084}" type="presParOf" srcId="{37D1270E-E509-48F1-8984-95D46D4972B1}" destId="{4182AA36-18CA-4B77-9A14-F45E90DC789F}" srcOrd="5" destOrd="0" presId="urn:microsoft.com/office/officeart/2005/8/layout/default"/>
    <dgm:cxn modelId="{B68304BB-8276-4391-B262-4FF65E90D4C6}" type="presParOf" srcId="{37D1270E-E509-48F1-8984-95D46D4972B1}" destId="{227E97E5-7C36-4DF4-9D17-25A7FE334977}" srcOrd="6" destOrd="0" presId="urn:microsoft.com/office/officeart/2005/8/layout/default"/>
    <dgm:cxn modelId="{9B138253-3DCA-4CA5-8B88-C9F3611B405B}" type="presParOf" srcId="{37D1270E-E509-48F1-8984-95D46D4972B1}" destId="{C68131ED-3C7F-485B-95F7-FA73BD7BD891}" srcOrd="7" destOrd="0" presId="urn:microsoft.com/office/officeart/2005/8/layout/default"/>
    <dgm:cxn modelId="{79647648-C042-4547-AABD-B244A5B4D0DB}" type="presParOf" srcId="{37D1270E-E509-48F1-8984-95D46D4972B1}" destId="{80AFB24A-0A55-4AF5-B459-F445DB0C4C8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10A9B-DA2D-4CEF-BA8A-8420E78ECCA7}">
      <dsp:nvSpPr>
        <dsp:cNvPr id="0" name=""/>
        <dsp:cNvSpPr/>
      </dsp:nvSpPr>
      <dsp:spPr>
        <a:xfrm>
          <a:off x="0" y="548243"/>
          <a:ext cx="5913437"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6A3B2E5-C32B-4BE8-B538-D8ECDB64FE8C}">
      <dsp:nvSpPr>
        <dsp:cNvPr id="0" name=""/>
        <dsp:cNvSpPr/>
      </dsp:nvSpPr>
      <dsp:spPr>
        <a:xfrm>
          <a:off x="295671" y="31643"/>
          <a:ext cx="4139405" cy="10332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555750">
            <a:lnSpc>
              <a:spcPct val="90000"/>
            </a:lnSpc>
            <a:spcBef>
              <a:spcPct val="0"/>
            </a:spcBef>
            <a:spcAft>
              <a:spcPct val="35000"/>
            </a:spcAft>
            <a:buNone/>
          </a:pPr>
          <a:r>
            <a:rPr lang="el-GR" sz="3500" i="1" kern="1200" dirty="0">
              <a:latin typeface="Times New Roman" panose="02020603050405020304" pitchFamily="18" charset="0"/>
              <a:cs typeface="Times New Roman" panose="02020603050405020304" pitchFamily="18" charset="0"/>
            </a:rPr>
            <a:t>Functional</a:t>
          </a:r>
          <a:endParaRPr lang="en-US" sz="3500" kern="1200" dirty="0">
            <a:latin typeface="Times New Roman" panose="02020603050405020304" pitchFamily="18" charset="0"/>
            <a:cs typeface="Times New Roman" panose="02020603050405020304" pitchFamily="18" charset="0"/>
          </a:endParaRPr>
        </a:p>
      </dsp:txBody>
      <dsp:txXfrm>
        <a:off x="346108" y="82080"/>
        <a:ext cx="4038531" cy="932326"/>
      </dsp:txXfrm>
    </dsp:sp>
    <dsp:sp modelId="{DC7151C1-9EF9-44A4-ACF9-AC57B5424BD9}">
      <dsp:nvSpPr>
        <dsp:cNvPr id="0" name=""/>
        <dsp:cNvSpPr/>
      </dsp:nvSpPr>
      <dsp:spPr>
        <a:xfrm>
          <a:off x="0" y="2135844"/>
          <a:ext cx="5913437"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EB68A19-0D66-42F0-97F2-2C8C95369B82}">
      <dsp:nvSpPr>
        <dsp:cNvPr id="0" name=""/>
        <dsp:cNvSpPr/>
      </dsp:nvSpPr>
      <dsp:spPr>
        <a:xfrm>
          <a:off x="295671" y="1619244"/>
          <a:ext cx="4139405" cy="10332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555750">
            <a:lnSpc>
              <a:spcPct val="90000"/>
            </a:lnSpc>
            <a:spcBef>
              <a:spcPct val="0"/>
            </a:spcBef>
            <a:spcAft>
              <a:spcPct val="35000"/>
            </a:spcAft>
            <a:buNone/>
          </a:pPr>
          <a:r>
            <a:rPr lang="el-GR" sz="3500" i="1" kern="1200" dirty="0">
              <a:latin typeface="Times New Roman" panose="02020603050405020304" pitchFamily="18" charset="0"/>
              <a:cs typeface="Times New Roman" panose="02020603050405020304" pitchFamily="18" charset="0"/>
            </a:rPr>
            <a:t>Non - Functional</a:t>
          </a:r>
          <a:endParaRPr lang="en-US" sz="3500" kern="1200" dirty="0">
            <a:latin typeface="Times New Roman" panose="02020603050405020304" pitchFamily="18" charset="0"/>
            <a:cs typeface="Times New Roman" panose="02020603050405020304" pitchFamily="18" charset="0"/>
          </a:endParaRPr>
        </a:p>
      </dsp:txBody>
      <dsp:txXfrm>
        <a:off x="346108" y="1669681"/>
        <a:ext cx="4038531" cy="932326"/>
      </dsp:txXfrm>
    </dsp:sp>
    <dsp:sp modelId="{2055B186-C09C-4DBE-8EDD-53965BB33AD3}">
      <dsp:nvSpPr>
        <dsp:cNvPr id="0" name=""/>
        <dsp:cNvSpPr/>
      </dsp:nvSpPr>
      <dsp:spPr>
        <a:xfrm>
          <a:off x="0" y="3723444"/>
          <a:ext cx="5913437"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D0DC33-829F-41CB-AE09-819B54903151}">
      <dsp:nvSpPr>
        <dsp:cNvPr id="0" name=""/>
        <dsp:cNvSpPr/>
      </dsp:nvSpPr>
      <dsp:spPr>
        <a:xfrm>
          <a:off x="295671" y="3206844"/>
          <a:ext cx="4139405" cy="10332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555750">
            <a:lnSpc>
              <a:spcPct val="90000"/>
            </a:lnSpc>
            <a:spcBef>
              <a:spcPct val="0"/>
            </a:spcBef>
            <a:spcAft>
              <a:spcPct val="35000"/>
            </a:spcAft>
            <a:buNone/>
          </a:pPr>
          <a:r>
            <a:rPr lang="el-GR" sz="3500" i="1" kern="1200" dirty="0" err="1">
              <a:latin typeface="Times New Roman" panose="02020603050405020304" pitchFamily="18" charset="0"/>
              <a:cs typeface="Times New Roman" panose="02020603050405020304" pitchFamily="18" charset="0"/>
            </a:rPr>
            <a:t>Maintenance</a:t>
          </a:r>
          <a:endParaRPr lang="en-US" sz="3500" kern="1200" dirty="0">
            <a:latin typeface="Times New Roman" panose="02020603050405020304" pitchFamily="18" charset="0"/>
            <a:cs typeface="Times New Roman" panose="02020603050405020304" pitchFamily="18" charset="0"/>
          </a:endParaRPr>
        </a:p>
      </dsp:txBody>
      <dsp:txXfrm>
        <a:off x="346108" y="3257281"/>
        <a:ext cx="4038531" cy="9323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FCDD3-6537-4CF8-B0C2-DE8AC52C9E75}">
      <dsp:nvSpPr>
        <dsp:cNvPr id="0" name=""/>
        <dsp:cNvSpPr/>
      </dsp:nvSpPr>
      <dsp:spPr>
        <a:xfrm>
          <a:off x="1134" y="898750"/>
          <a:ext cx="2654105" cy="1327052"/>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l-GR" sz="3400" kern="1200" dirty="0">
              <a:latin typeface="Times New Roman" panose="02020603050405020304" pitchFamily="18" charset="0"/>
              <a:cs typeface="Times New Roman" panose="02020603050405020304" pitchFamily="18" charset="0"/>
            </a:rPr>
            <a:t>Δοκιμής ολοκλήρωσης</a:t>
          </a:r>
          <a:endParaRPr lang="en-US" sz="3400" kern="1200" dirty="0">
            <a:latin typeface="Times New Roman" panose="02020603050405020304" pitchFamily="18" charset="0"/>
            <a:cs typeface="Times New Roman" panose="02020603050405020304" pitchFamily="18" charset="0"/>
          </a:endParaRPr>
        </a:p>
      </dsp:txBody>
      <dsp:txXfrm>
        <a:off x="40002" y="937618"/>
        <a:ext cx="2576369" cy="1249316"/>
      </dsp:txXfrm>
    </dsp:sp>
    <dsp:sp modelId="{C146CDC0-DA34-4959-B29A-247D0E295485}">
      <dsp:nvSpPr>
        <dsp:cNvPr id="0" name=""/>
        <dsp:cNvSpPr/>
      </dsp:nvSpPr>
      <dsp:spPr>
        <a:xfrm>
          <a:off x="3318766" y="898750"/>
          <a:ext cx="2654105" cy="1327052"/>
        </a:xfrm>
        <a:prstGeom prst="roundRect">
          <a:avLst>
            <a:gd name="adj" fmla="val 1000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l-GR" sz="3400" kern="1200" dirty="0">
              <a:latin typeface="Times New Roman" panose="02020603050405020304" pitchFamily="18" charset="0"/>
              <a:cs typeface="Times New Roman" panose="02020603050405020304" pitchFamily="18" charset="0"/>
            </a:rPr>
            <a:t>Δοκιμής συστήματος</a:t>
          </a:r>
          <a:endParaRPr lang="en-US" sz="3400" kern="1200" dirty="0">
            <a:latin typeface="Times New Roman" panose="02020603050405020304" pitchFamily="18" charset="0"/>
            <a:cs typeface="Times New Roman" panose="02020603050405020304" pitchFamily="18" charset="0"/>
          </a:endParaRPr>
        </a:p>
      </dsp:txBody>
      <dsp:txXfrm>
        <a:off x="3357634" y="937618"/>
        <a:ext cx="2576369" cy="1249316"/>
      </dsp:txXfrm>
    </dsp:sp>
    <dsp:sp modelId="{9CF6CEBA-5759-4A63-91FB-3A158C4FD785}">
      <dsp:nvSpPr>
        <dsp:cNvPr id="0" name=""/>
        <dsp:cNvSpPr/>
      </dsp:nvSpPr>
      <dsp:spPr>
        <a:xfrm>
          <a:off x="6636398" y="898750"/>
          <a:ext cx="2654105" cy="1327052"/>
        </a:xfrm>
        <a:prstGeom prst="roundRect">
          <a:avLst>
            <a:gd name="adj" fmla="val 10000"/>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l-GR" sz="3400" kern="1200" dirty="0">
              <a:latin typeface="Times New Roman" panose="02020603050405020304" pitchFamily="18" charset="0"/>
              <a:cs typeface="Times New Roman" panose="02020603050405020304" pitchFamily="18" charset="0"/>
            </a:rPr>
            <a:t>Δοκιμής αποδοχής</a:t>
          </a:r>
          <a:endParaRPr lang="en-US" sz="3400" kern="1200" dirty="0">
            <a:latin typeface="Times New Roman" panose="02020603050405020304" pitchFamily="18" charset="0"/>
            <a:cs typeface="Times New Roman" panose="02020603050405020304" pitchFamily="18" charset="0"/>
          </a:endParaRPr>
        </a:p>
      </dsp:txBody>
      <dsp:txXfrm>
        <a:off x="6675266" y="937618"/>
        <a:ext cx="2576369" cy="12493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E167C-9231-49FF-96A2-F402197EF1DB}">
      <dsp:nvSpPr>
        <dsp:cNvPr id="0" name=""/>
        <dsp:cNvSpPr/>
      </dsp:nvSpPr>
      <dsp:spPr>
        <a:xfrm>
          <a:off x="0" y="1815"/>
          <a:ext cx="96043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CB854E-9BDB-4492-8410-495644DD640B}">
      <dsp:nvSpPr>
        <dsp:cNvPr id="0" name=""/>
        <dsp:cNvSpPr/>
      </dsp:nvSpPr>
      <dsp:spPr>
        <a:xfrm>
          <a:off x="0" y="1815"/>
          <a:ext cx="9604375" cy="123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l-GR" sz="2000" i="1" kern="1200" dirty="0" err="1">
              <a:latin typeface="Times New Roman" panose="02020603050405020304" pitchFamily="18" charset="0"/>
              <a:cs typeface="Times New Roman" panose="02020603050405020304" pitchFamily="18" charset="0"/>
            </a:rPr>
            <a:t>Equivalence</a:t>
          </a:r>
          <a:r>
            <a:rPr lang="el-GR" sz="2000" i="1" kern="1200" dirty="0">
              <a:latin typeface="Times New Roman" panose="02020603050405020304" pitchFamily="18" charset="0"/>
              <a:cs typeface="Times New Roman" panose="02020603050405020304" pitchFamily="18" charset="0"/>
            </a:rPr>
            <a:t> </a:t>
          </a:r>
          <a:r>
            <a:rPr lang="el-GR" sz="2000" i="1" kern="1200" dirty="0" err="1">
              <a:latin typeface="Times New Roman" panose="02020603050405020304" pitchFamily="18" charset="0"/>
              <a:cs typeface="Times New Roman" panose="02020603050405020304" pitchFamily="18" charset="0"/>
            </a:rPr>
            <a:t>Partitioning</a:t>
          </a:r>
          <a:r>
            <a:rPr lang="el-GR" sz="2000" kern="1200" dirty="0">
              <a:latin typeface="Times New Roman" panose="02020603050405020304" pitchFamily="18" charset="0"/>
              <a:cs typeface="Times New Roman" panose="02020603050405020304" pitchFamily="18" charset="0"/>
            </a:rPr>
            <a:t>: Πρόκειται για μια τεχνική σχεδιασμού δοκιμής λογισμικού που περιλαμβάνει τη διαίρεση των τιμών εισόδου σε έγκυρα και μη έγκυρα διαμερίσματα και την επιλογή αντιπροσωπευτικών τιμών από κάθε διαμέρισμα ως δεδομένα δοκιμής.</a:t>
          </a:r>
          <a:endParaRPr lang="en-US" sz="2000" kern="1200" dirty="0">
            <a:latin typeface="Times New Roman" panose="02020603050405020304" pitchFamily="18" charset="0"/>
            <a:cs typeface="Times New Roman" panose="02020603050405020304" pitchFamily="18" charset="0"/>
          </a:endParaRPr>
        </a:p>
      </dsp:txBody>
      <dsp:txXfrm>
        <a:off x="0" y="1815"/>
        <a:ext cx="9604375" cy="1238246"/>
      </dsp:txXfrm>
    </dsp:sp>
    <dsp:sp modelId="{E35FA4AE-944E-4248-85DF-A2EE6052AC92}">
      <dsp:nvSpPr>
        <dsp:cNvPr id="0" name=""/>
        <dsp:cNvSpPr/>
      </dsp:nvSpPr>
      <dsp:spPr>
        <a:xfrm>
          <a:off x="0" y="1240061"/>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1F3FDB-DD45-43B3-B30A-72D639D018A6}">
      <dsp:nvSpPr>
        <dsp:cNvPr id="0" name=""/>
        <dsp:cNvSpPr/>
      </dsp:nvSpPr>
      <dsp:spPr>
        <a:xfrm>
          <a:off x="0" y="1240061"/>
          <a:ext cx="9604375" cy="123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l-GR" sz="2000" i="1" kern="1200" dirty="0">
              <a:latin typeface="Times New Roman" panose="02020603050405020304" pitchFamily="18" charset="0"/>
              <a:cs typeface="Times New Roman" panose="02020603050405020304" pitchFamily="18" charset="0"/>
            </a:rPr>
            <a:t>Ανάλυση οριακής τιμής</a:t>
          </a:r>
          <a:r>
            <a:rPr lang="el-GR" sz="2000" kern="1200" dirty="0">
              <a:latin typeface="Times New Roman" panose="02020603050405020304" pitchFamily="18" charset="0"/>
              <a:cs typeface="Times New Roman" panose="02020603050405020304" pitchFamily="18" charset="0"/>
            </a:rPr>
            <a:t>: Πρόκειται για μια τεχνική σχεδιασμού </a:t>
          </a:r>
          <a:r>
            <a:rPr lang="en-US" sz="2000" kern="1200" dirty="0">
              <a:latin typeface="Times New Roman" panose="02020603050405020304" pitchFamily="18" charset="0"/>
              <a:cs typeface="Times New Roman" panose="02020603050405020304" pitchFamily="18" charset="0"/>
            </a:rPr>
            <a:t>testing </a:t>
          </a:r>
          <a:r>
            <a:rPr lang="el-GR" sz="2000" kern="1200" dirty="0">
              <a:latin typeface="Times New Roman" panose="02020603050405020304" pitchFamily="18" charset="0"/>
              <a:cs typeface="Times New Roman" panose="02020603050405020304" pitchFamily="18" charset="0"/>
            </a:rPr>
            <a:t>που περιλαμβάνει τον προσδιορισμό των ορίων για τις τιμές εισόδου και την επιλογή τιμών που βρίσκονται στα όρια και ακριβώς μέσα / έξω από τα όρια ως </a:t>
          </a:r>
          <a:r>
            <a:rPr lang="en-US" sz="2000" kern="1200" dirty="0">
              <a:latin typeface="Times New Roman" panose="02020603050405020304" pitchFamily="18" charset="0"/>
              <a:cs typeface="Times New Roman" panose="02020603050405020304" pitchFamily="18" charset="0"/>
            </a:rPr>
            <a:t>test data</a:t>
          </a:r>
          <a:r>
            <a:rPr lang="el-GR" sz="2000" kern="1200" dirty="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dsp:txBody>
      <dsp:txXfrm>
        <a:off x="0" y="1240061"/>
        <a:ext cx="9604375" cy="1238246"/>
      </dsp:txXfrm>
    </dsp:sp>
    <dsp:sp modelId="{F5C22966-1AFD-4407-9EAD-D0137B94F0EE}">
      <dsp:nvSpPr>
        <dsp:cNvPr id="0" name=""/>
        <dsp:cNvSpPr/>
      </dsp:nvSpPr>
      <dsp:spPr>
        <a:xfrm>
          <a:off x="0" y="2478308"/>
          <a:ext cx="96043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DB0B1F-5F80-4639-8A55-F844D12F4E5C}">
      <dsp:nvSpPr>
        <dsp:cNvPr id="0" name=""/>
        <dsp:cNvSpPr/>
      </dsp:nvSpPr>
      <dsp:spPr>
        <a:xfrm>
          <a:off x="0" y="2478308"/>
          <a:ext cx="9604375" cy="123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l-GR" sz="2000" i="1" kern="1200">
              <a:latin typeface="Times New Roman" panose="02020603050405020304" pitchFamily="18" charset="0"/>
              <a:cs typeface="Times New Roman" panose="02020603050405020304" pitchFamily="18" charset="0"/>
            </a:rPr>
            <a:t>Cause-Effect Graphing</a:t>
          </a:r>
          <a:r>
            <a:rPr lang="el-GR" sz="2000" kern="1200">
              <a:latin typeface="Times New Roman" panose="02020603050405020304" pitchFamily="18" charset="0"/>
              <a:cs typeface="Times New Roman" panose="02020603050405020304" pitchFamily="18" charset="0"/>
            </a:rPr>
            <a:t>: Πρόκειται για μια τεχνική σχεδιασμού δοκιμής λογισμικού που περιλαμβάνει τον εντοπισμό των περιπτώσεων (συνθήκες εισόδου) και των αποτελεσμάτων (συνθήκες εξόδου), την παραγωγή γραφήματος Cause-Effect και τη δημιουργία αντίστοιχων περιπτώσεων δοκιμής.</a:t>
          </a:r>
          <a:endParaRPr lang="en-US" sz="2000" kern="1200">
            <a:latin typeface="Times New Roman" panose="02020603050405020304" pitchFamily="18" charset="0"/>
            <a:cs typeface="Times New Roman" panose="02020603050405020304" pitchFamily="18" charset="0"/>
          </a:endParaRPr>
        </a:p>
      </dsp:txBody>
      <dsp:txXfrm>
        <a:off x="0" y="2478308"/>
        <a:ext cx="9604375" cy="123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745E9-25D1-4CAE-8F7F-1398095691AA}">
      <dsp:nvSpPr>
        <dsp:cNvPr id="0" name=""/>
        <dsp:cNvSpPr/>
      </dsp:nvSpPr>
      <dsp:spPr>
        <a:xfrm>
          <a:off x="0" y="35424"/>
          <a:ext cx="5913437" cy="108108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l-GR" sz="2800" kern="1200" dirty="0">
              <a:latin typeface="Times New Roman" panose="02020603050405020304" pitchFamily="18" charset="0"/>
              <a:cs typeface="Times New Roman" panose="02020603050405020304" pitchFamily="18" charset="0"/>
            </a:rPr>
            <a:t>ΕΚΤΙΜΗΣΗ ΚΙΝΔΥΝΩΝ ΣΤΟ ΛΟΓΙΣΜΙΚΟ</a:t>
          </a:r>
          <a:endParaRPr lang="en-US" sz="2800" kern="1200" dirty="0">
            <a:latin typeface="Times New Roman" panose="02020603050405020304" pitchFamily="18" charset="0"/>
            <a:cs typeface="Times New Roman" panose="02020603050405020304" pitchFamily="18" charset="0"/>
          </a:endParaRPr>
        </a:p>
      </dsp:txBody>
      <dsp:txXfrm>
        <a:off x="52774" y="88198"/>
        <a:ext cx="5807889" cy="975532"/>
      </dsp:txXfrm>
    </dsp:sp>
    <dsp:sp modelId="{44CE211C-30C2-404B-9587-9DDCD0044BD2}">
      <dsp:nvSpPr>
        <dsp:cNvPr id="0" name=""/>
        <dsp:cNvSpPr/>
      </dsp:nvSpPr>
      <dsp:spPr>
        <a:xfrm>
          <a:off x="0" y="1197144"/>
          <a:ext cx="5913437" cy="1081080"/>
        </a:xfrm>
        <a:prstGeom prst="roundRect">
          <a:avLst/>
        </a:prstGeom>
        <a:gradFill rotWithShape="0">
          <a:gsLst>
            <a:gs pos="0">
              <a:schemeClr val="accent2">
                <a:hueOff val="210759"/>
                <a:satOff val="-18236"/>
                <a:lumOff val="3268"/>
                <a:alphaOff val="0"/>
                <a:tint val="98000"/>
                <a:satMod val="110000"/>
                <a:lumMod val="104000"/>
              </a:schemeClr>
            </a:gs>
            <a:gs pos="69000">
              <a:schemeClr val="accent2">
                <a:hueOff val="210759"/>
                <a:satOff val="-18236"/>
                <a:lumOff val="3268"/>
                <a:alphaOff val="0"/>
                <a:shade val="88000"/>
                <a:satMod val="130000"/>
                <a:lumMod val="92000"/>
              </a:schemeClr>
            </a:gs>
            <a:gs pos="100000">
              <a:schemeClr val="accent2">
                <a:hueOff val="210759"/>
                <a:satOff val="-18236"/>
                <a:lumOff val="326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l-GR" sz="2800" kern="1200" dirty="0">
              <a:latin typeface="Times New Roman" panose="02020603050405020304" pitchFamily="18" charset="0"/>
              <a:cs typeface="Times New Roman" panose="02020603050405020304" pitchFamily="18" charset="0"/>
            </a:rPr>
            <a:t>ΕΝΤΟΠΙΣΜΟΣ ΛΑΘΩΝ </a:t>
          </a:r>
          <a:endParaRPr lang="en-US" sz="2800" kern="1200" dirty="0">
            <a:latin typeface="Times New Roman" panose="02020603050405020304" pitchFamily="18" charset="0"/>
            <a:cs typeface="Times New Roman" panose="02020603050405020304" pitchFamily="18" charset="0"/>
          </a:endParaRPr>
        </a:p>
      </dsp:txBody>
      <dsp:txXfrm>
        <a:off x="52774" y="1249918"/>
        <a:ext cx="5807889" cy="975532"/>
      </dsp:txXfrm>
    </dsp:sp>
    <dsp:sp modelId="{19C91A49-54FB-48D9-9887-043578A144BC}">
      <dsp:nvSpPr>
        <dsp:cNvPr id="0" name=""/>
        <dsp:cNvSpPr/>
      </dsp:nvSpPr>
      <dsp:spPr>
        <a:xfrm>
          <a:off x="0" y="2358864"/>
          <a:ext cx="5913437" cy="1081080"/>
        </a:xfrm>
        <a:prstGeom prst="roundRect">
          <a:avLst/>
        </a:prstGeom>
        <a:gradFill rotWithShape="0">
          <a:gsLst>
            <a:gs pos="0">
              <a:schemeClr val="accent2">
                <a:hueOff val="421519"/>
                <a:satOff val="-36473"/>
                <a:lumOff val="6536"/>
                <a:alphaOff val="0"/>
                <a:tint val="98000"/>
                <a:satMod val="110000"/>
                <a:lumMod val="104000"/>
              </a:schemeClr>
            </a:gs>
            <a:gs pos="69000">
              <a:schemeClr val="accent2">
                <a:hueOff val="421519"/>
                <a:satOff val="-36473"/>
                <a:lumOff val="6536"/>
                <a:alphaOff val="0"/>
                <a:shade val="88000"/>
                <a:satMod val="130000"/>
                <a:lumMod val="92000"/>
              </a:schemeClr>
            </a:gs>
            <a:gs pos="100000">
              <a:schemeClr val="accent2">
                <a:hueOff val="421519"/>
                <a:satOff val="-36473"/>
                <a:lumOff val="653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l-GR" sz="2800" kern="1200" dirty="0">
              <a:latin typeface="Times New Roman" panose="02020603050405020304" pitchFamily="18" charset="0"/>
              <a:cs typeface="Times New Roman" panose="02020603050405020304" pitchFamily="18" charset="0"/>
            </a:rPr>
            <a:t>ΑΞΙΟΛΟΓΗΣΗ ΕΡΓΟΥ</a:t>
          </a:r>
          <a:endParaRPr lang="en-US" sz="2800" kern="1200" dirty="0">
            <a:latin typeface="Times New Roman" panose="02020603050405020304" pitchFamily="18" charset="0"/>
            <a:cs typeface="Times New Roman" panose="02020603050405020304" pitchFamily="18" charset="0"/>
          </a:endParaRPr>
        </a:p>
      </dsp:txBody>
      <dsp:txXfrm>
        <a:off x="52774" y="2411638"/>
        <a:ext cx="5807889" cy="975532"/>
      </dsp:txXfrm>
    </dsp:sp>
    <dsp:sp modelId="{E1F794CF-0BE6-498B-A5CB-3E6CDFCB499A}">
      <dsp:nvSpPr>
        <dsp:cNvPr id="0" name=""/>
        <dsp:cNvSpPr/>
      </dsp:nvSpPr>
      <dsp:spPr>
        <a:xfrm>
          <a:off x="0" y="3520583"/>
          <a:ext cx="5913437" cy="1081080"/>
        </a:xfrm>
        <a:prstGeom prst="roundRect">
          <a:avLst/>
        </a:prstGeom>
        <a:gradFill rotWithShape="0">
          <a:gsLst>
            <a:gs pos="0">
              <a:schemeClr val="accent2">
                <a:hueOff val="632278"/>
                <a:satOff val="-54709"/>
                <a:lumOff val="9804"/>
                <a:alphaOff val="0"/>
                <a:tint val="98000"/>
                <a:satMod val="110000"/>
                <a:lumMod val="104000"/>
              </a:schemeClr>
            </a:gs>
            <a:gs pos="69000">
              <a:schemeClr val="accent2">
                <a:hueOff val="632278"/>
                <a:satOff val="-54709"/>
                <a:lumOff val="9804"/>
                <a:alphaOff val="0"/>
                <a:shade val="88000"/>
                <a:satMod val="130000"/>
                <a:lumMod val="92000"/>
              </a:schemeClr>
            </a:gs>
            <a:gs pos="100000">
              <a:schemeClr val="accent2">
                <a:hueOff val="632278"/>
                <a:satOff val="-54709"/>
                <a:lumOff val="980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l-GR" sz="2800" kern="1200" dirty="0">
              <a:latin typeface="Times New Roman" panose="02020603050405020304" pitchFamily="18" charset="0"/>
              <a:cs typeface="Times New Roman" panose="02020603050405020304" pitchFamily="18" charset="0"/>
            </a:rPr>
            <a:t>ΛΕΠΤΟΜΕΡΗΣ ΕΞΕΤΑΣΗ ΚΩΔΙΚΑ </a:t>
          </a:r>
          <a:endParaRPr lang="en-US" sz="2800" kern="1200" dirty="0">
            <a:latin typeface="Times New Roman" panose="02020603050405020304" pitchFamily="18" charset="0"/>
            <a:cs typeface="Times New Roman" panose="02020603050405020304" pitchFamily="18" charset="0"/>
          </a:endParaRPr>
        </a:p>
      </dsp:txBody>
      <dsp:txXfrm>
        <a:off x="52774" y="3573357"/>
        <a:ext cx="5807889" cy="975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2BCF5-3B6C-4D48-AED5-9B15B85BB596}">
      <dsp:nvSpPr>
        <dsp:cNvPr id="0" name=""/>
        <dsp:cNvSpPr/>
      </dsp:nvSpPr>
      <dsp:spPr>
        <a:xfrm>
          <a:off x="2813" y="408211"/>
          <a:ext cx="2232266" cy="133936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l-GR" sz="2700" kern="1200"/>
            <a:t>Unit Testing</a:t>
          </a:r>
          <a:endParaRPr lang="en-US" sz="2700" kern="1200"/>
        </a:p>
      </dsp:txBody>
      <dsp:txXfrm>
        <a:off x="2813" y="408211"/>
        <a:ext cx="2232266" cy="1339360"/>
      </dsp:txXfrm>
    </dsp:sp>
    <dsp:sp modelId="{F3396A47-9763-4062-A1FE-8D040221A8B5}">
      <dsp:nvSpPr>
        <dsp:cNvPr id="0" name=""/>
        <dsp:cNvSpPr/>
      </dsp:nvSpPr>
      <dsp:spPr>
        <a:xfrm>
          <a:off x="2458307" y="408211"/>
          <a:ext cx="2232266" cy="1339360"/>
        </a:xfrm>
        <a:prstGeom prst="rect">
          <a:avLst/>
        </a:prstGeom>
        <a:solidFill>
          <a:schemeClr val="accent5">
            <a:hueOff val="299711"/>
            <a:satOff val="6859"/>
            <a:lumOff val="-14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l-GR" sz="2700" kern="1200" dirty="0" err="1"/>
            <a:t>Smoke</a:t>
          </a:r>
          <a:r>
            <a:rPr lang="el-GR" sz="2700" kern="1200" dirty="0"/>
            <a:t> </a:t>
          </a:r>
          <a:r>
            <a:rPr lang="el-GR" sz="2700" kern="1200" dirty="0" err="1"/>
            <a:t>Testing</a:t>
          </a:r>
          <a:endParaRPr lang="en-US" sz="2700" kern="1200" dirty="0"/>
        </a:p>
      </dsp:txBody>
      <dsp:txXfrm>
        <a:off x="2458307" y="408211"/>
        <a:ext cx="2232266" cy="1339360"/>
      </dsp:txXfrm>
    </dsp:sp>
    <dsp:sp modelId="{1460CC81-CDB5-4BEC-BD7E-B13A6A6AF765}">
      <dsp:nvSpPr>
        <dsp:cNvPr id="0" name=""/>
        <dsp:cNvSpPr/>
      </dsp:nvSpPr>
      <dsp:spPr>
        <a:xfrm>
          <a:off x="4913800" y="408211"/>
          <a:ext cx="2232266" cy="1339360"/>
        </a:xfrm>
        <a:prstGeom prst="rect">
          <a:avLst/>
        </a:prstGeom>
        <a:solidFill>
          <a:schemeClr val="accent5">
            <a:hueOff val="599422"/>
            <a:satOff val="13719"/>
            <a:lumOff val="-29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l-GR" sz="2700" kern="1200" dirty="0" err="1"/>
            <a:t>Regression</a:t>
          </a:r>
          <a:r>
            <a:rPr lang="el-GR" sz="2700" kern="1200" dirty="0"/>
            <a:t> </a:t>
          </a:r>
          <a:r>
            <a:rPr lang="el-GR" sz="2700" kern="1200" dirty="0" err="1"/>
            <a:t>Testing</a:t>
          </a:r>
          <a:r>
            <a:rPr lang="el-GR" sz="2700" kern="1200" dirty="0"/>
            <a:t> </a:t>
          </a:r>
          <a:endParaRPr lang="en-US" sz="2700" kern="1200" dirty="0"/>
        </a:p>
      </dsp:txBody>
      <dsp:txXfrm>
        <a:off x="4913800" y="408211"/>
        <a:ext cx="2232266" cy="1339360"/>
      </dsp:txXfrm>
    </dsp:sp>
    <dsp:sp modelId="{71460A12-DA2C-40F4-BD65-7B35F484CF8D}">
      <dsp:nvSpPr>
        <dsp:cNvPr id="0" name=""/>
        <dsp:cNvSpPr/>
      </dsp:nvSpPr>
      <dsp:spPr>
        <a:xfrm>
          <a:off x="7369294" y="408211"/>
          <a:ext cx="2232266" cy="1339360"/>
        </a:xfrm>
        <a:prstGeom prst="rect">
          <a:avLst/>
        </a:prstGeom>
        <a:solidFill>
          <a:schemeClr val="accent5">
            <a:hueOff val="899132"/>
            <a:satOff val="20578"/>
            <a:lumOff val="-44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l-GR" sz="2700" kern="1200" dirty="0" err="1"/>
            <a:t>Sanity</a:t>
          </a:r>
          <a:r>
            <a:rPr lang="el-GR" sz="2700" kern="1200" dirty="0"/>
            <a:t> </a:t>
          </a:r>
          <a:r>
            <a:rPr lang="el-GR" sz="2700" kern="1200" dirty="0" err="1"/>
            <a:t>Testing</a:t>
          </a:r>
          <a:endParaRPr lang="en-US" sz="2700" kern="1200" dirty="0"/>
        </a:p>
      </dsp:txBody>
      <dsp:txXfrm>
        <a:off x="7369294" y="408211"/>
        <a:ext cx="2232266" cy="1339360"/>
      </dsp:txXfrm>
    </dsp:sp>
    <dsp:sp modelId="{F040E295-56AC-421A-AD07-F112DF427560}">
      <dsp:nvSpPr>
        <dsp:cNvPr id="0" name=""/>
        <dsp:cNvSpPr/>
      </dsp:nvSpPr>
      <dsp:spPr>
        <a:xfrm>
          <a:off x="2813" y="1970798"/>
          <a:ext cx="2232266" cy="1339360"/>
        </a:xfrm>
        <a:prstGeom prst="rect">
          <a:avLst/>
        </a:prstGeom>
        <a:solidFill>
          <a:schemeClr val="accent5">
            <a:hueOff val="1198843"/>
            <a:satOff val="27437"/>
            <a:lumOff val="-59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l-GR" sz="2700" kern="1200" dirty="0" err="1"/>
            <a:t>Integration</a:t>
          </a:r>
          <a:r>
            <a:rPr lang="el-GR" sz="2700" kern="1200" dirty="0"/>
            <a:t> </a:t>
          </a:r>
          <a:r>
            <a:rPr lang="el-GR" sz="2700" kern="1200" dirty="0" err="1"/>
            <a:t>Testing</a:t>
          </a:r>
          <a:endParaRPr lang="en-US" sz="2700" kern="1200" dirty="0"/>
        </a:p>
      </dsp:txBody>
      <dsp:txXfrm>
        <a:off x="2813" y="1970798"/>
        <a:ext cx="2232266" cy="1339360"/>
      </dsp:txXfrm>
    </dsp:sp>
    <dsp:sp modelId="{FE8DEAC3-7A78-4056-ABF7-9EAC4B8F2A31}">
      <dsp:nvSpPr>
        <dsp:cNvPr id="0" name=""/>
        <dsp:cNvSpPr/>
      </dsp:nvSpPr>
      <dsp:spPr>
        <a:xfrm>
          <a:off x="2458307" y="1970798"/>
          <a:ext cx="2232266" cy="1339360"/>
        </a:xfrm>
        <a:prstGeom prst="rect">
          <a:avLst/>
        </a:prstGeom>
        <a:solidFill>
          <a:schemeClr val="accent5">
            <a:hueOff val="1498554"/>
            <a:satOff val="34296"/>
            <a:lumOff val="-74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l-GR" sz="2700" kern="1200" dirty="0"/>
            <a:t>Black Box </a:t>
          </a:r>
          <a:r>
            <a:rPr lang="en-US" sz="2700" kern="1200" dirty="0"/>
            <a:t>T</a:t>
          </a:r>
          <a:r>
            <a:rPr lang="el-GR" sz="2700" kern="1200" dirty="0"/>
            <a:t>esting</a:t>
          </a:r>
          <a:endParaRPr lang="en-US" sz="2700" kern="1200" dirty="0"/>
        </a:p>
      </dsp:txBody>
      <dsp:txXfrm>
        <a:off x="2458307" y="1970798"/>
        <a:ext cx="2232266" cy="1339360"/>
      </dsp:txXfrm>
    </dsp:sp>
    <dsp:sp modelId="{069B0D87-79D6-4F93-8CD0-2FF65E8365E0}">
      <dsp:nvSpPr>
        <dsp:cNvPr id="0" name=""/>
        <dsp:cNvSpPr/>
      </dsp:nvSpPr>
      <dsp:spPr>
        <a:xfrm>
          <a:off x="4913800" y="1970798"/>
          <a:ext cx="2232266" cy="1339360"/>
        </a:xfrm>
        <a:prstGeom prst="rect">
          <a:avLst/>
        </a:prstGeom>
        <a:solidFill>
          <a:schemeClr val="accent5">
            <a:hueOff val="1798265"/>
            <a:satOff val="41156"/>
            <a:lumOff val="-89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l-GR" sz="2700" kern="1200" dirty="0"/>
            <a:t>White </a:t>
          </a:r>
          <a:r>
            <a:rPr lang="en-US" sz="2700" kern="1200" dirty="0"/>
            <a:t>B</a:t>
          </a:r>
          <a:r>
            <a:rPr lang="el-GR" sz="2700" kern="1200" dirty="0"/>
            <a:t>ox </a:t>
          </a:r>
          <a:r>
            <a:rPr lang="en-US" sz="2700" kern="1200" dirty="0"/>
            <a:t>T</a:t>
          </a:r>
          <a:r>
            <a:rPr lang="el-GR" sz="2700" kern="1200" dirty="0"/>
            <a:t>esting</a:t>
          </a:r>
          <a:endParaRPr lang="en-US" sz="2700" kern="1200" dirty="0"/>
        </a:p>
      </dsp:txBody>
      <dsp:txXfrm>
        <a:off x="4913800" y="1970798"/>
        <a:ext cx="2232266" cy="1339360"/>
      </dsp:txXfrm>
    </dsp:sp>
    <dsp:sp modelId="{DF818DFA-8015-4CFA-BDA5-499B01D72148}">
      <dsp:nvSpPr>
        <dsp:cNvPr id="0" name=""/>
        <dsp:cNvSpPr/>
      </dsp:nvSpPr>
      <dsp:spPr>
        <a:xfrm>
          <a:off x="7369294" y="1970798"/>
          <a:ext cx="2232266" cy="1339360"/>
        </a:xfrm>
        <a:prstGeom prst="rect">
          <a:avLst/>
        </a:prstGeom>
        <a:solidFill>
          <a:schemeClr val="accent5">
            <a:hueOff val="2097976"/>
            <a:satOff val="48015"/>
            <a:lumOff val="-1039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l-GR" sz="2700" kern="1200" dirty="0"/>
            <a:t>User Acceptance </a:t>
          </a:r>
          <a:r>
            <a:rPr lang="en-US" sz="2700" kern="1200" dirty="0"/>
            <a:t>T</a:t>
          </a:r>
          <a:r>
            <a:rPr lang="el-GR" sz="2700" kern="1200" dirty="0"/>
            <a:t>esting</a:t>
          </a:r>
          <a:endParaRPr lang="en-US" sz="2700" kern="1200" dirty="0"/>
        </a:p>
      </dsp:txBody>
      <dsp:txXfrm>
        <a:off x="7369294" y="1970798"/>
        <a:ext cx="2232266" cy="1339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9983E-DBBE-4FB6-A9D3-FF9A72CC650E}">
      <dsp:nvSpPr>
        <dsp:cNvPr id="0" name=""/>
        <dsp:cNvSpPr/>
      </dsp:nvSpPr>
      <dsp:spPr>
        <a:xfrm>
          <a:off x="0" y="16524"/>
          <a:ext cx="5913437" cy="110564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err="1">
              <a:latin typeface="Times New Roman" panose="02020603050405020304" pitchFamily="18" charset="0"/>
              <a:cs typeface="Times New Roman" panose="02020603050405020304" pitchFamily="18" charset="0"/>
            </a:rPr>
            <a:t>Το</a:t>
          </a:r>
          <a:r>
            <a:rPr lang="en-US" sz="2100" kern="1200" dirty="0">
              <a:latin typeface="Times New Roman" panose="02020603050405020304" pitchFamily="18" charset="0"/>
              <a:cs typeface="Times New Roman" panose="02020603050405020304" pitchFamily="18" charset="0"/>
            </a:rPr>
            <a:t> Unit Testing </a:t>
          </a:r>
          <a:r>
            <a:rPr lang="en-US" sz="2100" kern="1200" dirty="0" err="1">
              <a:latin typeface="Times New Roman" panose="02020603050405020304" pitchFamily="18" charset="0"/>
              <a:cs typeface="Times New Roman" panose="02020603050405020304" pitchFamily="18" charset="0"/>
            </a:rPr>
            <a:t>είν</a:t>
          </a:r>
          <a:r>
            <a:rPr lang="en-US" sz="2100" kern="1200" dirty="0">
              <a:latin typeface="Times New Roman" panose="02020603050405020304" pitchFamily="18" charset="0"/>
              <a:cs typeface="Times New Roman" panose="02020603050405020304" pitchFamily="18" charset="0"/>
            </a:rPr>
            <a:t>αι ένα επίπεδο του Software Testing, όπου ελέγχεται ξεχωριστά κάθε unit / component του κώδικα. </a:t>
          </a:r>
        </a:p>
      </dsp:txBody>
      <dsp:txXfrm>
        <a:off x="53973" y="70497"/>
        <a:ext cx="5805491" cy="997703"/>
      </dsp:txXfrm>
    </dsp:sp>
    <dsp:sp modelId="{AA2A5503-6B94-4586-9A8F-BAC53DD6427B}">
      <dsp:nvSpPr>
        <dsp:cNvPr id="0" name=""/>
        <dsp:cNvSpPr/>
      </dsp:nvSpPr>
      <dsp:spPr>
        <a:xfrm>
          <a:off x="0" y="1182654"/>
          <a:ext cx="5913437" cy="1105649"/>
        </a:xfrm>
        <a:prstGeom prst="roundRect">
          <a:avLst/>
        </a:prstGeom>
        <a:gradFill rotWithShape="0">
          <a:gsLst>
            <a:gs pos="0">
              <a:schemeClr val="accent2">
                <a:hueOff val="210759"/>
                <a:satOff val="-18236"/>
                <a:lumOff val="3268"/>
                <a:alphaOff val="0"/>
                <a:tint val="98000"/>
                <a:satMod val="110000"/>
                <a:lumMod val="104000"/>
              </a:schemeClr>
            </a:gs>
            <a:gs pos="69000">
              <a:schemeClr val="accent2">
                <a:hueOff val="210759"/>
                <a:satOff val="-18236"/>
                <a:lumOff val="3268"/>
                <a:alphaOff val="0"/>
                <a:shade val="88000"/>
                <a:satMod val="130000"/>
                <a:lumMod val="92000"/>
              </a:schemeClr>
            </a:gs>
            <a:gs pos="100000">
              <a:schemeClr val="accent2">
                <a:hueOff val="210759"/>
                <a:satOff val="-18236"/>
                <a:lumOff val="326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Ο </a:t>
          </a:r>
          <a:r>
            <a:rPr lang="en-US" sz="2100" kern="1200" dirty="0" err="1">
              <a:latin typeface="Times New Roman" panose="02020603050405020304" pitchFamily="18" charset="0"/>
              <a:cs typeface="Times New Roman" panose="02020603050405020304" pitchFamily="18" charset="0"/>
            </a:rPr>
            <a:t>σκο</a:t>
          </a:r>
          <a:r>
            <a:rPr lang="en-US" sz="2100" kern="1200" dirty="0">
              <a:latin typeface="Times New Roman" panose="02020603050405020304" pitchFamily="18" charset="0"/>
              <a:cs typeface="Times New Roman" panose="02020603050405020304" pitchFamily="18" charset="0"/>
            </a:rPr>
            <a:t>πός του Unit Testing είναι η επικύρωση ότι κάθε μονάδα του λογισμικού λειτουργεί ακριβώς όπως σχεδιάστηκε να λειτουργεί. </a:t>
          </a:r>
        </a:p>
      </dsp:txBody>
      <dsp:txXfrm>
        <a:off x="53973" y="1236627"/>
        <a:ext cx="5805491" cy="997703"/>
      </dsp:txXfrm>
    </dsp:sp>
    <dsp:sp modelId="{E8ABB4BE-7DC1-4DA7-ACBD-2976CC5457F5}">
      <dsp:nvSpPr>
        <dsp:cNvPr id="0" name=""/>
        <dsp:cNvSpPr/>
      </dsp:nvSpPr>
      <dsp:spPr>
        <a:xfrm>
          <a:off x="0" y="2348784"/>
          <a:ext cx="5913437" cy="1105649"/>
        </a:xfrm>
        <a:prstGeom prst="roundRect">
          <a:avLst/>
        </a:prstGeom>
        <a:gradFill rotWithShape="0">
          <a:gsLst>
            <a:gs pos="0">
              <a:schemeClr val="accent2">
                <a:hueOff val="421519"/>
                <a:satOff val="-36473"/>
                <a:lumOff val="6536"/>
                <a:alphaOff val="0"/>
                <a:tint val="98000"/>
                <a:satMod val="110000"/>
                <a:lumMod val="104000"/>
              </a:schemeClr>
            </a:gs>
            <a:gs pos="69000">
              <a:schemeClr val="accent2">
                <a:hueOff val="421519"/>
                <a:satOff val="-36473"/>
                <a:lumOff val="6536"/>
                <a:alphaOff val="0"/>
                <a:shade val="88000"/>
                <a:satMod val="130000"/>
                <a:lumMod val="92000"/>
              </a:schemeClr>
            </a:gs>
            <a:gs pos="100000">
              <a:schemeClr val="accent2">
                <a:hueOff val="421519"/>
                <a:satOff val="-36473"/>
                <a:lumOff val="653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err="1">
              <a:latin typeface="Times New Roman" panose="02020603050405020304" pitchFamily="18" charset="0"/>
              <a:cs typeface="Times New Roman" panose="02020603050405020304" pitchFamily="18" charset="0"/>
            </a:rPr>
            <a:t>Ως</a:t>
          </a:r>
          <a:r>
            <a:rPr lang="en-US" sz="2100" kern="1200" dirty="0">
              <a:latin typeface="Times New Roman" panose="02020603050405020304" pitchFamily="18" charset="0"/>
              <a:cs typeface="Times New Roman" panose="02020603050405020304" pitchFamily="18" charset="0"/>
            </a:rPr>
            <a:t> unit </a:t>
          </a:r>
          <a:r>
            <a:rPr lang="en-US" sz="2100" kern="1200" dirty="0" err="1">
              <a:latin typeface="Times New Roman" panose="02020603050405020304" pitchFamily="18" charset="0"/>
              <a:cs typeface="Times New Roman" panose="02020603050405020304" pitchFamily="18" charset="0"/>
            </a:rPr>
            <a:t>θεωρούμε</a:t>
          </a:r>
          <a:r>
            <a:rPr lang="en-US" sz="2100" kern="1200" dirty="0">
              <a:latin typeface="Times New Roman" panose="02020603050405020304" pitchFamily="18" charset="0"/>
              <a:cs typeface="Times New Roman" panose="02020603050405020304" pitchFamily="18" charset="0"/>
            </a:rPr>
            <a:t> </a:t>
          </a:r>
          <a:r>
            <a:rPr lang="en-US" sz="2100" kern="1200" dirty="0" err="1">
              <a:latin typeface="Times New Roman" panose="02020603050405020304" pitchFamily="18" charset="0"/>
              <a:cs typeface="Times New Roman" panose="02020603050405020304" pitchFamily="18" charset="0"/>
            </a:rPr>
            <a:t>τη</a:t>
          </a:r>
          <a:r>
            <a:rPr lang="en-US" sz="2100" kern="1200" dirty="0">
              <a:latin typeface="Times New Roman" panose="02020603050405020304" pitchFamily="18" charset="0"/>
              <a:cs typeface="Times New Roman" panose="02020603050405020304" pitchFamily="18" charset="0"/>
            </a:rPr>
            <a:t> </a:t>
          </a:r>
          <a:r>
            <a:rPr lang="en-US" sz="2100" kern="1200" dirty="0" err="1">
              <a:latin typeface="Times New Roman" panose="02020603050405020304" pitchFamily="18" charset="0"/>
              <a:cs typeface="Times New Roman" panose="02020603050405020304" pitchFamily="18" charset="0"/>
            </a:rPr>
            <a:t>μικρότερη</a:t>
          </a:r>
          <a:r>
            <a:rPr lang="en-US" sz="2100" kern="1200" dirty="0">
              <a:latin typeface="Times New Roman" panose="02020603050405020304" pitchFamily="18" charset="0"/>
              <a:cs typeface="Times New Roman" panose="02020603050405020304" pitchFamily="18" charset="0"/>
            </a:rPr>
            <a:t> </a:t>
          </a:r>
          <a:r>
            <a:rPr lang="en-US" sz="2100" kern="1200" dirty="0" err="1">
              <a:latin typeface="Times New Roman" panose="02020603050405020304" pitchFamily="18" charset="0"/>
              <a:cs typeface="Times New Roman" panose="02020603050405020304" pitchFamily="18" charset="0"/>
            </a:rPr>
            <a:t>δυν</a:t>
          </a:r>
          <a:r>
            <a:rPr lang="en-US" sz="2100" kern="1200" dirty="0">
              <a:latin typeface="Times New Roman" panose="02020603050405020304" pitchFamily="18" charset="0"/>
              <a:cs typeface="Times New Roman" panose="02020603050405020304" pitchFamily="18" charset="0"/>
            </a:rPr>
            <a:t>ατή μονάδα λογισμικού που μπορεί να ελεγχθεί. </a:t>
          </a:r>
        </a:p>
      </dsp:txBody>
      <dsp:txXfrm>
        <a:off x="53973" y="2402757"/>
        <a:ext cx="5805491" cy="997703"/>
      </dsp:txXfrm>
    </dsp:sp>
    <dsp:sp modelId="{4F12585E-7461-4CCE-8CC6-BED126E7E12E}">
      <dsp:nvSpPr>
        <dsp:cNvPr id="0" name=""/>
        <dsp:cNvSpPr/>
      </dsp:nvSpPr>
      <dsp:spPr>
        <a:xfrm>
          <a:off x="0" y="3514914"/>
          <a:ext cx="5913437" cy="1105649"/>
        </a:xfrm>
        <a:prstGeom prst="roundRect">
          <a:avLst/>
        </a:prstGeom>
        <a:gradFill rotWithShape="0">
          <a:gsLst>
            <a:gs pos="0">
              <a:schemeClr val="accent2">
                <a:hueOff val="632278"/>
                <a:satOff val="-54709"/>
                <a:lumOff val="9804"/>
                <a:alphaOff val="0"/>
                <a:tint val="98000"/>
                <a:satMod val="110000"/>
                <a:lumMod val="104000"/>
              </a:schemeClr>
            </a:gs>
            <a:gs pos="69000">
              <a:schemeClr val="accent2">
                <a:hueOff val="632278"/>
                <a:satOff val="-54709"/>
                <a:lumOff val="9804"/>
                <a:alphaOff val="0"/>
                <a:shade val="88000"/>
                <a:satMod val="130000"/>
                <a:lumMod val="92000"/>
              </a:schemeClr>
            </a:gs>
            <a:gs pos="100000">
              <a:schemeClr val="accent2">
                <a:hueOff val="632278"/>
                <a:satOff val="-54709"/>
                <a:lumOff val="980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l-GR" sz="2100" kern="1200" dirty="0">
              <a:latin typeface="Times New Roman" panose="02020603050405020304" pitchFamily="18" charset="0"/>
              <a:cs typeface="Times New Roman" panose="02020603050405020304" pitchFamily="18" charset="0"/>
            </a:rPr>
            <a:t>Το εκτελούν κυρίως οι προγραμματιστές αλλά σε κάποιες περιπτώσεις και οι </a:t>
          </a:r>
          <a:r>
            <a:rPr lang="en-US" sz="2100" kern="1200" dirty="0">
              <a:latin typeface="Times New Roman" panose="02020603050405020304" pitchFamily="18" charset="0"/>
              <a:cs typeface="Times New Roman" panose="02020603050405020304" pitchFamily="18" charset="0"/>
            </a:rPr>
            <a:t>testers</a:t>
          </a:r>
          <a:r>
            <a:rPr lang="el-GR" sz="2100" kern="1200" dirty="0">
              <a:latin typeface="Times New Roman" panose="02020603050405020304" pitchFamily="18" charset="0"/>
              <a:cs typeface="Times New Roman" panose="02020603050405020304" pitchFamily="18" charset="0"/>
            </a:rPr>
            <a:t> </a:t>
          </a:r>
          <a:endParaRPr lang="en-US" sz="2100" kern="1200" dirty="0">
            <a:latin typeface="Times New Roman" panose="02020603050405020304" pitchFamily="18" charset="0"/>
            <a:cs typeface="Times New Roman" panose="02020603050405020304" pitchFamily="18" charset="0"/>
          </a:endParaRPr>
        </a:p>
      </dsp:txBody>
      <dsp:txXfrm>
        <a:off x="53973" y="3568887"/>
        <a:ext cx="5805491" cy="9977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7A95E-E973-458C-BF2B-280ECE13A7C4}">
      <dsp:nvSpPr>
        <dsp:cNvPr id="0" name=""/>
        <dsp:cNvSpPr/>
      </dsp:nvSpPr>
      <dsp:spPr>
        <a:xfrm>
          <a:off x="3073400" y="1684"/>
          <a:ext cx="3457575" cy="1111699"/>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l-GR" sz="2300" kern="1200" dirty="0">
              <a:latin typeface="Times New Roman" panose="02020603050405020304" pitchFamily="18" charset="0"/>
              <a:cs typeface="Times New Roman" panose="02020603050405020304" pitchFamily="18" charset="0"/>
            </a:rPr>
            <a:t>Είναι ένα </a:t>
          </a:r>
          <a:r>
            <a:rPr lang="en-US" sz="2300" kern="1200" dirty="0">
              <a:latin typeface="Times New Roman" panose="02020603050405020304" pitchFamily="18" charset="0"/>
              <a:cs typeface="Times New Roman" panose="02020603050405020304" pitchFamily="18" charset="0"/>
            </a:rPr>
            <a:t>break </a:t>
          </a:r>
          <a:r>
            <a:rPr lang="el-GR" sz="2300" kern="1200" dirty="0">
              <a:latin typeface="Times New Roman" panose="02020603050405020304" pitchFamily="18" charset="0"/>
              <a:cs typeface="Times New Roman" panose="02020603050405020304" pitchFamily="18" charset="0"/>
            </a:rPr>
            <a:t>για έλεγχο </a:t>
          </a:r>
          <a:endParaRPr lang="en-US" sz="2300" kern="1200" dirty="0">
            <a:latin typeface="Times New Roman" panose="02020603050405020304" pitchFamily="18" charset="0"/>
            <a:cs typeface="Times New Roman" panose="02020603050405020304" pitchFamily="18" charset="0"/>
          </a:endParaRPr>
        </a:p>
      </dsp:txBody>
      <dsp:txXfrm>
        <a:off x="3127669" y="55953"/>
        <a:ext cx="3349037" cy="1003161"/>
      </dsp:txXfrm>
    </dsp:sp>
    <dsp:sp modelId="{8085011A-2E56-4EE0-A418-F03F6119A27C}">
      <dsp:nvSpPr>
        <dsp:cNvPr id="0" name=""/>
        <dsp:cNvSpPr/>
      </dsp:nvSpPr>
      <dsp:spPr>
        <a:xfrm>
          <a:off x="3073400" y="1168969"/>
          <a:ext cx="3457575" cy="1111699"/>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l-GR" sz="2300" kern="1200" dirty="0">
              <a:latin typeface="Times New Roman" panose="02020603050405020304" pitchFamily="18" charset="0"/>
              <a:cs typeface="Times New Roman" panose="02020603050405020304" pitchFamily="18" charset="0"/>
            </a:rPr>
            <a:t>Γίνεται στο </a:t>
          </a:r>
          <a:r>
            <a:rPr lang="en-US" sz="2300" kern="1200" dirty="0">
              <a:latin typeface="Times New Roman" panose="02020603050405020304" pitchFamily="18" charset="0"/>
              <a:cs typeface="Times New Roman" panose="02020603050405020304" pitchFamily="18" charset="0"/>
            </a:rPr>
            <a:t>build</a:t>
          </a:r>
        </a:p>
      </dsp:txBody>
      <dsp:txXfrm>
        <a:off x="3127669" y="1223238"/>
        <a:ext cx="3349037" cy="1003161"/>
      </dsp:txXfrm>
    </dsp:sp>
    <dsp:sp modelId="{45B268A3-870E-43E4-AC0A-21943E04177C}">
      <dsp:nvSpPr>
        <dsp:cNvPr id="0" name=""/>
        <dsp:cNvSpPr/>
      </dsp:nvSpPr>
      <dsp:spPr>
        <a:xfrm>
          <a:off x="3073400" y="2336253"/>
          <a:ext cx="3457575" cy="1111699"/>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l-GR" sz="2300" kern="1200" dirty="0">
              <a:latin typeface="Times New Roman" panose="02020603050405020304" pitchFamily="18" charset="0"/>
              <a:cs typeface="Times New Roman" panose="02020603050405020304" pitchFamily="18" charset="0"/>
            </a:rPr>
            <a:t>Επιβεβαιώνει ότι παρά τις αλλαγές ο κώδικας παραμένει λειτουργικός </a:t>
          </a:r>
          <a:endParaRPr lang="en-US" sz="2300" kern="1200" dirty="0">
            <a:latin typeface="Times New Roman" panose="02020603050405020304" pitchFamily="18" charset="0"/>
            <a:cs typeface="Times New Roman" panose="02020603050405020304" pitchFamily="18" charset="0"/>
          </a:endParaRPr>
        </a:p>
      </dsp:txBody>
      <dsp:txXfrm>
        <a:off x="3127669" y="2390522"/>
        <a:ext cx="3349037" cy="10031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7C7DC-BED4-4083-B55B-753D729A0355}">
      <dsp:nvSpPr>
        <dsp:cNvPr id="0" name=""/>
        <dsp:cNvSpPr/>
      </dsp:nvSpPr>
      <dsp:spPr>
        <a:xfrm>
          <a:off x="0" y="1921"/>
          <a:ext cx="9604375" cy="731341"/>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u="sng" kern="1200" dirty="0">
              <a:latin typeface="Times New Roman" panose="02020603050405020304" pitchFamily="18" charset="0"/>
              <a:cs typeface="Times New Roman" panose="02020603050405020304" pitchFamily="18" charset="0"/>
            </a:rPr>
            <a:t>Υ</a:t>
          </a:r>
          <a:r>
            <a:rPr lang="el-GR" sz="1600" b="1" i="1" u="sng" kern="1200" dirty="0">
              <a:latin typeface="Times New Roman" panose="02020603050405020304" pitchFamily="18" charset="0"/>
              <a:cs typeface="Times New Roman" panose="02020603050405020304" pitchFamily="18" charset="0"/>
            </a:rPr>
            <a:t>π</a:t>
          </a:r>
          <a:r>
            <a:rPr lang="en-US" sz="1600" b="1" i="1" u="sng" kern="1200" dirty="0" err="1">
              <a:latin typeface="Times New Roman" panose="02020603050405020304" pitchFamily="18" charset="0"/>
              <a:cs typeface="Times New Roman" panose="02020603050405020304" pitchFamily="18" charset="0"/>
            </a:rPr>
            <a:t>οκ</a:t>
          </a:r>
          <a:r>
            <a:rPr lang="en-US" sz="1600" b="1" i="1" u="sng" kern="1200" dirty="0">
              <a:latin typeface="Times New Roman" panose="02020603050405020304" pitchFamily="18" charset="0"/>
              <a:cs typeface="Times New Roman" panose="02020603050405020304" pitchFamily="18" charset="0"/>
            </a:rPr>
            <a:t>ατηγορία του Regression Testing</a:t>
          </a:r>
          <a:br>
            <a:rPr lang="en-US" sz="1600" i="1" u="sng" kern="1200" dirty="0">
              <a:latin typeface="Times New Roman" panose="02020603050405020304" pitchFamily="18" charset="0"/>
              <a:cs typeface="Times New Roman" panose="02020603050405020304" pitchFamily="18" charset="0"/>
            </a:rPr>
          </a:br>
          <a:r>
            <a:rPr lang="en-US" sz="1600" kern="1200" dirty="0">
              <a:latin typeface="Times New Roman" panose="02020603050405020304" pitchFamily="18" charset="0"/>
              <a:cs typeface="Times New Roman" panose="02020603050405020304" pitchFamily="18" charset="0"/>
            </a:rPr>
            <a:t>Το Sanity Testing είναι υποκατηγορία του regression testing και επικεντρώνεται σε μικρότερα μέρη της εφαρμογής.</a:t>
          </a:r>
        </a:p>
      </dsp:txBody>
      <dsp:txXfrm>
        <a:off x="35701" y="37622"/>
        <a:ext cx="9532973" cy="659939"/>
      </dsp:txXfrm>
    </dsp:sp>
    <dsp:sp modelId="{717D16C6-CAF5-49AD-896C-E85F793C0B29}">
      <dsp:nvSpPr>
        <dsp:cNvPr id="0" name=""/>
        <dsp:cNvSpPr/>
      </dsp:nvSpPr>
      <dsp:spPr>
        <a:xfrm>
          <a:off x="0" y="745764"/>
          <a:ext cx="9604375" cy="731341"/>
        </a:xfrm>
        <a:prstGeom prst="round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u="sng" kern="1200" dirty="0">
              <a:latin typeface="Times New Roman" panose="02020603050405020304" pitchFamily="18" charset="0"/>
              <a:cs typeface="Times New Roman" panose="02020603050405020304" pitchFamily="18" charset="0"/>
            </a:rPr>
            <a:t>Unscripted:</a:t>
          </a:r>
          <a:br>
            <a:rPr lang="en-US" sz="1600" i="1" u="sng" kern="1200" dirty="0">
              <a:latin typeface="Times New Roman" panose="02020603050405020304" pitchFamily="18" charset="0"/>
              <a:cs typeface="Times New Roman" panose="02020603050405020304" pitchFamily="18" charset="0"/>
            </a:rPr>
          </a:br>
          <a:r>
            <a:rPr lang="en-US" sz="1600" kern="1200" dirty="0" err="1">
              <a:latin typeface="Times New Roman" panose="02020603050405020304" pitchFamily="18" charset="0"/>
              <a:cs typeface="Times New Roman" panose="02020603050405020304" pitchFamily="18" charset="0"/>
            </a:rPr>
            <a:t>Τις</a:t>
          </a:r>
          <a:r>
            <a:rPr lang="en-US" sz="1600" kern="1200" dirty="0">
              <a:latin typeface="Times New Roman" panose="02020603050405020304" pitchFamily="18" charset="0"/>
              <a:cs typeface="Times New Roman" panose="02020603050405020304" pitchFamily="18" charset="0"/>
            </a:rPr>
            <a:t> π</a:t>
          </a:r>
          <a:r>
            <a:rPr lang="en-US" sz="1600" kern="1200" dirty="0" err="1">
              <a:latin typeface="Times New Roman" panose="02020603050405020304" pitchFamily="18" charset="0"/>
              <a:cs typeface="Times New Roman" panose="02020603050405020304" pitchFamily="18" charset="0"/>
            </a:rPr>
            <a:t>ερισσότερες</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φορές</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γίνετ</a:t>
          </a:r>
          <a:r>
            <a:rPr lang="en-US" sz="1600" kern="1200" dirty="0">
              <a:latin typeface="Times New Roman" panose="02020603050405020304" pitchFamily="18" charset="0"/>
              <a:cs typeface="Times New Roman" panose="02020603050405020304" pitchFamily="18" charset="0"/>
            </a:rPr>
            <a:t>αι χωρίς υπάρχον script. </a:t>
          </a:r>
        </a:p>
      </dsp:txBody>
      <dsp:txXfrm>
        <a:off x="35701" y="781465"/>
        <a:ext cx="9532973" cy="659939"/>
      </dsp:txXfrm>
    </dsp:sp>
    <dsp:sp modelId="{6F83F8E9-07AB-45AE-B8B4-4FC008D60CA5}">
      <dsp:nvSpPr>
        <dsp:cNvPr id="0" name=""/>
        <dsp:cNvSpPr/>
      </dsp:nvSpPr>
      <dsp:spPr>
        <a:xfrm>
          <a:off x="0" y="1489607"/>
          <a:ext cx="9604375" cy="731341"/>
        </a:xfrm>
        <a:prstGeom prst="roundRect">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u="sng" kern="1200" dirty="0">
              <a:latin typeface="Times New Roman" panose="02020603050405020304" pitchFamily="18" charset="0"/>
              <a:cs typeface="Times New Roman" panose="02020603050405020304" pitchFamily="18" charset="0"/>
            </a:rPr>
            <a:t>Not documented:</a:t>
          </a:r>
          <a:br>
            <a:rPr lang="en-US" sz="1600" i="1" u="sng" kern="1200" dirty="0">
              <a:latin typeface="Times New Roman" panose="02020603050405020304" pitchFamily="18" charset="0"/>
              <a:cs typeface="Times New Roman" panose="02020603050405020304" pitchFamily="18" charset="0"/>
            </a:rPr>
          </a:br>
          <a:r>
            <a:rPr lang="en-US" sz="1600" kern="1200" dirty="0" err="1">
              <a:latin typeface="Times New Roman" panose="02020603050405020304" pitchFamily="18" charset="0"/>
              <a:cs typeface="Times New Roman" panose="02020603050405020304" pitchFamily="18" charset="0"/>
            </a:rPr>
            <a:t>Δεν</a:t>
          </a:r>
          <a:r>
            <a:rPr lang="en-US" sz="1600" kern="1200" dirty="0">
              <a:latin typeface="Times New Roman" panose="02020603050405020304" pitchFamily="18" charset="0"/>
              <a:cs typeface="Times New Roman" panose="02020603050405020304" pitchFamily="18" charset="0"/>
            </a:rPr>
            <a:t> υπ</a:t>
          </a:r>
          <a:r>
            <a:rPr lang="en-US" sz="1600" kern="1200" dirty="0" err="1">
              <a:latin typeface="Times New Roman" panose="02020603050405020304" pitchFamily="18" charset="0"/>
              <a:cs typeface="Times New Roman" panose="02020603050405020304" pitchFamily="18" charset="0"/>
            </a:rPr>
            <a:t>οστηρίζετ</a:t>
          </a:r>
          <a:r>
            <a:rPr lang="en-US" sz="1600" kern="1200" dirty="0">
              <a:latin typeface="Times New Roman" panose="02020603050405020304" pitchFamily="18" charset="0"/>
              <a:cs typeface="Times New Roman" panose="02020603050405020304" pitchFamily="18" charset="0"/>
            </a:rPr>
            <a:t>αι από documentation. </a:t>
          </a:r>
        </a:p>
      </dsp:txBody>
      <dsp:txXfrm>
        <a:off x="35701" y="1525308"/>
        <a:ext cx="9532973" cy="659939"/>
      </dsp:txXfrm>
    </dsp:sp>
    <dsp:sp modelId="{1558038A-7152-4E70-9A96-89753BD73629}">
      <dsp:nvSpPr>
        <dsp:cNvPr id="0" name=""/>
        <dsp:cNvSpPr/>
      </dsp:nvSpPr>
      <dsp:spPr>
        <a:xfrm>
          <a:off x="0" y="2233450"/>
          <a:ext cx="9604375" cy="731341"/>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u="sng" kern="1200" dirty="0">
              <a:latin typeface="Times New Roman" panose="02020603050405020304" pitchFamily="18" charset="0"/>
              <a:cs typeface="Times New Roman" panose="02020603050405020304" pitchFamily="18" charset="0"/>
            </a:rPr>
            <a:t>Narrow and deep:</a:t>
          </a:r>
          <a:br>
            <a:rPr lang="en-US" sz="1600" i="1" u="sng" kern="1200" dirty="0">
              <a:latin typeface="Times New Roman" panose="02020603050405020304" pitchFamily="18" charset="0"/>
              <a:cs typeface="Times New Roman" panose="02020603050405020304" pitchFamily="18" charset="0"/>
            </a:rPr>
          </a:br>
          <a:r>
            <a:rPr lang="en-US" sz="1600" kern="1200" dirty="0" err="1">
              <a:latin typeface="Times New Roman" panose="02020603050405020304" pitchFamily="18" charset="0"/>
              <a:cs typeface="Times New Roman" panose="02020603050405020304" pitchFamily="18" charset="0"/>
            </a:rPr>
            <a:t>Αφορά</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σε</a:t>
          </a:r>
          <a:r>
            <a:rPr lang="en-US" sz="1600" kern="1200" dirty="0">
              <a:latin typeface="Times New Roman" panose="02020603050405020304" pitchFamily="18" charset="0"/>
              <a:cs typeface="Times New Roman" panose="02020603050405020304" pitchFamily="18" charset="0"/>
            </a:rPr>
            <a:t> βα</a:t>
          </a:r>
          <a:r>
            <a:rPr lang="en-US" sz="1600" kern="1200" dirty="0" err="1">
              <a:latin typeface="Times New Roman" panose="02020603050405020304" pitchFamily="18" charset="0"/>
              <a:cs typeface="Times New Roman" panose="02020603050405020304" pitchFamily="18" charset="0"/>
            </a:rPr>
            <a:t>θύτερες</a:t>
          </a:r>
          <a:r>
            <a:rPr lang="en-US" sz="1600" kern="1200" dirty="0">
              <a:latin typeface="Times New Roman" panose="02020603050405020304" pitchFamily="18" charset="0"/>
              <a:cs typeface="Times New Roman" panose="02020603050405020304" pitchFamily="18" charset="0"/>
            </a:rPr>
            <a:t> π</a:t>
          </a:r>
          <a:r>
            <a:rPr lang="en-US" sz="1600" kern="1200" dirty="0" err="1">
              <a:latin typeface="Times New Roman" panose="02020603050405020304" pitchFamily="18" charset="0"/>
              <a:cs typeface="Times New Roman" panose="02020603050405020304" pitchFamily="18" charset="0"/>
            </a:rPr>
            <a:t>ροσεγγίσεις</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του</a:t>
          </a:r>
          <a:r>
            <a:rPr lang="en-US" sz="1600" kern="1200" dirty="0">
              <a:latin typeface="Times New Roman" panose="02020603050405020304" pitchFamily="18" charset="0"/>
              <a:cs typeface="Times New Roman" panose="02020603050405020304" pitchFamily="18" charset="0"/>
            </a:rPr>
            <a:t> testing.</a:t>
          </a:r>
        </a:p>
      </dsp:txBody>
      <dsp:txXfrm>
        <a:off x="35701" y="2269151"/>
        <a:ext cx="9532973" cy="659939"/>
      </dsp:txXfrm>
    </dsp:sp>
    <dsp:sp modelId="{446F1AA6-3031-462D-9912-F0C982D82CC6}">
      <dsp:nvSpPr>
        <dsp:cNvPr id="0" name=""/>
        <dsp:cNvSpPr/>
      </dsp:nvSpPr>
      <dsp:spPr>
        <a:xfrm>
          <a:off x="0" y="2977293"/>
          <a:ext cx="9604375" cy="731341"/>
        </a:xfrm>
        <a:prstGeom prst="roundRect">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u="sng" kern="1200" dirty="0">
              <a:latin typeface="Times New Roman" panose="02020603050405020304" pitchFamily="18" charset="0"/>
              <a:cs typeface="Times New Roman" panose="02020603050405020304" pitchFamily="18" charset="0"/>
            </a:rPr>
            <a:t>Performed by testers:</a:t>
          </a:r>
          <a:br>
            <a:rPr lang="en-US" sz="1600" i="1" u="sng" kern="1200" dirty="0">
              <a:latin typeface="Times New Roman" panose="02020603050405020304" pitchFamily="18" charset="0"/>
              <a:cs typeface="Times New Roman" panose="02020603050405020304" pitchFamily="18" charset="0"/>
            </a:rPr>
          </a:br>
          <a:r>
            <a:rPr lang="en-US" sz="1600" kern="1200" dirty="0" err="1">
              <a:latin typeface="Times New Roman" panose="02020603050405020304" pitchFamily="18" charset="0"/>
              <a:cs typeface="Times New Roman" panose="02020603050405020304" pitchFamily="18" charset="0"/>
            </a:rPr>
            <a:t>Τις</a:t>
          </a:r>
          <a:r>
            <a:rPr lang="en-US" sz="1600" kern="1200" dirty="0">
              <a:latin typeface="Times New Roman" panose="02020603050405020304" pitchFamily="18" charset="0"/>
              <a:cs typeface="Times New Roman" panose="02020603050405020304" pitchFamily="18" charset="0"/>
            </a:rPr>
            <a:t> π</a:t>
          </a:r>
          <a:r>
            <a:rPr lang="en-US" sz="1600" kern="1200" dirty="0" err="1">
              <a:latin typeface="Times New Roman" panose="02020603050405020304" pitchFamily="18" charset="0"/>
              <a:cs typeface="Times New Roman" panose="02020603050405020304" pitchFamily="18" charset="0"/>
            </a:rPr>
            <a:t>ερισσότερες</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φορές</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εκτελείτ</a:t>
          </a:r>
          <a:r>
            <a:rPr lang="en-US" sz="1600" kern="1200" dirty="0">
              <a:latin typeface="Times New Roman" panose="02020603050405020304" pitchFamily="18" charset="0"/>
              <a:cs typeface="Times New Roman" panose="02020603050405020304" pitchFamily="18" charset="0"/>
            </a:rPr>
            <a:t>αι από testers</a:t>
          </a:r>
        </a:p>
      </dsp:txBody>
      <dsp:txXfrm>
        <a:off x="35701" y="3012994"/>
        <a:ext cx="9532973" cy="659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7FD8C-2B90-485E-BF1A-18B7017580FA}">
      <dsp:nvSpPr>
        <dsp:cNvPr id="0" name=""/>
        <dsp:cNvSpPr/>
      </dsp:nvSpPr>
      <dsp:spPr>
        <a:xfrm>
          <a:off x="0" y="566"/>
          <a:ext cx="5913437"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60D394C-D433-4E83-B239-62BC806031FA}">
      <dsp:nvSpPr>
        <dsp:cNvPr id="0" name=""/>
        <dsp:cNvSpPr/>
      </dsp:nvSpPr>
      <dsp:spPr>
        <a:xfrm>
          <a:off x="0" y="566"/>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l-GR" sz="1900" kern="1200" dirty="0">
              <a:latin typeface="Times New Roman" panose="02020603050405020304" pitchFamily="18" charset="0"/>
              <a:cs typeface="Times New Roman" panose="02020603050405020304" pitchFamily="18" charset="0"/>
            </a:rPr>
            <a:t>Ε</a:t>
          </a:r>
          <a:r>
            <a:rPr lang="en-US" sz="1900" kern="1200" dirty="0">
              <a:latin typeface="Times New Roman" panose="02020603050405020304" pitchFamily="18" charset="0"/>
              <a:cs typeface="Times New Roman" panose="02020603050405020304" pitchFamily="18" charset="0"/>
            </a:rPr>
            <a:t>ίναι </a:t>
          </a:r>
          <a:r>
            <a:rPr lang="en-US" sz="1900" kern="1200" dirty="0" err="1">
              <a:latin typeface="Times New Roman" panose="02020603050405020304" pitchFamily="18" charset="0"/>
              <a:cs typeface="Times New Roman" panose="02020603050405020304" pitchFamily="18" charset="0"/>
            </a:rPr>
            <a:t>έν</a:t>
          </a:r>
          <a:r>
            <a:rPr lang="en-US" sz="1900" kern="1200" dirty="0">
              <a:latin typeface="Times New Roman" panose="02020603050405020304" pitchFamily="18" charset="0"/>
              <a:cs typeface="Times New Roman" panose="02020603050405020304" pitchFamily="18" charset="0"/>
            </a:rPr>
            <a:t>α επίπεδο ελέγχου λογισμικού όπου μεμονωμένες μονάδες συνδυάζονται και δοκιμάζονται ως ομάδα</a:t>
          </a:r>
        </a:p>
      </dsp:txBody>
      <dsp:txXfrm>
        <a:off x="0" y="566"/>
        <a:ext cx="5913437" cy="927191"/>
      </dsp:txXfrm>
    </dsp:sp>
    <dsp:sp modelId="{3951AAB9-DC62-4949-9B9D-5E1B8E018D18}">
      <dsp:nvSpPr>
        <dsp:cNvPr id="0" name=""/>
        <dsp:cNvSpPr/>
      </dsp:nvSpPr>
      <dsp:spPr>
        <a:xfrm>
          <a:off x="0" y="927757"/>
          <a:ext cx="5913437" cy="0"/>
        </a:xfrm>
        <a:prstGeom prst="line">
          <a:avLst/>
        </a:prstGeom>
        <a:gradFill rotWithShape="0">
          <a:gsLst>
            <a:gs pos="0">
              <a:schemeClr val="accent2">
                <a:hueOff val="158069"/>
                <a:satOff val="-13677"/>
                <a:lumOff val="2451"/>
                <a:alphaOff val="0"/>
                <a:tint val="98000"/>
                <a:satMod val="110000"/>
                <a:lumMod val="104000"/>
              </a:schemeClr>
            </a:gs>
            <a:gs pos="69000">
              <a:schemeClr val="accent2">
                <a:hueOff val="158069"/>
                <a:satOff val="-13677"/>
                <a:lumOff val="2451"/>
                <a:alphaOff val="0"/>
                <a:shade val="88000"/>
                <a:satMod val="130000"/>
                <a:lumMod val="92000"/>
              </a:schemeClr>
            </a:gs>
            <a:gs pos="100000">
              <a:schemeClr val="accent2">
                <a:hueOff val="158069"/>
                <a:satOff val="-13677"/>
                <a:lumOff val="2451"/>
                <a:alphaOff val="0"/>
                <a:shade val="78000"/>
                <a:satMod val="130000"/>
                <a:lumMod val="92000"/>
              </a:schemeClr>
            </a:gs>
          </a:gsLst>
          <a:lin ang="5400000" scaled="0"/>
        </a:gradFill>
        <a:ln w="9525" cap="flat" cmpd="sng" algn="ctr">
          <a:solidFill>
            <a:schemeClr val="accent2">
              <a:hueOff val="158069"/>
              <a:satOff val="-13677"/>
              <a:lumOff val="245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3DC6DD8-8921-467E-94A9-763AD50BC7FB}">
      <dsp:nvSpPr>
        <dsp:cNvPr id="0" name=""/>
        <dsp:cNvSpPr/>
      </dsp:nvSpPr>
      <dsp:spPr>
        <a:xfrm>
          <a:off x="0" y="927757"/>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l-GR" sz="1900" kern="1200" dirty="0">
              <a:latin typeface="Times New Roman" panose="02020603050405020304" pitchFamily="18" charset="0"/>
              <a:cs typeface="Times New Roman" panose="02020603050405020304" pitchFamily="18" charset="0"/>
            </a:rPr>
            <a:t>Σ</a:t>
          </a:r>
          <a:r>
            <a:rPr lang="en-US" sz="1900" kern="1200" dirty="0" err="1">
              <a:latin typeface="Times New Roman" panose="02020603050405020304" pitchFamily="18" charset="0"/>
              <a:cs typeface="Times New Roman" panose="02020603050405020304" pitchFamily="18" charset="0"/>
            </a:rPr>
            <a:t>κο</a:t>
          </a:r>
          <a:r>
            <a:rPr lang="en-US" sz="1900" kern="1200" dirty="0">
              <a:latin typeface="Times New Roman" panose="02020603050405020304" pitchFamily="18" charset="0"/>
              <a:cs typeface="Times New Roman" panose="02020603050405020304" pitchFamily="18" charset="0"/>
            </a:rPr>
            <a:t>πός αυτού του επιπέδου δοκιμών είναι να αποκαλυφθούν σφάλματα στην αλληλεπίδραση μεταξύ ολοκληρωμένων μονάδων</a:t>
          </a:r>
        </a:p>
      </dsp:txBody>
      <dsp:txXfrm>
        <a:off x="0" y="927757"/>
        <a:ext cx="5913437" cy="927191"/>
      </dsp:txXfrm>
    </dsp:sp>
    <dsp:sp modelId="{6FA73797-70E3-47E7-807C-BD49D8A0FB77}">
      <dsp:nvSpPr>
        <dsp:cNvPr id="0" name=""/>
        <dsp:cNvSpPr/>
      </dsp:nvSpPr>
      <dsp:spPr>
        <a:xfrm>
          <a:off x="0" y="1854948"/>
          <a:ext cx="5913437" cy="0"/>
        </a:xfrm>
        <a:prstGeom prst="line">
          <a:avLst/>
        </a:prstGeom>
        <a:gradFill rotWithShape="0">
          <a:gsLst>
            <a:gs pos="0">
              <a:schemeClr val="accent2">
                <a:hueOff val="316139"/>
                <a:satOff val="-27354"/>
                <a:lumOff val="4902"/>
                <a:alphaOff val="0"/>
                <a:tint val="98000"/>
                <a:satMod val="110000"/>
                <a:lumMod val="104000"/>
              </a:schemeClr>
            </a:gs>
            <a:gs pos="69000">
              <a:schemeClr val="accent2">
                <a:hueOff val="316139"/>
                <a:satOff val="-27354"/>
                <a:lumOff val="4902"/>
                <a:alphaOff val="0"/>
                <a:shade val="88000"/>
                <a:satMod val="130000"/>
                <a:lumMod val="92000"/>
              </a:schemeClr>
            </a:gs>
            <a:gs pos="100000">
              <a:schemeClr val="accent2">
                <a:hueOff val="316139"/>
                <a:satOff val="-27354"/>
                <a:lumOff val="4902"/>
                <a:alphaOff val="0"/>
                <a:shade val="78000"/>
                <a:satMod val="130000"/>
                <a:lumMod val="92000"/>
              </a:schemeClr>
            </a:gs>
          </a:gsLst>
          <a:lin ang="5400000" scaled="0"/>
        </a:gradFill>
        <a:ln w="9525" cap="flat" cmpd="sng" algn="ctr">
          <a:solidFill>
            <a:schemeClr val="accent2">
              <a:hueOff val="316139"/>
              <a:satOff val="-27354"/>
              <a:lumOff val="490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D8F540F-6186-4A48-BACC-740A0325E8C7}">
      <dsp:nvSpPr>
        <dsp:cNvPr id="0" name=""/>
        <dsp:cNvSpPr/>
      </dsp:nvSpPr>
      <dsp:spPr>
        <a:xfrm>
          <a:off x="0" y="1854948"/>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l-GR" sz="1900" kern="1200" dirty="0">
              <a:latin typeface="Times New Roman" panose="02020603050405020304" pitchFamily="18" charset="0"/>
              <a:cs typeface="Times New Roman" panose="02020603050405020304" pitchFamily="18" charset="0"/>
            </a:rPr>
            <a:t>Τα </a:t>
          </a:r>
          <a:r>
            <a:rPr lang="en-US" sz="1900" kern="1200" dirty="0">
              <a:latin typeface="Times New Roman" panose="02020603050405020304" pitchFamily="18" charset="0"/>
              <a:cs typeface="Times New Roman" panose="02020603050405020304" pitchFamily="18" charset="0"/>
            </a:rPr>
            <a:t>test drivers</a:t>
          </a:r>
          <a:r>
            <a:rPr lang="el-GR" sz="1900" kern="1200" dirty="0">
              <a:latin typeface="Times New Roman" panose="02020603050405020304" pitchFamily="18" charset="0"/>
              <a:cs typeface="Times New Roman" panose="02020603050405020304" pitchFamily="18" charset="0"/>
            </a:rPr>
            <a:t> και τα </a:t>
          </a:r>
          <a:r>
            <a:rPr lang="en-US" sz="1900" kern="1200" dirty="0">
              <a:latin typeface="Times New Roman" panose="02020603050405020304" pitchFamily="18" charset="0"/>
              <a:cs typeface="Times New Roman" panose="02020603050405020304" pitchFamily="18" charset="0"/>
            </a:rPr>
            <a:t>test stubs</a:t>
          </a:r>
          <a:r>
            <a:rPr lang="el-GR" sz="1900" kern="1200" dirty="0">
              <a:latin typeface="Times New Roman" panose="02020603050405020304" pitchFamily="18" charset="0"/>
              <a:cs typeface="Times New Roman" panose="02020603050405020304" pitchFamily="18" charset="0"/>
            </a:rPr>
            <a:t> χρησιμοποιούνται για να βοηθήσουν στη δοκιμή ενοποίησης</a:t>
          </a:r>
          <a:endParaRPr lang="en-US" sz="1900" kern="1200" dirty="0">
            <a:latin typeface="Times New Roman" panose="02020603050405020304" pitchFamily="18" charset="0"/>
            <a:cs typeface="Times New Roman" panose="02020603050405020304" pitchFamily="18" charset="0"/>
          </a:endParaRPr>
        </a:p>
      </dsp:txBody>
      <dsp:txXfrm>
        <a:off x="0" y="1854948"/>
        <a:ext cx="5913437" cy="927191"/>
      </dsp:txXfrm>
    </dsp:sp>
    <dsp:sp modelId="{19468A9D-843E-4BA8-A4BA-B5576448661B}">
      <dsp:nvSpPr>
        <dsp:cNvPr id="0" name=""/>
        <dsp:cNvSpPr/>
      </dsp:nvSpPr>
      <dsp:spPr>
        <a:xfrm>
          <a:off x="0" y="2782139"/>
          <a:ext cx="5913437" cy="0"/>
        </a:xfrm>
        <a:prstGeom prst="line">
          <a:avLst/>
        </a:prstGeom>
        <a:gradFill rotWithShape="0">
          <a:gsLst>
            <a:gs pos="0">
              <a:schemeClr val="accent2">
                <a:hueOff val="474208"/>
                <a:satOff val="-41032"/>
                <a:lumOff val="7353"/>
                <a:alphaOff val="0"/>
                <a:tint val="98000"/>
                <a:satMod val="110000"/>
                <a:lumMod val="104000"/>
              </a:schemeClr>
            </a:gs>
            <a:gs pos="69000">
              <a:schemeClr val="accent2">
                <a:hueOff val="474208"/>
                <a:satOff val="-41032"/>
                <a:lumOff val="7353"/>
                <a:alphaOff val="0"/>
                <a:shade val="88000"/>
                <a:satMod val="130000"/>
                <a:lumMod val="92000"/>
              </a:schemeClr>
            </a:gs>
            <a:gs pos="100000">
              <a:schemeClr val="accent2">
                <a:hueOff val="474208"/>
                <a:satOff val="-41032"/>
                <a:lumOff val="7353"/>
                <a:alphaOff val="0"/>
                <a:shade val="78000"/>
                <a:satMod val="130000"/>
                <a:lumMod val="92000"/>
              </a:schemeClr>
            </a:gs>
          </a:gsLst>
          <a:lin ang="5400000" scaled="0"/>
        </a:gradFill>
        <a:ln w="9525" cap="flat" cmpd="sng" algn="ctr">
          <a:solidFill>
            <a:schemeClr val="accent2">
              <a:hueOff val="474208"/>
              <a:satOff val="-41032"/>
              <a:lumOff val="735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2862FA-B2D0-43AD-B3DB-A08C6EDDC7EF}">
      <dsp:nvSpPr>
        <dsp:cNvPr id="0" name=""/>
        <dsp:cNvSpPr/>
      </dsp:nvSpPr>
      <dsp:spPr>
        <a:xfrm>
          <a:off x="0" y="2782139"/>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l-GR" sz="1900" kern="1200" dirty="0">
              <a:latin typeface="Times New Roman" panose="02020603050405020304" pitchFamily="18" charset="0"/>
              <a:cs typeface="Times New Roman" panose="02020603050405020304" pitchFamily="18" charset="0"/>
            </a:rPr>
            <a:t>Μπορεί να χρησιμοποιηθεί οποιαδήποτε μέθοδος δοκιμής: </a:t>
          </a:r>
          <a:r>
            <a:rPr lang="en-US" sz="1900" kern="1200" dirty="0">
              <a:latin typeface="Times New Roman" panose="02020603050405020304" pitchFamily="18" charset="0"/>
              <a:cs typeface="Times New Roman" panose="02020603050405020304" pitchFamily="18" charset="0"/>
            </a:rPr>
            <a:t>Black Box</a:t>
          </a:r>
          <a:r>
            <a:rPr lang="el-GR" sz="1900" kern="1200" dirty="0">
              <a:latin typeface="Times New Roman" panose="02020603050405020304" pitchFamily="18" charset="0"/>
              <a:cs typeface="Times New Roman" panose="02020603050405020304" pitchFamily="18" charset="0"/>
            </a:rPr>
            <a:t>, </a:t>
          </a:r>
          <a:r>
            <a:rPr lang="en-US" sz="1900" kern="1200" dirty="0">
              <a:latin typeface="Times New Roman" panose="02020603050405020304" pitchFamily="18" charset="0"/>
              <a:cs typeface="Times New Roman" panose="02020603050405020304" pitchFamily="18" charset="0"/>
            </a:rPr>
            <a:t>White Box</a:t>
          </a:r>
          <a:r>
            <a:rPr lang="el-GR" sz="1900" kern="1200" dirty="0">
              <a:latin typeface="Times New Roman" panose="02020603050405020304" pitchFamily="18" charset="0"/>
              <a:cs typeface="Times New Roman" panose="02020603050405020304" pitchFamily="18" charset="0"/>
            </a:rPr>
            <a:t>, </a:t>
          </a:r>
          <a:r>
            <a:rPr lang="en-US" sz="1900" kern="1200" dirty="0">
              <a:latin typeface="Times New Roman" panose="02020603050405020304" pitchFamily="18" charset="0"/>
              <a:cs typeface="Times New Roman" panose="02020603050405020304" pitchFamily="18" charset="0"/>
            </a:rPr>
            <a:t>Gray Box</a:t>
          </a:r>
          <a:r>
            <a:rPr lang="el-GR" sz="1900" kern="1200" dirty="0">
              <a:latin typeface="Times New Roman" panose="02020603050405020304" pitchFamily="18" charset="0"/>
              <a:cs typeface="Times New Roman" panose="02020603050405020304" pitchFamily="18" charset="0"/>
            </a:rPr>
            <a:t>. Κανονικά, η μέθοδος εξαρτάται από τον ορισμό της «μονάδας» (</a:t>
          </a:r>
          <a:r>
            <a:rPr lang="en-US" sz="1900" kern="1200" dirty="0">
              <a:latin typeface="Times New Roman" panose="02020603050405020304" pitchFamily="18" charset="0"/>
              <a:cs typeface="Times New Roman" panose="02020603050405020304" pitchFamily="18" charset="0"/>
            </a:rPr>
            <a:t>unit</a:t>
          </a:r>
          <a:r>
            <a:rPr lang="el-GR" sz="1900" kern="1200" dirty="0">
              <a:latin typeface="Times New Roman" panose="02020603050405020304" pitchFamily="18" charset="0"/>
              <a:cs typeface="Times New Roman" panose="02020603050405020304" pitchFamily="18" charset="0"/>
            </a:rPr>
            <a:t>)</a:t>
          </a:r>
          <a:endParaRPr lang="en-US" sz="1900" kern="1200" dirty="0">
            <a:latin typeface="Times New Roman" panose="02020603050405020304" pitchFamily="18" charset="0"/>
            <a:cs typeface="Times New Roman" panose="02020603050405020304" pitchFamily="18" charset="0"/>
          </a:endParaRPr>
        </a:p>
      </dsp:txBody>
      <dsp:txXfrm>
        <a:off x="0" y="2782139"/>
        <a:ext cx="5913437" cy="927191"/>
      </dsp:txXfrm>
    </dsp:sp>
    <dsp:sp modelId="{F3084349-E704-45FF-8380-849D2A85E680}">
      <dsp:nvSpPr>
        <dsp:cNvPr id="0" name=""/>
        <dsp:cNvSpPr/>
      </dsp:nvSpPr>
      <dsp:spPr>
        <a:xfrm>
          <a:off x="0" y="3709330"/>
          <a:ext cx="5913437" cy="0"/>
        </a:xfrm>
        <a:prstGeom prst="line">
          <a:avLst/>
        </a:prstGeom>
        <a:gradFill rotWithShape="0">
          <a:gsLst>
            <a:gs pos="0">
              <a:schemeClr val="accent2">
                <a:hueOff val="632278"/>
                <a:satOff val="-54709"/>
                <a:lumOff val="9804"/>
                <a:alphaOff val="0"/>
                <a:tint val="98000"/>
                <a:satMod val="110000"/>
                <a:lumMod val="104000"/>
              </a:schemeClr>
            </a:gs>
            <a:gs pos="69000">
              <a:schemeClr val="accent2">
                <a:hueOff val="632278"/>
                <a:satOff val="-54709"/>
                <a:lumOff val="9804"/>
                <a:alphaOff val="0"/>
                <a:shade val="88000"/>
                <a:satMod val="130000"/>
                <a:lumMod val="92000"/>
              </a:schemeClr>
            </a:gs>
            <a:gs pos="100000">
              <a:schemeClr val="accent2">
                <a:hueOff val="632278"/>
                <a:satOff val="-54709"/>
                <a:lumOff val="9804"/>
                <a:alphaOff val="0"/>
                <a:shade val="78000"/>
                <a:satMod val="130000"/>
                <a:lumMod val="92000"/>
              </a:schemeClr>
            </a:gs>
          </a:gsLst>
          <a:lin ang="5400000" scaled="0"/>
        </a:gradFill>
        <a:ln w="9525" cap="flat" cmpd="sng" algn="ctr">
          <a:solidFill>
            <a:schemeClr val="accent2">
              <a:hueOff val="632278"/>
              <a:satOff val="-54709"/>
              <a:lumOff val="980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B1679E9-0CE7-486E-B5BB-72AD020C5C44}">
      <dsp:nvSpPr>
        <dsp:cNvPr id="0" name=""/>
        <dsp:cNvSpPr/>
      </dsp:nvSpPr>
      <dsp:spPr>
        <a:xfrm>
          <a:off x="0" y="3709330"/>
          <a:ext cx="5913437" cy="9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l-GR" sz="1900" kern="1200" dirty="0">
              <a:latin typeface="Times New Roman" panose="02020603050405020304" pitchFamily="18" charset="0"/>
              <a:cs typeface="Times New Roman" panose="02020603050405020304" pitchFamily="18" charset="0"/>
            </a:rPr>
            <a:t>Εκτελείται ως το δεύτερο επίπεδο δοκιμών που πραγματοποιείται μετά το </a:t>
          </a:r>
          <a:r>
            <a:rPr lang="en-US" sz="1900" kern="1200" dirty="0">
              <a:latin typeface="Times New Roman" panose="02020603050405020304" pitchFamily="18" charset="0"/>
              <a:cs typeface="Times New Roman" panose="02020603050405020304" pitchFamily="18" charset="0"/>
            </a:rPr>
            <a:t>unit testing </a:t>
          </a:r>
          <a:r>
            <a:rPr lang="el-GR" sz="1900" kern="1200" dirty="0">
              <a:latin typeface="Times New Roman" panose="02020603050405020304" pitchFamily="18" charset="0"/>
              <a:cs typeface="Times New Roman" panose="02020603050405020304" pitchFamily="18" charset="0"/>
            </a:rPr>
            <a:t>και πριν από το </a:t>
          </a:r>
          <a:r>
            <a:rPr lang="en-US" sz="1900" kern="1200" dirty="0">
              <a:latin typeface="Times New Roman" panose="02020603050405020304" pitchFamily="18" charset="0"/>
              <a:cs typeface="Times New Roman" panose="02020603050405020304" pitchFamily="18" charset="0"/>
            </a:rPr>
            <a:t>System Testing</a:t>
          </a:r>
        </a:p>
      </dsp:txBody>
      <dsp:txXfrm>
        <a:off x="0" y="3709330"/>
        <a:ext cx="5913437" cy="927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9F394-CD11-4745-BD74-BA745EFB7A9E}">
      <dsp:nvSpPr>
        <dsp:cNvPr id="0" name=""/>
        <dsp:cNvSpPr/>
      </dsp:nvSpPr>
      <dsp:spPr>
        <a:xfrm>
          <a:off x="0" y="858979"/>
          <a:ext cx="2701230" cy="171528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A8248F-A1AA-4DA5-9FA6-ECE56AD6277F}">
      <dsp:nvSpPr>
        <dsp:cNvPr id="0" name=""/>
        <dsp:cNvSpPr/>
      </dsp:nvSpPr>
      <dsp:spPr>
        <a:xfrm>
          <a:off x="300136" y="1144109"/>
          <a:ext cx="2701230" cy="171528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latin typeface="Times New Roman" panose="02020603050405020304" pitchFamily="18" charset="0"/>
              <a:cs typeface="Times New Roman" panose="02020603050405020304" pitchFamily="18" charset="0"/>
            </a:rPr>
            <a:t>Ονομάζεται και </a:t>
          </a:r>
          <a:r>
            <a:rPr lang="en-US" sz="1800" kern="1200" dirty="0">
              <a:latin typeface="Times New Roman" panose="02020603050405020304" pitchFamily="18" charset="0"/>
              <a:cs typeface="Times New Roman" panose="02020603050405020304" pitchFamily="18" charset="0"/>
            </a:rPr>
            <a:t>Specification Based Techniques</a:t>
          </a:r>
          <a:r>
            <a:rPr lang="el-GR" sz="1800" kern="1200" dirty="0">
              <a:latin typeface="Times New Roman" panose="02020603050405020304" pitchFamily="18" charset="0"/>
              <a:cs typeface="Times New Roman" panose="02020603050405020304" pitchFamily="18" charset="0"/>
            </a:rPr>
            <a:t> ή </a:t>
          </a:r>
          <a:r>
            <a:rPr lang="en-US" sz="1800" kern="1200" dirty="0">
              <a:latin typeface="Times New Roman" panose="02020603050405020304" pitchFamily="18" charset="0"/>
              <a:cs typeface="Times New Roman" panose="02020603050405020304" pitchFamily="18" charset="0"/>
            </a:rPr>
            <a:t>Behavioral Testing</a:t>
          </a:r>
        </a:p>
      </dsp:txBody>
      <dsp:txXfrm>
        <a:off x="350375" y="1194348"/>
        <a:ext cx="2600752" cy="1614803"/>
      </dsp:txXfrm>
    </dsp:sp>
    <dsp:sp modelId="{A5C06D30-D782-4DDA-9C26-C03C216C05C5}">
      <dsp:nvSpPr>
        <dsp:cNvPr id="0" name=""/>
        <dsp:cNvSpPr/>
      </dsp:nvSpPr>
      <dsp:spPr>
        <a:xfrm>
          <a:off x="3301503" y="858979"/>
          <a:ext cx="2701230" cy="171528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B42BA-11E9-407F-967F-700A9C3062DF}">
      <dsp:nvSpPr>
        <dsp:cNvPr id="0" name=""/>
        <dsp:cNvSpPr/>
      </dsp:nvSpPr>
      <dsp:spPr>
        <a:xfrm>
          <a:off x="3601640" y="1144109"/>
          <a:ext cx="2701230" cy="171528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a:latin typeface="Times New Roman" panose="02020603050405020304" pitchFamily="18" charset="0"/>
              <a:cs typeface="Times New Roman" panose="02020603050405020304" pitchFamily="18" charset="0"/>
            </a:rPr>
            <a:t>Δοκιμές, λειτουργικές ή μη λειτουργικές, χωρίς αναφορά στην εσωτερική δομή του </a:t>
          </a:r>
          <a:r>
            <a:rPr lang="en-US" sz="1800" kern="1200">
              <a:latin typeface="Times New Roman" panose="02020603050405020304" pitchFamily="18" charset="0"/>
              <a:cs typeface="Times New Roman" panose="02020603050405020304" pitchFamily="18" charset="0"/>
            </a:rPr>
            <a:t>component</a:t>
          </a:r>
          <a:r>
            <a:rPr lang="el-GR" sz="1800" kern="1200">
              <a:latin typeface="Times New Roman" panose="02020603050405020304" pitchFamily="18" charset="0"/>
              <a:cs typeface="Times New Roman" panose="02020603050405020304" pitchFamily="18" charset="0"/>
            </a:rPr>
            <a:t> ή του συστήματος.</a:t>
          </a:r>
          <a:endParaRPr lang="en-US" sz="1800" kern="1200">
            <a:latin typeface="Times New Roman" panose="02020603050405020304" pitchFamily="18" charset="0"/>
            <a:cs typeface="Times New Roman" panose="02020603050405020304" pitchFamily="18" charset="0"/>
          </a:endParaRPr>
        </a:p>
      </dsp:txBody>
      <dsp:txXfrm>
        <a:off x="3651879" y="1194348"/>
        <a:ext cx="2600752" cy="1614803"/>
      </dsp:txXfrm>
    </dsp:sp>
    <dsp:sp modelId="{193BABC4-88F2-44A6-9ACA-DB795DF06DA0}">
      <dsp:nvSpPr>
        <dsp:cNvPr id="0" name=""/>
        <dsp:cNvSpPr/>
      </dsp:nvSpPr>
      <dsp:spPr>
        <a:xfrm>
          <a:off x="6603007" y="858979"/>
          <a:ext cx="2701230" cy="171528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7D1EF-EECF-4909-8B80-9FE3367CE066}">
      <dsp:nvSpPr>
        <dsp:cNvPr id="0" name=""/>
        <dsp:cNvSpPr/>
      </dsp:nvSpPr>
      <dsp:spPr>
        <a:xfrm>
          <a:off x="6903144" y="1144109"/>
          <a:ext cx="2701230" cy="171528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latin typeface="Times New Roman" panose="02020603050405020304" pitchFamily="18" charset="0"/>
              <a:cs typeface="Times New Roman" panose="02020603050405020304" pitchFamily="18" charset="0"/>
            </a:rPr>
            <a:t>Το πρόγραμμα λογισμικού, στα μάτια του ελεγκτή, είναι σαν ένα μαύρο κουτί</a:t>
          </a:r>
          <a:endParaRPr lang="en-US" sz="1800" kern="1200" dirty="0">
            <a:latin typeface="Times New Roman" panose="02020603050405020304" pitchFamily="18" charset="0"/>
            <a:cs typeface="Times New Roman" panose="02020603050405020304" pitchFamily="18" charset="0"/>
          </a:endParaRPr>
        </a:p>
      </dsp:txBody>
      <dsp:txXfrm>
        <a:off x="6953383" y="1194348"/>
        <a:ext cx="2600752" cy="16148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B9956-6021-42BB-B3D4-02F293D274FF}">
      <dsp:nvSpPr>
        <dsp:cNvPr id="0" name=""/>
        <dsp:cNvSpPr/>
      </dsp:nvSpPr>
      <dsp:spPr>
        <a:xfrm>
          <a:off x="232605" y="2792"/>
          <a:ext cx="2855988" cy="171359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l-GR" sz="2300" kern="1200" dirty="0">
              <a:latin typeface="Times New Roman" panose="02020603050405020304" pitchFamily="18" charset="0"/>
              <a:cs typeface="Times New Roman" panose="02020603050405020304" pitchFamily="18" charset="0"/>
            </a:rPr>
            <a:t>Λανθασμένες ή μη υπάρχουσες λειτουργίες</a:t>
          </a:r>
          <a:endParaRPr lang="en-US" sz="2300" kern="1200" dirty="0">
            <a:latin typeface="Times New Roman" panose="02020603050405020304" pitchFamily="18" charset="0"/>
            <a:cs typeface="Times New Roman" panose="02020603050405020304" pitchFamily="18" charset="0"/>
          </a:endParaRPr>
        </a:p>
      </dsp:txBody>
      <dsp:txXfrm>
        <a:off x="232605" y="2792"/>
        <a:ext cx="2855988" cy="1713593"/>
      </dsp:txXfrm>
    </dsp:sp>
    <dsp:sp modelId="{92B59C7D-99E7-4CF1-8466-1DF0BF4BD0F5}">
      <dsp:nvSpPr>
        <dsp:cNvPr id="0" name=""/>
        <dsp:cNvSpPr/>
      </dsp:nvSpPr>
      <dsp:spPr>
        <a:xfrm>
          <a:off x="3374193" y="2792"/>
          <a:ext cx="2855988" cy="171359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l-GR" sz="2300" kern="1200" dirty="0">
              <a:latin typeface="Times New Roman" panose="02020603050405020304" pitchFamily="18" charset="0"/>
              <a:cs typeface="Times New Roman" panose="02020603050405020304" pitchFamily="18" charset="0"/>
            </a:rPr>
            <a:t>Σφάλματα διασύνδεσης</a:t>
          </a:r>
          <a:endParaRPr lang="en-US" sz="2300" kern="1200" dirty="0">
            <a:latin typeface="Times New Roman" panose="02020603050405020304" pitchFamily="18" charset="0"/>
            <a:cs typeface="Times New Roman" panose="02020603050405020304" pitchFamily="18" charset="0"/>
          </a:endParaRPr>
        </a:p>
      </dsp:txBody>
      <dsp:txXfrm>
        <a:off x="3374193" y="2792"/>
        <a:ext cx="2855988" cy="1713593"/>
      </dsp:txXfrm>
    </dsp:sp>
    <dsp:sp modelId="{468AB28A-FFFB-499A-9B39-C556F472CBDE}">
      <dsp:nvSpPr>
        <dsp:cNvPr id="0" name=""/>
        <dsp:cNvSpPr/>
      </dsp:nvSpPr>
      <dsp:spPr>
        <a:xfrm>
          <a:off x="6515780" y="2792"/>
          <a:ext cx="2855988" cy="171359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l-GR" sz="2300" kern="1200" dirty="0">
              <a:latin typeface="Times New Roman" panose="02020603050405020304" pitchFamily="18" charset="0"/>
              <a:cs typeface="Times New Roman" panose="02020603050405020304" pitchFamily="18" charset="0"/>
            </a:rPr>
            <a:t>Σφάλματα σε δομές δεδομένων ή πρόσβαση σε εξωτερική βάση δεδομένων</a:t>
          </a:r>
          <a:endParaRPr lang="en-US" sz="2300" kern="1200" dirty="0">
            <a:latin typeface="Times New Roman" panose="02020603050405020304" pitchFamily="18" charset="0"/>
            <a:cs typeface="Times New Roman" panose="02020603050405020304" pitchFamily="18" charset="0"/>
          </a:endParaRPr>
        </a:p>
      </dsp:txBody>
      <dsp:txXfrm>
        <a:off x="6515780" y="2792"/>
        <a:ext cx="2855988" cy="1713593"/>
      </dsp:txXfrm>
    </dsp:sp>
    <dsp:sp modelId="{227E97E5-7C36-4DF4-9D17-25A7FE334977}">
      <dsp:nvSpPr>
        <dsp:cNvPr id="0" name=""/>
        <dsp:cNvSpPr/>
      </dsp:nvSpPr>
      <dsp:spPr>
        <a:xfrm>
          <a:off x="1803399" y="2001984"/>
          <a:ext cx="2855988" cy="171359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l-GR" sz="2300" kern="1200" dirty="0">
              <a:latin typeface="Times New Roman" panose="02020603050405020304" pitchFamily="18" charset="0"/>
              <a:cs typeface="Times New Roman" panose="02020603050405020304" pitchFamily="18" charset="0"/>
            </a:rPr>
            <a:t>Σφάλματα συμπεριφοράς ή απόδοσης</a:t>
          </a:r>
          <a:endParaRPr lang="en-US" sz="2300" kern="1200" dirty="0">
            <a:latin typeface="Times New Roman" panose="02020603050405020304" pitchFamily="18" charset="0"/>
            <a:cs typeface="Times New Roman" panose="02020603050405020304" pitchFamily="18" charset="0"/>
          </a:endParaRPr>
        </a:p>
      </dsp:txBody>
      <dsp:txXfrm>
        <a:off x="1803399" y="2001984"/>
        <a:ext cx="2855988" cy="1713593"/>
      </dsp:txXfrm>
    </dsp:sp>
    <dsp:sp modelId="{80AFB24A-0A55-4AF5-B459-F445DB0C4C89}">
      <dsp:nvSpPr>
        <dsp:cNvPr id="0" name=""/>
        <dsp:cNvSpPr/>
      </dsp:nvSpPr>
      <dsp:spPr>
        <a:xfrm>
          <a:off x="4944986" y="2001984"/>
          <a:ext cx="2855988" cy="171359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l-GR" sz="2300" kern="1200" dirty="0">
              <a:latin typeface="Times New Roman" panose="02020603050405020304" pitchFamily="18" charset="0"/>
              <a:cs typeface="Times New Roman" panose="02020603050405020304" pitchFamily="18" charset="0"/>
            </a:rPr>
            <a:t>Σφάλματα αρχικοποίησης και τερματισμού</a:t>
          </a:r>
          <a:endParaRPr lang="en-US" sz="2300" kern="1200" dirty="0">
            <a:latin typeface="Times New Roman" panose="02020603050405020304" pitchFamily="18" charset="0"/>
            <a:cs typeface="Times New Roman" panose="02020603050405020304" pitchFamily="18" charset="0"/>
          </a:endParaRPr>
        </a:p>
      </dsp:txBody>
      <dsp:txXfrm>
        <a:off x="4944986" y="2001984"/>
        <a:ext cx="2855988" cy="171359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E96E2D40-2D22-4E40-849E-06C7EC32E4CE}" type="datetimeFigureOut">
              <a:rPr lang="el-GR" smtClean="0"/>
              <a:t>25/5/2020</a:t>
            </a:fld>
            <a:endParaRPr lang="el-GR"/>
          </a:p>
        </p:txBody>
      </p:sp>
      <p:sp>
        <p:nvSpPr>
          <p:cNvPr id="5" name="Footer Placeholder 4"/>
          <p:cNvSpPr>
            <a:spLocks noGrp="1"/>
          </p:cNvSpPr>
          <p:nvPr>
            <p:ph type="ftr" sz="quarter" idx="11"/>
          </p:nvPr>
        </p:nvSpPr>
        <p:spPr>
          <a:xfrm>
            <a:off x="1451579" y="329307"/>
            <a:ext cx="5626774" cy="309201"/>
          </a:xfrm>
        </p:spPr>
        <p:txBody>
          <a:bodyPr/>
          <a:lstStyle/>
          <a:p>
            <a:endParaRPr lang="el-GR"/>
          </a:p>
        </p:txBody>
      </p:sp>
      <p:sp>
        <p:nvSpPr>
          <p:cNvPr id="6" name="Slide Number Placeholder 5"/>
          <p:cNvSpPr>
            <a:spLocks noGrp="1"/>
          </p:cNvSpPr>
          <p:nvPr>
            <p:ph type="sldNum" sz="quarter" idx="12"/>
          </p:nvPr>
        </p:nvSpPr>
        <p:spPr>
          <a:xfrm>
            <a:off x="476834" y="798973"/>
            <a:ext cx="811019" cy="503578"/>
          </a:xfrm>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61305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96E2D40-2D22-4E40-849E-06C7EC32E4CE}" type="datetimeFigureOut">
              <a:rPr lang="el-GR" smtClean="0"/>
              <a:t>25/5/2020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196302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96E2D40-2D22-4E40-849E-06C7EC32E4CE}" type="datetimeFigureOut">
              <a:rPr lang="el-GR" smtClean="0"/>
              <a:t>25/5/2020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158347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96E2D40-2D22-4E40-849E-06C7EC32E4CE}" type="datetimeFigureOut">
              <a:rPr lang="el-GR" smtClean="0"/>
              <a:t>25/5/2020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378646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96E2D40-2D22-4E40-849E-06C7EC32E4CE}" type="datetimeFigureOut">
              <a:rPr lang="el-GR" smtClean="0"/>
              <a:t>25/5/2020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82830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E96E2D40-2D22-4E40-849E-06C7EC32E4CE}" type="datetimeFigureOut">
              <a:rPr lang="el-GR" smtClean="0"/>
              <a:t>25/5/2020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99245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447191" y="2824269"/>
            <a:ext cx="4488794" cy="2644457"/>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256025" y="2821491"/>
            <a:ext cx="4488794" cy="263737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E96E2D40-2D22-4E40-849E-06C7EC32E4CE}" type="datetimeFigureOut">
              <a:rPr lang="el-GR" smtClean="0"/>
              <a:t>25/5/2020</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316347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E96E2D40-2D22-4E40-849E-06C7EC32E4CE}" type="datetimeFigureOut">
              <a:rPr lang="el-GR" smtClean="0"/>
              <a:t>25/5/2020</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81725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E2D40-2D22-4E40-849E-06C7EC32E4CE}" type="datetimeFigureOut">
              <a:rPr lang="el-GR" smtClean="0"/>
              <a:t>25/5/2020</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260421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E96E2D40-2D22-4E40-849E-06C7EC32E4CE}" type="datetimeFigureOut">
              <a:rPr lang="el-GR" smtClean="0"/>
              <a:t>25/5/2020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103844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96E2D40-2D22-4E40-849E-06C7EC32E4CE}" type="datetimeFigureOut">
              <a:rPr lang="el-GR" smtClean="0"/>
              <a:t>25/5/2020</a:t>
            </a:fld>
            <a:endParaRPr lang="el-GR"/>
          </a:p>
        </p:txBody>
      </p:sp>
      <p:sp>
        <p:nvSpPr>
          <p:cNvPr id="6" name="Footer Placeholder 5"/>
          <p:cNvSpPr>
            <a:spLocks noGrp="1"/>
          </p:cNvSpPr>
          <p:nvPr>
            <p:ph type="ftr" sz="quarter" idx="11"/>
          </p:nvPr>
        </p:nvSpPr>
        <p:spPr>
          <a:xfrm>
            <a:off x="1447382" y="318640"/>
            <a:ext cx="5541004" cy="320931"/>
          </a:xfrm>
        </p:spPr>
        <p:txBody>
          <a:bodyPr/>
          <a:lstStyle/>
          <a:p>
            <a:endParaRPr lang="el-GR"/>
          </a:p>
        </p:txBody>
      </p:sp>
      <p:sp>
        <p:nvSpPr>
          <p:cNvPr id="7" name="Slide Number Placeholder 6"/>
          <p:cNvSpPr>
            <a:spLocks noGrp="1"/>
          </p:cNvSpPr>
          <p:nvPr>
            <p:ph type="sldNum" sz="quarter" idx="12"/>
          </p:nvPr>
        </p:nvSpPr>
        <p:spPr/>
        <p:txBody>
          <a:bodyPr/>
          <a:lstStyle/>
          <a:p>
            <a:fld id="{A8AE5FD6-12F7-42C4-8E83-148A189B03EB}" type="slidenum">
              <a:rPr lang="el-GR" smtClean="0"/>
              <a:t>‹#›</a:t>
            </a:fld>
            <a:endParaRPr lang="el-GR"/>
          </a:p>
        </p:txBody>
      </p:sp>
    </p:spTree>
    <p:extLst>
      <p:ext uri="{BB962C8B-B14F-4D97-AF65-F5344CB8AC3E}">
        <p14:creationId xmlns:p14="http://schemas.microsoft.com/office/powerpoint/2010/main" val="286326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96E2D40-2D22-4E40-849E-06C7EC32E4CE}" type="datetimeFigureOut">
              <a:rPr lang="el-GR" smtClean="0"/>
              <a:t>25/5/2020</a:t>
            </a:fld>
            <a:endParaRPr lang="el-GR"/>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AE5FD6-12F7-42C4-8E83-148A189B03EB}" type="slidenum">
              <a:rPr lang="el-GR" smtClean="0"/>
              <a:t>‹#›</a:t>
            </a:fld>
            <a:endParaRPr lang="el-GR"/>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575043"/>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Τίτλος 3">
            <a:extLst>
              <a:ext uri="{FF2B5EF4-FFF2-40B4-BE49-F238E27FC236}">
                <a16:creationId xmlns:a16="http://schemas.microsoft.com/office/drawing/2014/main" id="{68DA9A31-9DD5-4113-AEDF-6A9077B4F40D}"/>
              </a:ext>
            </a:extLst>
          </p:cNvPr>
          <p:cNvSpPr>
            <a:spLocks noGrp="1"/>
          </p:cNvSpPr>
          <p:nvPr>
            <p:ph type="title"/>
          </p:nvPr>
        </p:nvSpPr>
        <p:spPr>
          <a:xfrm>
            <a:off x="1752966" y="1427304"/>
            <a:ext cx="8686800" cy="3262258"/>
          </a:xfrm>
        </p:spPr>
        <p:txBody>
          <a:bodyPr vert="horz" lIns="91440" tIns="45720" rIns="91440" bIns="0" rtlCol="0" anchor="ctr">
            <a:normAutofit/>
          </a:bodyPr>
          <a:lstStyle/>
          <a:p>
            <a:r>
              <a:rPr lang="en-US" sz="5400" dirty="0">
                <a:latin typeface="Times New Roman" panose="02020603050405020304" pitchFamily="18" charset="0"/>
                <a:cs typeface="Times New Roman" panose="02020603050405020304" pitchFamily="18" charset="0"/>
              </a:rPr>
              <a:t>Functional Testing</a:t>
            </a:r>
          </a:p>
        </p:txBody>
      </p:sp>
      <p:cxnSp>
        <p:nvCxnSpPr>
          <p:cNvPr id="18" name="Straight Connector 17">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34078"/>
            <a:ext cx="8686800" cy="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E5188B19-5E10-4D61-9139-5A28350651CB}"/>
              </a:ext>
            </a:extLst>
          </p:cNvPr>
          <p:cNvSpPr txBox="1"/>
          <p:nvPr/>
        </p:nvSpPr>
        <p:spPr>
          <a:xfrm>
            <a:off x="8201465" y="5595633"/>
            <a:ext cx="3305907" cy="707886"/>
          </a:xfrm>
          <a:prstGeom prst="rect">
            <a:avLst/>
          </a:prstGeom>
          <a:noFill/>
        </p:spPr>
        <p:txBody>
          <a:bodyPr wrap="square" rtlCol="0">
            <a:spAutoFit/>
          </a:bodyPr>
          <a:lstStyle/>
          <a:p>
            <a:r>
              <a:rPr lang="el-GR" sz="2000" dirty="0">
                <a:latin typeface="Times New Roman" panose="02020603050405020304" pitchFamily="18" charset="0"/>
                <a:cs typeface="Times New Roman" panose="02020603050405020304" pitchFamily="18" charset="0"/>
              </a:rPr>
              <a:t>Ντόγκα Μαρίνα 3160119</a:t>
            </a:r>
          </a:p>
          <a:p>
            <a:r>
              <a:rPr lang="el-GR" sz="2000" dirty="0">
                <a:latin typeface="Times New Roman" panose="02020603050405020304" pitchFamily="18" charset="0"/>
                <a:cs typeface="Times New Roman" panose="02020603050405020304" pitchFamily="18" charset="0"/>
              </a:rPr>
              <a:t>Μπούκας Δημήτρης 3150120</a:t>
            </a:r>
          </a:p>
        </p:txBody>
      </p:sp>
    </p:spTree>
    <p:extLst>
      <p:ext uri="{BB962C8B-B14F-4D97-AF65-F5344CB8AC3E}">
        <p14:creationId xmlns:p14="http://schemas.microsoft.com/office/powerpoint/2010/main" val="3794013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CC474A26-52B2-4D1B-8662-9E6AD7C3B0B3}"/>
              </a:ext>
            </a:extLst>
          </p:cNvPr>
          <p:cNvSpPr>
            <a:spLocks noGrp="1"/>
          </p:cNvSpPr>
          <p:nvPr>
            <p:ph type="title"/>
          </p:nvPr>
        </p:nvSpPr>
        <p:spPr>
          <a:xfrm>
            <a:off x="893523" y="804519"/>
            <a:ext cx="3160501" cy="443136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τ</a:t>
            </a:r>
            <a:r>
              <a:rPr lang="el-GR" dirty="0">
                <a:latin typeface="Times New Roman" panose="02020603050405020304" pitchFamily="18" charset="0"/>
                <a:cs typeface="Times New Roman" panose="02020603050405020304" pitchFamily="18" charset="0"/>
              </a:rPr>
              <a:t>υ</a:t>
            </a:r>
            <a:r>
              <a:rPr lang="en-US" dirty="0">
                <a:latin typeface="Times New Roman" panose="02020603050405020304" pitchFamily="18" charset="0"/>
                <a:cs typeface="Times New Roman" panose="02020603050405020304" pitchFamily="18" charset="0"/>
              </a:rPr>
              <a:t>π</a:t>
            </a:r>
            <a:r>
              <a:rPr lang="el-GR" dirty="0">
                <a:latin typeface="Times New Roman" panose="02020603050405020304" pitchFamily="18" charset="0"/>
                <a:cs typeface="Times New Roman" panose="02020603050405020304" pitchFamily="18" charset="0"/>
              </a:rPr>
              <a:t>οι</a:t>
            </a:r>
            <a:r>
              <a:rPr lang="en-US" dirty="0">
                <a:latin typeface="Times New Roman" panose="02020603050405020304" pitchFamily="18" charset="0"/>
                <a:cs typeface="Times New Roman" panose="02020603050405020304" pitchFamily="18" charset="0"/>
              </a:rPr>
              <a:t> του Regression Testing:</a:t>
            </a:r>
          </a:p>
        </p:txBody>
      </p:sp>
      <p:cxnSp>
        <p:nvCxnSpPr>
          <p:cNvPr id="13" name="Straight Connector 12">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5B98EAE-E906-43CD-A306-27B1225332AB}"/>
              </a:ext>
            </a:extLst>
          </p:cNvPr>
          <p:cNvSpPr txBox="1"/>
          <p:nvPr/>
        </p:nvSpPr>
        <p:spPr>
          <a:xfrm>
            <a:off x="4637863" y="804520"/>
            <a:ext cx="6102559" cy="4431359"/>
          </a:xfrm>
          <a:prstGeom prst="rect">
            <a:avLst/>
          </a:prstGeom>
        </p:spPr>
        <p:txBody>
          <a:bodyPr vert="horz" lIns="91440" tIns="45720" rIns="91440" bIns="45720" rtlCol="0" anchor="ctr">
            <a:normAutofit/>
          </a:bodyPr>
          <a:lstStyle/>
          <a:p>
            <a:pPr lvl="0" indent="-228600" algn="just" defTabSz="914400">
              <a:lnSpc>
                <a:spcPct val="120000"/>
              </a:lnSpc>
              <a:spcAft>
                <a:spcPts val="600"/>
              </a:spcAft>
              <a:buClr>
                <a:schemeClr val="accent1"/>
              </a:buClr>
              <a:buSzPct val="100000"/>
              <a:buFont typeface="Arial" panose="020B0604020202020204" pitchFamily="34" charset="0"/>
              <a:buChar char="•"/>
            </a:pPr>
            <a:r>
              <a:rPr lang="en-US" i="1" u="sng" dirty="0">
                <a:latin typeface="Times New Roman" panose="02020603050405020304" pitchFamily="18" charset="0"/>
                <a:cs typeface="Times New Roman" panose="02020603050405020304" pitchFamily="18" charset="0"/>
              </a:rPr>
              <a:t>Unit Regression</a:t>
            </a:r>
            <a:endParaRPr lang="en-US" dirty="0">
              <a:latin typeface="Times New Roman" panose="02020603050405020304" pitchFamily="18" charset="0"/>
              <a:cs typeface="Times New Roman" panose="02020603050405020304" pitchFamily="18" charset="0"/>
            </a:endParaRPr>
          </a:p>
          <a:p>
            <a:pPr algn="just" defTabSz="914400">
              <a:lnSpc>
                <a:spcPct val="120000"/>
              </a:lnSpc>
              <a:spcAft>
                <a:spcPts val="600"/>
              </a:spcAft>
              <a:buClr>
                <a:schemeClr val="accent1"/>
              </a:buClr>
              <a:buSzPct val="100000"/>
            </a:pPr>
            <a:r>
              <a:rPr lang="en-US" dirty="0">
                <a:latin typeface="Times New Roman" panose="02020603050405020304" pitchFamily="18" charset="0"/>
                <a:cs typeface="Times New Roman" panose="02020603050405020304" pitchFamily="18" charset="0"/>
              </a:rPr>
              <a:t>Γίνεται κατά το Unit Testing και ο κώδικας ελέγχεται μεμονωμένα. Πχ. Εξαρτήσεις με το unit που ελέγχεται μπλοκάρονται ώστε να μπορεί να ελεγχθεί ξεχωριστά.</a:t>
            </a:r>
          </a:p>
          <a:p>
            <a:pPr lvl="0" indent="-228600" algn="just" defTabSz="914400">
              <a:lnSpc>
                <a:spcPct val="120000"/>
              </a:lnSpc>
              <a:spcAft>
                <a:spcPts val="600"/>
              </a:spcAft>
              <a:buClr>
                <a:schemeClr val="accent1"/>
              </a:buClr>
              <a:buSzPct val="100000"/>
              <a:buFont typeface="Arial" panose="020B0604020202020204" pitchFamily="34" charset="0"/>
              <a:buChar char="•"/>
            </a:pPr>
            <a:r>
              <a:rPr lang="en-US" i="1" u="sng" dirty="0">
                <a:latin typeface="Times New Roman" panose="02020603050405020304" pitchFamily="18" charset="0"/>
                <a:cs typeface="Times New Roman" panose="02020603050405020304" pitchFamily="18" charset="0"/>
              </a:rPr>
              <a:t>Partial Regression</a:t>
            </a:r>
            <a:endParaRPr lang="en-US" dirty="0">
              <a:latin typeface="Times New Roman" panose="02020603050405020304" pitchFamily="18" charset="0"/>
              <a:cs typeface="Times New Roman" panose="02020603050405020304" pitchFamily="18" charset="0"/>
            </a:endParaRPr>
          </a:p>
          <a:p>
            <a:pPr algn="just" defTabSz="914400">
              <a:lnSpc>
                <a:spcPct val="120000"/>
              </a:lnSpc>
              <a:spcAft>
                <a:spcPts val="600"/>
              </a:spcAft>
              <a:buClr>
                <a:schemeClr val="accent1"/>
              </a:buClr>
              <a:buSzPct val="100000"/>
            </a:pPr>
            <a:r>
              <a:rPr lang="en-US" dirty="0">
                <a:latin typeface="Times New Roman" panose="02020603050405020304" pitchFamily="18" charset="0"/>
                <a:cs typeface="Times New Roman" panose="02020603050405020304" pitchFamily="18" charset="0"/>
              </a:rPr>
              <a:t>Επιβεβαιώνει ότι ο κώδικας λειτουργεί σωστά μετά από αλλαγές</a:t>
            </a:r>
          </a:p>
          <a:p>
            <a:pPr lvl="0" indent="-228600" algn="just" defTabSz="914400">
              <a:lnSpc>
                <a:spcPct val="120000"/>
              </a:lnSpc>
              <a:spcAft>
                <a:spcPts val="600"/>
              </a:spcAft>
              <a:buClr>
                <a:schemeClr val="accent1"/>
              </a:buClr>
              <a:buSzPct val="100000"/>
              <a:buFont typeface="Arial" panose="020B0604020202020204" pitchFamily="34" charset="0"/>
              <a:buChar char="•"/>
            </a:pPr>
            <a:r>
              <a:rPr lang="en-US" i="1" u="sng" dirty="0">
                <a:latin typeface="Times New Roman" panose="02020603050405020304" pitchFamily="18" charset="0"/>
                <a:cs typeface="Times New Roman" panose="02020603050405020304" pitchFamily="18" charset="0"/>
              </a:rPr>
              <a:t>Complete Regression</a:t>
            </a:r>
            <a:endParaRPr lang="en-US" dirty="0">
              <a:latin typeface="Times New Roman" panose="02020603050405020304" pitchFamily="18" charset="0"/>
              <a:cs typeface="Times New Roman" panose="02020603050405020304" pitchFamily="18" charset="0"/>
            </a:endParaRPr>
          </a:p>
          <a:p>
            <a:pPr algn="just" defTabSz="914400">
              <a:lnSpc>
                <a:spcPct val="120000"/>
              </a:lnSpc>
              <a:spcAft>
                <a:spcPts val="600"/>
              </a:spcAft>
              <a:buClr>
                <a:schemeClr val="accent1"/>
              </a:buClr>
              <a:buSzPct val="100000"/>
            </a:pPr>
            <a:r>
              <a:rPr lang="en-US" dirty="0">
                <a:latin typeface="Times New Roman" panose="02020603050405020304" pitchFamily="18" charset="0"/>
                <a:cs typeface="Times New Roman" panose="02020603050405020304" pitchFamily="18" charset="0"/>
              </a:rPr>
              <a:t>Γίνεται όταν οι αλλαγές στον κώδικα γίνονται σε μεγάλο αριθμό από modules ή η επιρροή σε άλλο module από κάποια αλλαγή δεν είναι σίγουρη.</a:t>
            </a:r>
          </a:p>
        </p:txBody>
      </p:sp>
      <p:pic>
        <p:nvPicPr>
          <p:cNvPr id="15" name="Picture 14">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93607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4E5B5C6C-0A47-4C9C-A07E-9601110A8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8AD6542-0672-4B6E-9828-E9DFD316E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4B4DB99D-1736-4375-93C4-1FEBD8D63751}"/>
              </a:ext>
            </a:extLst>
          </p:cNvPr>
          <p:cNvSpPr>
            <a:spLocks noGrp="1"/>
          </p:cNvSpPr>
          <p:nvPr>
            <p:ph type="title"/>
          </p:nvPr>
        </p:nvSpPr>
        <p:spPr>
          <a:xfrm>
            <a:off x="1451581" y="5008500"/>
            <a:ext cx="9603272" cy="960755"/>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Sanity Testing </a:t>
            </a:r>
          </a:p>
        </p:txBody>
      </p:sp>
      <p:cxnSp>
        <p:nvCxnSpPr>
          <p:cNvPr id="88" name="Straight Connector 87">
            <a:extLst>
              <a:ext uri="{FF2B5EF4-FFF2-40B4-BE49-F238E27FC236}">
                <a16:creationId xmlns:a16="http://schemas.microsoft.com/office/drawing/2014/main" id="{CD746FE0-417F-4D9D-A260-9183601D36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90" name="Straight Connector 89">
            <a:extLst>
              <a:ext uri="{FF2B5EF4-FFF2-40B4-BE49-F238E27FC236}">
                <a16:creationId xmlns:a16="http://schemas.microsoft.com/office/drawing/2014/main" id="{A3DB65D6-29B2-47F4-B234-955B03D352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2" name="Picture 91">
            <a:extLst>
              <a:ext uri="{FF2B5EF4-FFF2-40B4-BE49-F238E27FC236}">
                <a16:creationId xmlns:a16="http://schemas.microsoft.com/office/drawing/2014/main" id="{884AAC87-AAED-4B52-B079-98FCC9DDB3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graphicFrame>
        <p:nvGraphicFramePr>
          <p:cNvPr id="6" name="TextBox 3">
            <a:extLst>
              <a:ext uri="{FF2B5EF4-FFF2-40B4-BE49-F238E27FC236}">
                <a16:creationId xmlns:a16="http://schemas.microsoft.com/office/drawing/2014/main" id="{33A3F380-465E-49E8-BBC3-CAC9E0600C2B}"/>
              </a:ext>
            </a:extLst>
          </p:cNvPr>
          <p:cNvGraphicFramePr/>
          <p:nvPr>
            <p:extLst>
              <p:ext uri="{D42A27DB-BD31-4B8C-83A1-F6EECF244321}">
                <p14:modId xmlns:p14="http://schemas.microsoft.com/office/powerpoint/2010/main" val="1502975265"/>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371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4E5B5C6C-0A47-4C9C-A07E-9601110A8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8AD6542-0672-4B6E-9828-E9DFD316E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4766B578-7A55-4F38-B221-AB71D44437DF}"/>
              </a:ext>
            </a:extLst>
          </p:cNvPr>
          <p:cNvSpPr>
            <a:spLocks noGrp="1"/>
          </p:cNvSpPr>
          <p:nvPr>
            <p:ph type="title"/>
          </p:nvPr>
        </p:nvSpPr>
        <p:spPr>
          <a:xfrm>
            <a:off x="1451581" y="5008500"/>
            <a:ext cx="9603272" cy="960755"/>
          </a:xfrm>
        </p:spPr>
        <p:txBody>
          <a:bodyPr vert="horz" lIns="91440" tIns="45720" rIns="91440" bIns="45720" rtlCol="0" anchor="t">
            <a:normAutofit/>
          </a:bodyPr>
          <a:lstStyle/>
          <a:p>
            <a:r>
              <a:rPr lang="en-US" sz="3000" dirty="0">
                <a:latin typeface="Times New Roman" panose="02020603050405020304" pitchFamily="18" charset="0"/>
                <a:cs typeface="Times New Roman" panose="02020603050405020304" pitchFamily="18" charset="0"/>
              </a:rPr>
              <a:t>χαρα</a:t>
            </a:r>
            <a:r>
              <a:rPr lang="en-US" sz="3000" dirty="0" err="1">
                <a:latin typeface="Times New Roman" panose="02020603050405020304" pitchFamily="18" charset="0"/>
                <a:cs typeface="Times New Roman" panose="02020603050405020304" pitchFamily="18" charset="0"/>
              </a:rPr>
              <a:t>κτηριστικa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του</a:t>
            </a:r>
            <a:r>
              <a:rPr lang="en-US" sz="3000" dirty="0">
                <a:latin typeface="Times New Roman" panose="02020603050405020304" pitchFamily="18" charset="0"/>
                <a:cs typeface="Times New Roman" panose="02020603050405020304" pitchFamily="18" charset="0"/>
              </a:rPr>
              <a:t> Sanity Testing</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cxnSp>
        <p:nvCxnSpPr>
          <p:cNvPr id="88" name="Straight Connector 87">
            <a:extLst>
              <a:ext uri="{FF2B5EF4-FFF2-40B4-BE49-F238E27FC236}">
                <a16:creationId xmlns:a16="http://schemas.microsoft.com/office/drawing/2014/main" id="{CD746FE0-417F-4D9D-A260-9183601D36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90" name="Straight Connector 89">
            <a:extLst>
              <a:ext uri="{FF2B5EF4-FFF2-40B4-BE49-F238E27FC236}">
                <a16:creationId xmlns:a16="http://schemas.microsoft.com/office/drawing/2014/main" id="{A3DB65D6-29B2-47F4-B234-955B03D352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2" name="Picture 91">
            <a:extLst>
              <a:ext uri="{FF2B5EF4-FFF2-40B4-BE49-F238E27FC236}">
                <a16:creationId xmlns:a16="http://schemas.microsoft.com/office/drawing/2014/main" id="{884AAC87-AAED-4B52-B079-98FCC9DDB3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graphicFrame>
        <p:nvGraphicFramePr>
          <p:cNvPr id="18" name="TextBox 3">
            <a:extLst>
              <a:ext uri="{FF2B5EF4-FFF2-40B4-BE49-F238E27FC236}">
                <a16:creationId xmlns:a16="http://schemas.microsoft.com/office/drawing/2014/main" id="{3456F53A-6783-4DD5-8A58-1D4D1A06D4C9}"/>
              </a:ext>
            </a:extLst>
          </p:cNvPr>
          <p:cNvGraphicFramePr/>
          <p:nvPr>
            <p:extLst>
              <p:ext uri="{D42A27DB-BD31-4B8C-83A1-F6EECF244321}">
                <p14:modId xmlns:p14="http://schemas.microsoft.com/office/powerpoint/2010/main" val="2437596026"/>
              </p:ext>
            </p:extLst>
          </p:nvPr>
        </p:nvGraphicFramePr>
        <p:xfrm>
          <a:off x="1450975" y="933449"/>
          <a:ext cx="9604375" cy="3710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79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428F0B5-B9FD-4601-A0A8-6BF5ABF34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C26E585-FCC4-443D-9489-0E9471606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EB648F2F-D1F0-4E48-82F3-A5E58534D4D3}"/>
              </a:ext>
            </a:extLst>
          </p:cNvPr>
          <p:cNvSpPr>
            <a:spLocks noGrp="1"/>
          </p:cNvSpPr>
          <p:nvPr>
            <p:ph type="title"/>
          </p:nvPr>
        </p:nvSpPr>
        <p:spPr>
          <a:xfrm>
            <a:off x="1451579" y="2303047"/>
            <a:ext cx="3272093" cy="2674198"/>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Integration Testing</a:t>
            </a:r>
          </a:p>
        </p:txBody>
      </p:sp>
      <p:cxnSp>
        <p:nvCxnSpPr>
          <p:cNvPr id="42" name="Straight Connector 41">
            <a:extLst>
              <a:ext uri="{FF2B5EF4-FFF2-40B4-BE49-F238E27FC236}">
                <a16:creationId xmlns:a16="http://schemas.microsoft.com/office/drawing/2014/main" id="{64838ADD-CEC0-4F6C-8A38-20120D0D51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4" name="Title 1">
            <a:extLst>
              <a:ext uri="{FF2B5EF4-FFF2-40B4-BE49-F238E27FC236}">
                <a16:creationId xmlns:a16="http://schemas.microsoft.com/office/drawing/2014/main" id="{80D9730C-8D66-457D-B5EC-49C01D6BA25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46" name="Straight Connector 45">
            <a:extLst>
              <a:ext uri="{FF2B5EF4-FFF2-40B4-BE49-F238E27FC236}">
                <a16:creationId xmlns:a16="http://schemas.microsoft.com/office/drawing/2014/main" id="{3ACC0A5F-0F61-43B1-8039-E0FC844952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84E72657-3267-436B-9AFF-3A1A042056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graphicFrame>
        <p:nvGraphicFramePr>
          <p:cNvPr id="33" name="TextBox 3">
            <a:extLst>
              <a:ext uri="{FF2B5EF4-FFF2-40B4-BE49-F238E27FC236}">
                <a16:creationId xmlns:a16="http://schemas.microsoft.com/office/drawing/2014/main" id="{19F4EFBC-F8B2-4734-B24C-CC3DF5F4F7C3}"/>
              </a:ext>
            </a:extLst>
          </p:cNvPr>
          <p:cNvGraphicFramePr/>
          <p:nvPr>
            <p:extLst>
              <p:ext uri="{D42A27DB-BD31-4B8C-83A1-F6EECF244321}">
                <p14:modId xmlns:p14="http://schemas.microsoft.com/office/powerpoint/2010/main" val="132355732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328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C454D450-FCE4-4109-90A7-8E35DBB3C0B7}"/>
              </a:ext>
            </a:extLst>
          </p:cNvPr>
          <p:cNvSpPr>
            <a:spLocks noGrp="1"/>
          </p:cNvSpPr>
          <p:nvPr>
            <p:ph type="title"/>
          </p:nvPr>
        </p:nvSpPr>
        <p:spPr>
          <a:xfrm>
            <a:off x="1451579" y="804519"/>
            <a:ext cx="9291215" cy="1049235"/>
          </a:xfrm>
        </p:spPr>
        <p:txBody>
          <a:bodyPr>
            <a:normAutofit/>
          </a:bodyPr>
          <a:lstStyle/>
          <a:p>
            <a:r>
              <a:rPr lang="en-US" dirty="0">
                <a:latin typeface="Times New Roman" panose="02020603050405020304" pitchFamily="18" charset="0"/>
                <a:cs typeface="Times New Roman" panose="02020603050405020304" pitchFamily="18" charset="0"/>
              </a:rPr>
              <a:t>Black box testing</a:t>
            </a:r>
            <a:endParaRPr lang="el-GR"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Θέση περιεχομένου 2">
            <a:extLst>
              <a:ext uri="{FF2B5EF4-FFF2-40B4-BE49-F238E27FC236}">
                <a16:creationId xmlns:a16="http://schemas.microsoft.com/office/drawing/2014/main" id="{9B7A26DF-88A7-4B0E-8DE6-8226180D0097}"/>
              </a:ext>
            </a:extLst>
          </p:cNvPr>
          <p:cNvGraphicFramePr>
            <a:graphicFrameLocks noGrp="1"/>
          </p:cNvGraphicFramePr>
          <p:nvPr>
            <p:ph idx="1"/>
            <p:extLst>
              <p:ext uri="{D42A27DB-BD31-4B8C-83A1-F6EECF244321}">
                <p14:modId xmlns:p14="http://schemas.microsoft.com/office/powerpoint/2010/main" val="1660089012"/>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84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5335C55-D51F-4B4E-BC0F-4EFA6BA8DF8B}"/>
              </a:ext>
            </a:extLst>
          </p:cNvPr>
          <p:cNvSpPr>
            <a:spLocks noGrp="1"/>
          </p:cNvSpPr>
          <p:nvPr>
            <p:ph type="title"/>
          </p:nvPr>
        </p:nvSpPr>
        <p:spPr>
          <a:xfrm>
            <a:off x="1451579" y="804519"/>
            <a:ext cx="9291215" cy="1049235"/>
          </a:xfrm>
        </p:spPr>
        <p:txBody>
          <a:bodyPr>
            <a:normAutofit/>
          </a:bodyPr>
          <a:lstStyle/>
          <a:p>
            <a:r>
              <a:rPr lang="el-GR" dirty="0">
                <a:latin typeface="Times New Roman" panose="02020603050405020304" pitchFamily="18" charset="0"/>
                <a:cs typeface="Times New Roman" panose="02020603050405020304" pitchFamily="18" charset="0"/>
              </a:rPr>
              <a:t>Τι εντοπιζει</a:t>
            </a:r>
          </a:p>
        </p:txBody>
      </p:sp>
      <p:cxnSp>
        <p:nvCxnSpPr>
          <p:cNvPr id="16"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8" name="Θέση περιεχομένου 2">
            <a:extLst>
              <a:ext uri="{FF2B5EF4-FFF2-40B4-BE49-F238E27FC236}">
                <a16:creationId xmlns:a16="http://schemas.microsoft.com/office/drawing/2014/main" id="{299790C2-7861-4032-A3F1-2A1AF4B07DC6}"/>
              </a:ext>
            </a:extLst>
          </p:cNvPr>
          <p:cNvGraphicFramePr>
            <a:graphicFrameLocks noGrp="1"/>
          </p:cNvGraphicFramePr>
          <p:nvPr>
            <p:ph idx="1"/>
            <p:extLst>
              <p:ext uri="{D42A27DB-BD31-4B8C-83A1-F6EECF244321}">
                <p14:modId xmlns:p14="http://schemas.microsoft.com/office/powerpoint/2010/main" val="2241916782"/>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029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B35619-0C00-42FC-BCA0-22C2CE239855}"/>
              </a:ext>
            </a:extLst>
          </p:cNvPr>
          <p:cNvSpPr>
            <a:spLocks noGrp="1"/>
          </p:cNvSpPr>
          <p:nvPr>
            <p:ph type="title"/>
          </p:nvPr>
        </p:nvSpPr>
        <p:spPr>
          <a:xfrm>
            <a:off x="1451579" y="804519"/>
            <a:ext cx="9291215" cy="1049235"/>
          </a:xfrm>
        </p:spPr>
        <p:txBody>
          <a:bodyPr>
            <a:normAutofit/>
          </a:bodyPr>
          <a:lstStyle/>
          <a:p>
            <a:r>
              <a:rPr lang="el-GR" sz="2600" dirty="0">
                <a:latin typeface="Times New Roman" panose="02020603050405020304" pitchFamily="18" charset="0"/>
                <a:cs typeface="Times New Roman" panose="02020603050405020304" pitchFamily="18" charset="0"/>
              </a:rPr>
              <a:t>Το Black Box </a:t>
            </a:r>
            <a:r>
              <a:rPr lang="el-GR" sz="2600" dirty="0" err="1">
                <a:latin typeface="Times New Roman" panose="02020603050405020304" pitchFamily="18" charset="0"/>
                <a:cs typeface="Times New Roman" panose="02020603050405020304" pitchFamily="18" charset="0"/>
              </a:rPr>
              <a:t>Testing</a:t>
            </a:r>
            <a:r>
              <a:rPr lang="el-GR" sz="2600" dirty="0">
                <a:latin typeface="Times New Roman" panose="02020603050405020304" pitchFamily="18" charset="0"/>
                <a:cs typeface="Times New Roman" panose="02020603050405020304" pitchFamily="18" charset="0"/>
              </a:rPr>
              <a:t> </a:t>
            </a:r>
            <a:r>
              <a:rPr lang="el-GR" sz="2600" dirty="0" err="1">
                <a:latin typeface="Times New Roman" panose="02020603050405020304" pitchFamily="18" charset="0"/>
                <a:cs typeface="Times New Roman" panose="02020603050405020304" pitchFamily="18" charset="0"/>
              </a:rPr>
              <a:t>εφαρμοζεται</a:t>
            </a:r>
            <a:r>
              <a:rPr lang="el-GR" sz="2600" dirty="0">
                <a:latin typeface="Times New Roman" panose="02020603050405020304" pitchFamily="18" charset="0"/>
                <a:cs typeface="Times New Roman" panose="02020603050405020304" pitchFamily="18" charset="0"/>
              </a:rPr>
              <a:t> στα </a:t>
            </a:r>
            <a:r>
              <a:rPr lang="el-GR" sz="2600" dirty="0" err="1">
                <a:latin typeface="Times New Roman" panose="02020603050405020304" pitchFamily="18" charset="0"/>
                <a:cs typeface="Times New Roman" panose="02020603050405020304" pitchFamily="18" charset="0"/>
              </a:rPr>
              <a:t>επιπεδα</a:t>
            </a:r>
            <a:r>
              <a:rPr lang="el-GR" sz="2600" dirty="0">
                <a:latin typeface="Times New Roman" panose="02020603050405020304" pitchFamily="18" charset="0"/>
                <a:cs typeface="Times New Roman" panose="02020603050405020304" pitchFamily="18" charset="0"/>
              </a:rPr>
              <a:t>:</a:t>
            </a:r>
          </a:p>
        </p:txBody>
      </p:sp>
      <p:graphicFrame>
        <p:nvGraphicFramePr>
          <p:cNvPr id="5" name="Θέση περιεχομένου 2">
            <a:extLst>
              <a:ext uri="{FF2B5EF4-FFF2-40B4-BE49-F238E27FC236}">
                <a16:creationId xmlns:a16="http://schemas.microsoft.com/office/drawing/2014/main" id="{C99DE374-37DA-4740-8718-6EC429A5CB22}"/>
              </a:ext>
            </a:extLst>
          </p:cNvPr>
          <p:cNvGraphicFramePr>
            <a:graphicFrameLocks noGrp="1"/>
          </p:cNvGraphicFramePr>
          <p:nvPr>
            <p:ph idx="1"/>
            <p:extLst>
              <p:ext uri="{D42A27DB-BD31-4B8C-83A1-F6EECF244321}">
                <p14:modId xmlns:p14="http://schemas.microsoft.com/office/powerpoint/2010/main" val="699886692"/>
              </p:ext>
            </p:extLst>
          </p:nvPr>
        </p:nvGraphicFramePr>
        <p:xfrm>
          <a:off x="1450975" y="2341209"/>
          <a:ext cx="9291638" cy="3124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916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7022969-3FC5-405A-A416-373B900AEEF7}"/>
              </a:ext>
            </a:extLst>
          </p:cNvPr>
          <p:cNvSpPr>
            <a:spLocks noGrp="1"/>
          </p:cNvSpPr>
          <p:nvPr>
            <p:ph type="title"/>
          </p:nvPr>
        </p:nvSpPr>
        <p:spPr>
          <a:xfrm>
            <a:off x="1451579" y="804519"/>
            <a:ext cx="9291215" cy="1049235"/>
          </a:xfrm>
        </p:spPr>
        <p:txBody>
          <a:bodyPr>
            <a:normAutofit/>
          </a:bodyPr>
          <a:lstStyle/>
          <a:p>
            <a:r>
              <a:rPr lang="el-GR" dirty="0" err="1">
                <a:latin typeface="Times New Roman" panose="02020603050405020304" pitchFamily="18" charset="0"/>
                <a:cs typeface="Times New Roman" panose="02020603050405020304" pitchFamily="18" charset="0"/>
              </a:rPr>
              <a:t>Τεχνικες</a:t>
            </a:r>
            <a:endParaRPr lang="el-GR"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Θέση περιεχομένου 2">
            <a:extLst>
              <a:ext uri="{FF2B5EF4-FFF2-40B4-BE49-F238E27FC236}">
                <a16:creationId xmlns:a16="http://schemas.microsoft.com/office/drawing/2014/main" id="{CEB8B16E-0C7B-4246-8406-24C9A0996F6E}"/>
              </a:ext>
            </a:extLst>
          </p:cNvPr>
          <p:cNvGraphicFramePr>
            <a:graphicFrameLocks noGrp="1"/>
          </p:cNvGraphicFramePr>
          <p:nvPr>
            <p:ph idx="1"/>
            <p:extLst>
              <p:ext uri="{D42A27DB-BD31-4B8C-83A1-F6EECF244321}">
                <p14:modId xmlns:p14="http://schemas.microsoft.com/office/powerpoint/2010/main" val="4134707106"/>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39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85C15306-40BB-4ED1-8DA2-5FF4C102D2A5}"/>
              </a:ext>
            </a:extLst>
          </p:cNvPr>
          <p:cNvSpPr>
            <a:spLocks noGrp="1"/>
          </p:cNvSpPr>
          <p:nvPr>
            <p:ph type="title"/>
          </p:nvPr>
        </p:nvSpPr>
        <p:spPr>
          <a:xfrm>
            <a:off x="893523" y="804519"/>
            <a:ext cx="3160501" cy="4431360"/>
          </a:xfrm>
        </p:spPr>
        <p:txBody>
          <a:bodyPr anchor="ctr">
            <a:normAutofit/>
          </a:bodyPr>
          <a:lstStyle/>
          <a:p>
            <a:r>
              <a:rPr lang="en-US" dirty="0">
                <a:latin typeface="Times New Roman" panose="02020603050405020304" pitchFamily="18" charset="0"/>
                <a:cs typeface="Times New Roman" panose="02020603050405020304" pitchFamily="18" charset="0"/>
              </a:rPr>
              <a:t>White Box Testing</a:t>
            </a:r>
            <a:endParaRPr lang="el-GR"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127DF665-DDD9-4E7C-961F-F54F682DA18C}"/>
              </a:ext>
            </a:extLst>
          </p:cNvPr>
          <p:cNvSpPr>
            <a:spLocks noGrp="1"/>
          </p:cNvSpPr>
          <p:nvPr>
            <p:ph idx="1"/>
          </p:nvPr>
        </p:nvSpPr>
        <p:spPr>
          <a:xfrm>
            <a:off x="4637863" y="804520"/>
            <a:ext cx="6102559" cy="4431359"/>
          </a:xfrm>
        </p:spPr>
        <p:txBody>
          <a:bodyPr anchor="ctr">
            <a:normAutofit/>
          </a:bodyPr>
          <a:lstStyle/>
          <a:p>
            <a:pPr algn="just"/>
            <a:r>
              <a:rPr lang="el-GR" dirty="0">
                <a:latin typeface="Times New Roman" panose="02020603050405020304" pitchFamily="18" charset="0"/>
                <a:cs typeface="Times New Roman" panose="02020603050405020304" pitchFamily="18" charset="0"/>
              </a:rPr>
              <a:t>Ονομάζεται και </a:t>
            </a:r>
            <a:r>
              <a:rPr lang="en-US" dirty="0">
                <a:latin typeface="Times New Roman" panose="02020603050405020304" pitchFamily="18" charset="0"/>
                <a:cs typeface="Times New Roman" panose="02020603050405020304" pitchFamily="18" charset="0"/>
              </a:rPr>
              <a:t>Clear Box Testing</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Open Box Test</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Glass Box Testing</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Transparent Box Testing</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Code</a:t>
            </a:r>
            <a:r>
              <a:rPr lang="el-G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Based Test</a:t>
            </a:r>
            <a:r>
              <a:rPr lang="el-GR" dirty="0">
                <a:latin typeface="Times New Roman" panose="02020603050405020304" pitchFamily="18" charset="0"/>
                <a:cs typeface="Times New Roman" panose="02020603050405020304" pitchFamily="18" charset="0"/>
              </a:rPr>
              <a:t> ή </a:t>
            </a:r>
            <a:r>
              <a:rPr lang="en-US" dirty="0">
                <a:latin typeface="Times New Roman" panose="02020603050405020304" pitchFamily="18" charset="0"/>
                <a:cs typeface="Times New Roman" panose="02020603050405020304" pitchFamily="18" charset="0"/>
              </a:rPr>
              <a:t>Structural Testing</a:t>
            </a:r>
            <a:endParaRPr lang="el-GR" dirty="0">
              <a:latin typeface="Times New Roman" panose="02020603050405020304" pitchFamily="18" charset="0"/>
              <a:cs typeface="Times New Roman" panose="02020603050405020304" pitchFamily="18" charset="0"/>
            </a:endParaRPr>
          </a:p>
          <a:p>
            <a:pPr algn="just"/>
            <a:r>
              <a:rPr lang="el-GR" dirty="0">
                <a:latin typeface="Times New Roman" panose="02020603050405020304" pitchFamily="18" charset="0"/>
                <a:cs typeface="Times New Roman" panose="02020603050405020304" pitchFamily="18" charset="0"/>
              </a:rPr>
              <a:t>Δοκιμή βασισμένη σε ανάλυση της εσωτερικής δομής του </a:t>
            </a:r>
            <a:r>
              <a:rPr lang="en-US" dirty="0">
                <a:latin typeface="Times New Roman" panose="02020603050405020304" pitchFamily="18" charset="0"/>
                <a:cs typeface="Times New Roman" panose="02020603050405020304" pitchFamily="18" charset="0"/>
              </a:rPr>
              <a:t>component</a:t>
            </a:r>
            <a:r>
              <a:rPr lang="el-GR" dirty="0">
                <a:latin typeface="Times New Roman" panose="02020603050405020304" pitchFamily="18" charset="0"/>
                <a:cs typeface="Times New Roman" panose="02020603050405020304" pitchFamily="18" charset="0"/>
              </a:rPr>
              <a:t> ή του συστήματος.</a:t>
            </a:r>
          </a:p>
          <a:p>
            <a:pPr algn="just"/>
            <a:r>
              <a:rPr lang="el-GR" i="1" dirty="0">
                <a:latin typeface="Times New Roman" panose="02020603050405020304" pitchFamily="18" charset="0"/>
                <a:cs typeface="Times New Roman" panose="02020603050405020304" pitchFamily="18" charset="0"/>
              </a:rPr>
              <a:t>Τεχνική σχεδιασμού </a:t>
            </a:r>
            <a:r>
              <a:rPr lang="en-US" i="1" dirty="0">
                <a:latin typeface="Times New Roman" panose="02020603050405020304" pitchFamily="18" charset="0"/>
                <a:cs typeface="Times New Roman" panose="02020603050405020304" pitchFamily="18" charset="0"/>
              </a:rPr>
              <a:t>white box testing</a:t>
            </a:r>
            <a:r>
              <a:rPr lang="el-GR" i="1" dirty="0">
                <a:latin typeface="Times New Roman" panose="02020603050405020304" pitchFamily="18" charset="0"/>
                <a:cs typeface="Times New Roman" panose="02020603050405020304" pitchFamily="18" charset="0"/>
              </a:rPr>
              <a:t>: </a:t>
            </a:r>
            <a:endParaRPr lang="el-GR" dirty="0">
              <a:latin typeface="Times New Roman" panose="02020603050405020304" pitchFamily="18" charset="0"/>
              <a:cs typeface="Times New Roman" panose="02020603050405020304" pitchFamily="18" charset="0"/>
            </a:endParaRPr>
          </a:p>
          <a:p>
            <a:pPr marL="0" indent="0" algn="just">
              <a:buNone/>
            </a:pPr>
            <a:r>
              <a:rPr lang="el-GR" dirty="0">
                <a:latin typeface="Times New Roman" panose="02020603050405020304" pitchFamily="18" charset="0"/>
                <a:cs typeface="Times New Roman" panose="02020603050405020304" pitchFamily="18" charset="0"/>
              </a:rPr>
              <a:t>  Διαδικασία για την εξαγωγή ή / και την επιλογή των </a:t>
            </a:r>
            <a:r>
              <a:rPr lang="en-US" dirty="0">
                <a:latin typeface="Times New Roman" panose="02020603050405020304" pitchFamily="18" charset="0"/>
                <a:cs typeface="Times New Roman" panose="02020603050405020304" pitchFamily="18" charset="0"/>
              </a:rPr>
              <a:t>test cases</a:t>
            </a:r>
            <a:r>
              <a:rPr lang="el-GR" dirty="0">
                <a:latin typeface="Times New Roman" panose="02020603050405020304" pitchFamily="18" charset="0"/>
                <a:cs typeface="Times New Roman" panose="02020603050405020304" pitchFamily="18" charset="0"/>
              </a:rPr>
              <a:t> βάσει ανάλυσης της εσωτερικής δομής ενός </a:t>
            </a:r>
            <a:r>
              <a:rPr lang="en-US" dirty="0">
                <a:latin typeface="Times New Roman" panose="02020603050405020304" pitchFamily="18" charset="0"/>
                <a:cs typeface="Times New Roman" panose="02020603050405020304" pitchFamily="18" charset="0"/>
              </a:rPr>
              <a:t>component</a:t>
            </a:r>
            <a:r>
              <a:rPr lang="el-GR" dirty="0">
                <a:latin typeface="Times New Roman" panose="02020603050405020304" pitchFamily="18" charset="0"/>
                <a:cs typeface="Times New Roman" panose="02020603050405020304" pitchFamily="18" charset="0"/>
              </a:rPr>
              <a:t> ή συστήματος.</a:t>
            </a:r>
          </a:p>
          <a:p>
            <a:pPr marL="0" indent="0" algn="just">
              <a:buNone/>
            </a:pPr>
            <a:endParaRPr lang="el-GR"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42702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A8AEF2E4-21C0-4E3D-839A-D8F874DEC9A7}"/>
              </a:ext>
            </a:extLst>
          </p:cNvPr>
          <p:cNvSpPr>
            <a:spLocks noGrp="1"/>
          </p:cNvSpPr>
          <p:nvPr>
            <p:ph type="title"/>
          </p:nvPr>
        </p:nvSpPr>
        <p:spPr>
          <a:xfrm>
            <a:off x="893523" y="804519"/>
            <a:ext cx="3160501" cy="4431360"/>
          </a:xfrm>
        </p:spPr>
        <p:txBody>
          <a:bodyPr anchor="ctr">
            <a:normAutofit/>
          </a:bodyPr>
          <a:lstStyle/>
          <a:p>
            <a:r>
              <a:rPr lang="el-GR" dirty="0">
                <a:latin typeface="Times New Roman" panose="02020603050405020304" pitchFamily="18" charset="0"/>
                <a:cs typeface="Times New Roman" panose="02020603050405020304" pitchFamily="18" charset="0"/>
              </a:rPr>
              <a:t>Που </a:t>
            </a:r>
            <a:r>
              <a:rPr lang="el-GR" dirty="0" err="1">
                <a:latin typeface="Times New Roman" panose="02020603050405020304" pitchFamily="18" charset="0"/>
                <a:cs typeface="Times New Roman" panose="02020603050405020304" pitchFamily="18" charset="0"/>
              </a:rPr>
              <a:t>εφαρμοζεται</a:t>
            </a:r>
            <a:endParaRPr lang="el-GR"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DEA7F55C-468D-45F2-9FC1-B3E4AA0E967B}"/>
              </a:ext>
            </a:extLst>
          </p:cNvPr>
          <p:cNvSpPr>
            <a:spLocks noGrp="1"/>
          </p:cNvSpPr>
          <p:nvPr>
            <p:ph idx="1"/>
          </p:nvPr>
        </p:nvSpPr>
        <p:spPr>
          <a:xfrm>
            <a:off x="4637863" y="804520"/>
            <a:ext cx="6102559" cy="4431359"/>
          </a:xfrm>
        </p:spPr>
        <p:txBody>
          <a:bodyPr anchor="ctr">
            <a:normAutofit/>
          </a:bodyPr>
          <a:lstStyle/>
          <a:p>
            <a:pPr algn="just"/>
            <a:r>
              <a:rPr lang="en-US" i="1" u="sng" dirty="0">
                <a:latin typeface="Times New Roman" panose="02020603050405020304" pitchFamily="18" charset="0"/>
                <a:cs typeface="Times New Roman" panose="02020603050405020304" pitchFamily="18" charset="0"/>
              </a:rPr>
              <a:t>Unit Testing</a:t>
            </a:r>
            <a:r>
              <a:rPr lang="el-GR" dirty="0">
                <a:latin typeface="Times New Roman" panose="02020603050405020304" pitchFamily="18" charset="0"/>
                <a:cs typeface="Times New Roman" panose="02020603050405020304" pitchFamily="18" charset="0"/>
              </a:rPr>
              <a:t>: </a:t>
            </a:r>
          </a:p>
          <a:p>
            <a:pPr marL="0" indent="0" algn="just">
              <a:buNone/>
            </a:pPr>
            <a:r>
              <a:rPr lang="el-GR" dirty="0">
                <a:latin typeface="Times New Roman" panose="02020603050405020304" pitchFamily="18" charset="0"/>
                <a:cs typeface="Times New Roman" panose="02020603050405020304" pitchFamily="18" charset="0"/>
              </a:rPr>
              <a:t>Για δοκιμές μέσα σε μια μονάδα.</a:t>
            </a:r>
          </a:p>
          <a:p>
            <a:pPr algn="just"/>
            <a:r>
              <a:rPr lang="en-US" i="1" u="sng" dirty="0">
                <a:latin typeface="Times New Roman" panose="02020603050405020304" pitchFamily="18" charset="0"/>
                <a:cs typeface="Times New Roman" panose="02020603050405020304" pitchFamily="18" charset="0"/>
              </a:rPr>
              <a:t>Integration Testing</a:t>
            </a:r>
            <a:r>
              <a:rPr lang="el-GR" dirty="0">
                <a:latin typeface="Times New Roman" panose="02020603050405020304" pitchFamily="18" charset="0"/>
                <a:cs typeface="Times New Roman" panose="02020603050405020304" pitchFamily="18" charset="0"/>
              </a:rPr>
              <a:t>: </a:t>
            </a:r>
          </a:p>
          <a:p>
            <a:pPr marL="0" indent="0" algn="just">
              <a:buNone/>
            </a:pPr>
            <a:r>
              <a:rPr lang="el-GR" dirty="0">
                <a:latin typeface="Times New Roman" panose="02020603050405020304" pitchFamily="18" charset="0"/>
                <a:cs typeface="Times New Roman" panose="02020603050405020304" pitchFamily="18" charset="0"/>
              </a:rPr>
              <a:t>Για δοκιμές μεταξύ μονάδων.</a:t>
            </a:r>
          </a:p>
          <a:p>
            <a:pPr algn="just"/>
            <a:r>
              <a:rPr lang="en-US" i="1" u="sng" dirty="0">
                <a:latin typeface="Times New Roman" panose="02020603050405020304" pitchFamily="18" charset="0"/>
                <a:cs typeface="Times New Roman" panose="02020603050405020304" pitchFamily="18" charset="0"/>
              </a:rPr>
              <a:t>System Testing</a:t>
            </a:r>
            <a:r>
              <a:rPr lang="el-GR" dirty="0">
                <a:latin typeface="Times New Roman" panose="02020603050405020304" pitchFamily="18" charset="0"/>
                <a:cs typeface="Times New Roman" panose="02020603050405020304" pitchFamily="18" charset="0"/>
              </a:rPr>
              <a:t>: </a:t>
            </a:r>
          </a:p>
          <a:p>
            <a:pPr marL="0" indent="0" algn="just">
              <a:buNone/>
            </a:pPr>
            <a:r>
              <a:rPr lang="el-GR" dirty="0">
                <a:latin typeface="Times New Roman" panose="02020603050405020304" pitchFamily="18" charset="0"/>
                <a:cs typeface="Times New Roman" panose="02020603050405020304" pitchFamily="18" charset="0"/>
              </a:rPr>
              <a:t>Για δοκιμές διαδρομών μεταξύ υποσυστημάτων.</a:t>
            </a:r>
          </a:p>
          <a:p>
            <a:pPr algn="just"/>
            <a:r>
              <a:rPr lang="el-GR" dirty="0">
                <a:latin typeface="Times New Roman" panose="02020603050405020304" pitchFamily="18" charset="0"/>
                <a:cs typeface="Times New Roman" panose="02020603050405020304" pitchFamily="18" charset="0"/>
              </a:rPr>
              <a:t>Ωστόσο, εφαρμόζεται κυρίως στο </a:t>
            </a:r>
            <a:r>
              <a:rPr lang="en-US" dirty="0">
                <a:latin typeface="Times New Roman" panose="02020603050405020304" pitchFamily="18" charset="0"/>
                <a:cs typeface="Times New Roman" panose="02020603050405020304" pitchFamily="18" charset="0"/>
              </a:rPr>
              <a:t>Unit Testing</a:t>
            </a:r>
            <a:endParaRPr lang="el-GR"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7151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28">
            <a:extLst>
              <a:ext uri="{FF2B5EF4-FFF2-40B4-BE49-F238E27FC236}">
                <a16:creationId xmlns:a16="http://schemas.microsoft.com/office/drawing/2014/main" id="{3428F0B5-B9FD-4601-A0A8-6BF5ABF34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CC26E585-FCC4-443D-9489-0E9471606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E59A0D03-045F-485E-A023-B988067B804F}"/>
              </a:ext>
            </a:extLst>
          </p:cNvPr>
          <p:cNvSpPr>
            <a:spLocks noGrp="1"/>
          </p:cNvSpPr>
          <p:nvPr>
            <p:ph type="title"/>
          </p:nvPr>
        </p:nvSpPr>
        <p:spPr>
          <a:xfrm>
            <a:off x="1451579" y="2303047"/>
            <a:ext cx="3272093" cy="2674198"/>
          </a:xfrm>
        </p:spPr>
        <p:txBody>
          <a:bodyPr anchor="t">
            <a:normAutofit/>
          </a:bodyPr>
          <a:lstStyle/>
          <a:p>
            <a:r>
              <a:rPr lang="el-GR" dirty="0">
                <a:latin typeface="Times New Roman" panose="02020603050405020304" pitchFamily="18" charset="0"/>
                <a:cs typeface="Times New Roman" panose="02020603050405020304" pitchFamily="18" charset="0"/>
              </a:rPr>
              <a:t>Κατηγοριες</a:t>
            </a:r>
            <a:br>
              <a:rPr lang="el-GR"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SOFTWARE TESTING</a:t>
            </a:r>
            <a:endParaRPr lang="el-GR" dirty="0">
              <a:latin typeface="Times New Roman" panose="02020603050405020304" pitchFamily="18" charset="0"/>
              <a:cs typeface="Times New Roman" panose="02020603050405020304" pitchFamily="18" charset="0"/>
            </a:endParaRPr>
          </a:p>
        </p:txBody>
      </p:sp>
      <p:cxnSp>
        <p:nvCxnSpPr>
          <p:cNvPr id="40" name="Straight Connector 32">
            <a:extLst>
              <a:ext uri="{FF2B5EF4-FFF2-40B4-BE49-F238E27FC236}">
                <a16:creationId xmlns:a16="http://schemas.microsoft.com/office/drawing/2014/main" id="{64838ADD-CEC0-4F6C-8A38-20120D0D51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5" name="Title 1">
            <a:extLst>
              <a:ext uri="{FF2B5EF4-FFF2-40B4-BE49-F238E27FC236}">
                <a16:creationId xmlns:a16="http://schemas.microsoft.com/office/drawing/2014/main" id="{80D9730C-8D66-457D-B5EC-49C01D6BA25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37" name="Straight Connector 36">
            <a:extLst>
              <a:ext uri="{FF2B5EF4-FFF2-40B4-BE49-F238E27FC236}">
                <a16:creationId xmlns:a16="http://schemas.microsoft.com/office/drawing/2014/main" id="{3ACC0A5F-0F61-43B1-8039-E0FC844952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84E72657-3267-436B-9AFF-3A1A042056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graphicFrame>
        <p:nvGraphicFramePr>
          <p:cNvPr id="16" name="Θέση περιεχομένου 2">
            <a:extLst>
              <a:ext uri="{FF2B5EF4-FFF2-40B4-BE49-F238E27FC236}">
                <a16:creationId xmlns:a16="http://schemas.microsoft.com/office/drawing/2014/main" id="{6EF34060-69D7-4CA3-9199-8FFD29293B49}"/>
              </a:ext>
            </a:extLst>
          </p:cNvPr>
          <p:cNvGraphicFramePr>
            <a:graphicFrameLocks noGrp="1"/>
          </p:cNvGraphicFramePr>
          <p:nvPr>
            <p:ph idx="1"/>
            <p:extLst>
              <p:ext uri="{D42A27DB-BD31-4B8C-83A1-F6EECF244321}">
                <p14:modId xmlns:p14="http://schemas.microsoft.com/office/powerpoint/2010/main" val="377276593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058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23E1185-DADE-4AF1-BF2B-097F05DD451A}"/>
              </a:ext>
            </a:extLst>
          </p:cNvPr>
          <p:cNvSpPr>
            <a:spLocks noGrp="1"/>
          </p:cNvSpPr>
          <p:nvPr>
            <p:ph type="title"/>
          </p:nvPr>
        </p:nvSpPr>
        <p:spPr>
          <a:xfrm>
            <a:off x="8614504" y="1240076"/>
            <a:ext cx="2727813" cy="4584527"/>
          </a:xfrm>
        </p:spPr>
        <p:txBody>
          <a:bodyPr anchor="ctr">
            <a:normAutofit/>
          </a:bodyPr>
          <a:lstStyle/>
          <a:p>
            <a:pPr algn="l"/>
            <a:r>
              <a:rPr lang="el-GR" sz="2800" dirty="0" err="1">
                <a:solidFill>
                  <a:srgbClr val="FFFFFF"/>
                </a:solidFill>
                <a:latin typeface="Times New Roman" panose="02020603050405020304" pitchFamily="18" charset="0"/>
                <a:cs typeface="Times New Roman" panose="02020603050405020304" pitchFamily="18" charset="0"/>
              </a:rPr>
              <a:t>User</a:t>
            </a:r>
            <a:r>
              <a:rPr lang="el-GR" sz="2800" dirty="0">
                <a:solidFill>
                  <a:srgbClr val="FFFFFF"/>
                </a:solidFill>
                <a:latin typeface="Times New Roman" panose="02020603050405020304" pitchFamily="18" charset="0"/>
                <a:cs typeface="Times New Roman" panose="02020603050405020304" pitchFamily="18" charset="0"/>
              </a:rPr>
              <a:t> </a:t>
            </a:r>
            <a:r>
              <a:rPr lang="el-GR" sz="2800" dirty="0" err="1">
                <a:solidFill>
                  <a:srgbClr val="FFFFFF"/>
                </a:solidFill>
                <a:latin typeface="Times New Roman" panose="02020603050405020304" pitchFamily="18" charset="0"/>
                <a:cs typeface="Times New Roman" panose="02020603050405020304" pitchFamily="18" charset="0"/>
              </a:rPr>
              <a:t>Acceptance</a:t>
            </a:r>
            <a:r>
              <a:rPr lang="el-GR" sz="2800" dirty="0">
                <a:solidFill>
                  <a:srgbClr val="FFFFFF"/>
                </a:solidFill>
                <a:latin typeface="Times New Roman" panose="02020603050405020304" pitchFamily="18" charset="0"/>
                <a:cs typeface="Times New Roman" panose="02020603050405020304" pitchFamily="18" charset="0"/>
              </a:rPr>
              <a:t> </a:t>
            </a:r>
            <a:r>
              <a:rPr lang="el-GR" sz="2800" dirty="0" err="1">
                <a:solidFill>
                  <a:srgbClr val="FFFFFF"/>
                </a:solidFill>
                <a:latin typeface="Times New Roman" panose="02020603050405020304" pitchFamily="18" charset="0"/>
                <a:cs typeface="Times New Roman" panose="02020603050405020304" pitchFamily="18" charset="0"/>
              </a:rPr>
              <a:t>Testing</a:t>
            </a:r>
            <a:r>
              <a:rPr lang="el-GR" sz="2800" dirty="0">
                <a:solidFill>
                  <a:srgbClr val="FFFFFF"/>
                </a:solidFill>
                <a:latin typeface="Times New Roman" panose="02020603050405020304" pitchFamily="18" charset="0"/>
                <a:cs typeface="Times New Roman" panose="02020603050405020304" pitchFamily="18" charset="0"/>
              </a:rPr>
              <a:t> (UAT)</a:t>
            </a:r>
          </a:p>
        </p:txBody>
      </p:sp>
      <p:sp>
        <p:nvSpPr>
          <p:cNvPr id="3" name="Θέση περιεχομένου 2">
            <a:extLst>
              <a:ext uri="{FF2B5EF4-FFF2-40B4-BE49-F238E27FC236}">
                <a16:creationId xmlns:a16="http://schemas.microsoft.com/office/drawing/2014/main" id="{C83855D0-209A-453C-A42C-9BF5EC3DAF8B}"/>
              </a:ext>
            </a:extLst>
          </p:cNvPr>
          <p:cNvSpPr>
            <a:spLocks noGrp="1"/>
          </p:cNvSpPr>
          <p:nvPr>
            <p:ph idx="1"/>
          </p:nvPr>
        </p:nvSpPr>
        <p:spPr>
          <a:xfrm>
            <a:off x="1451579" y="1240076"/>
            <a:ext cx="6034827" cy="4584528"/>
          </a:xfrm>
        </p:spPr>
        <p:txBody>
          <a:bodyPr anchor="ctr">
            <a:normAutofit/>
          </a:bodyPr>
          <a:lstStyle/>
          <a:p>
            <a:pPr algn="just"/>
            <a:r>
              <a:rPr lang="el-GR" dirty="0">
                <a:latin typeface="Times New Roman" panose="02020603050405020304" pitchFamily="18" charset="0"/>
                <a:cs typeface="Times New Roman" panose="02020603050405020304" pitchFamily="18" charset="0"/>
              </a:rPr>
              <a:t>Είναι ένας τύπος </a:t>
            </a:r>
            <a:r>
              <a:rPr lang="en-US" dirty="0">
                <a:latin typeface="Times New Roman" panose="02020603050405020304" pitchFamily="18" charset="0"/>
                <a:cs typeface="Times New Roman" panose="02020603050405020304" pitchFamily="18" charset="0"/>
              </a:rPr>
              <a:t>testing</a:t>
            </a:r>
            <a:r>
              <a:rPr lang="el-GR" dirty="0">
                <a:latin typeface="Times New Roman" panose="02020603050405020304" pitchFamily="18" charset="0"/>
                <a:cs typeface="Times New Roman" panose="02020603050405020304" pitchFamily="18" charset="0"/>
              </a:rPr>
              <a:t> που πραγματοποιείται από τον τελικό χρήστη ή τον πελάτη για την επαλήθευση / αποδοχή του συστήματος λογισμικού πριν από τη μεταφορά της εφαρμογής λογισμικού στο </a:t>
            </a:r>
            <a:r>
              <a:rPr lang="en-US" dirty="0">
                <a:latin typeface="Times New Roman" panose="02020603050405020304" pitchFamily="18" charset="0"/>
                <a:cs typeface="Times New Roman" panose="02020603050405020304" pitchFamily="18" charset="0"/>
              </a:rPr>
              <a:t>production environment</a:t>
            </a:r>
          </a:p>
          <a:p>
            <a:pPr algn="just"/>
            <a:r>
              <a:rPr lang="el-GR" dirty="0">
                <a:latin typeface="Times New Roman" panose="02020603050405020304" pitchFamily="18" charset="0"/>
                <a:cs typeface="Times New Roman" panose="02020603050405020304" pitchFamily="18" charset="0"/>
              </a:rPr>
              <a:t>Επικύρωση επιχειρηματικής ροής </a:t>
            </a:r>
            <a:r>
              <a:rPr lang="en-US" dirty="0">
                <a:latin typeface="Times New Roman" panose="02020603050405020304" pitchFamily="18" charset="0"/>
                <a:cs typeface="Times New Roman" panose="02020603050405020304" pitchFamily="18" charset="0"/>
              </a:rPr>
              <a:t>End to End </a:t>
            </a:r>
          </a:p>
        </p:txBody>
      </p:sp>
    </p:spTree>
    <p:extLst>
      <p:ext uri="{BB962C8B-B14F-4D97-AF65-F5344CB8AC3E}">
        <p14:creationId xmlns:p14="http://schemas.microsoft.com/office/powerpoint/2010/main" val="4128077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E8FFA90-1EA3-46FE-9D69-5EC98412CD2A}"/>
              </a:ext>
            </a:extLst>
          </p:cNvPr>
          <p:cNvSpPr>
            <a:spLocks noGrp="1"/>
          </p:cNvSpPr>
          <p:nvPr>
            <p:ph type="title"/>
          </p:nvPr>
        </p:nvSpPr>
        <p:spPr>
          <a:xfrm>
            <a:off x="8614504" y="1240076"/>
            <a:ext cx="2727813" cy="4584527"/>
          </a:xfrm>
        </p:spPr>
        <p:txBody>
          <a:bodyPr anchor="ctr">
            <a:normAutofit/>
          </a:bodyPr>
          <a:lstStyle/>
          <a:p>
            <a:pPr algn="l"/>
            <a:r>
              <a:rPr lang="el-GR" sz="2800" dirty="0" err="1">
                <a:solidFill>
                  <a:srgbClr val="FFFFFF"/>
                </a:solidFill>
              </a:rPr>
              <a:t>Αναγκαιοτητα</a:t>
            </a:r>
            <a:r>
              <a:rPr lang="el-GR" sz="2800" dirty="0">
                <a:solidFill>
                  <a:srgbClr val="FFFFFF"/>
                </a:solidFill>
              </a:rPr>
              <a:t> </a:t>
            </a:r>
            <a:r>
              <a:rPr lang="el-GR" sz="2800" dirty="0" err="1">
                <a:solidFill>
                  <a:srgbClr val="FFFFFF"/>
                </a:solidFill>
              </a:rPr>
              <a:t>Δοκιμης</a:t>
            </a:r>
            <a:endParaRPr lang="el-GR" sz="2800" dirty="0">
              <a:solidFill>
                <a:srgbClr val="FFFFFF"/>
              </a:solidFill>
            </a:endParaRPr>
          </a:p>
        </p:txBody>
      </p:sp>
      <p:sp>
        <p:nvSpPr>
          <p:cNvPr id="3" name="Θέση περιεχομένου 2">
            <a:extLst>
              <a:ext uri="{FF2B5EF4-FFF2-40B4-BE49-F238E27FC236}">
                <a16:creationId xmlns:a16="http://schemas.microsoft.com/office/drawing/2014/main" id="{AFF5CFD8-DA77-45BE-A76B-35141EDAD069}"/>
              </a:ext>
            </a:extLst>
          </p:cNvPr>
          <p:cNvSpPr>
            <a:spLocks noGrp="1"/>
          </p:cNvSpPr>
          <p:nvPr>
            <p:ph idx="1"/>
          </p:nvPr>
        </p:nvSpPr>
        <p:spPr>
          <a:xfrm>
            <a:off x="1451579" y="1240076"/>
            <a:ext cx="6034827" cy="4584528"/>
          </a:xfrm>
        </p:spPr>
        <p:txBody>
          <a:bodyPr anchor="ctr">
            <a:normAutofit/>
          </a:bodyPr>
          <a:lstStyle/>
          <a:p>
            <a:pPr algn="just"/>
            <a:r>
              <a:rPr lang="el-GR" dirty="0">
                <a:latin typeface="Times New Roman" panose="02020603050405020304" pitchFamily="18" charset="0"/>
                <a:cs typeface="Times New Roman" panose="02020603050405020304" pitchFamily="18" charset="0"/>
              </a:rPr>
              <a:t>Οι προγραμματιστές προγραμματίζουν το λογισμικό βάσει εγγράφων απαιτήσεων που είναι η «δική τους» κατανόηση των απαιτήσεων και ενδέχεται να μην είναι πραγματικά αυτό που χρειάζεται ο πελάτης από το λογισμικό.</a:t>
            </a:r>
          </a:p>
          <a:p>
            <a:pPr algn="just"/>
            <a:r>
              <a:rPr lang="el-GR" dirty="0">
                <a:latin typeface="Times New Roman" panose="02020603050405020304" pitchFamily="18" charset="0"/>
                <a:cs typeface="Times New Roman" panose="02020603050405020304" pitchFamily="18" charset="0"/>
              </a:rPr>
              <a:t>Οι αλλαγές στις απαιτήσεις κατά τη διάρκεια του έργου ενδέχεται να μην κοινοποιούνται αποτελεσματικά στους προγραμματιστές.</a:t>
            </a:r>
          </a:p>
        </p:txBody>
      </p:sp>
    </p:spTree>
    <p:extLst>
      <p:ext uri="{BB962C8B-B14F-4D97-AF65-F5344CB8AC3E}">
        <p14:creationId xmlns:p14="http://schemas.microsoft.com/office/powerpoint/2010/main" val="2878883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2D1490F-EAD1-4EE3-A72D-F1CE28085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2611818"/>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38E101E-A112-400B-BE2B-4601F961BE49}"/>
              </a:ext>
            </a:extLst>
          </p:cNvPr>
          <p:cNvSpPr>
            <a:spLocks noGrp="1"/>
          </p:cNvSpPr>
          <p:nvPr>
            <p:ph type="title"/>
          </p:nvPr>
        </p:nvSpPr>
        <p:spPr>
          <a:xfrm>
            <a:off x="1451579" y="1002165"/>
            <a:ext cx="9603275" cy="1371580"/>
          </a:xfrm>
        </p:spPr>
        <p:txBody>
          <a:bodyPr>
            <a:normAutofit/>
          </a:bodyPr>
          <a:lstStyle/>
          <a:p>
            <a:r>
              <a:rPr lang="en-US" sz="3600" dirty="0">
                <a:solidFill>
                  <a:srgbClr val="FFFFFF"/>
                </a:solidFill>
                <a:latin typeface="Times New Roman" panose="02020603050405020304" pitchFamily="18" charset="0"/>
                <a:cs typeface="Times New Roman" panose="02020603050405020304" pitchFamily="18" charset="0"/>
              </a:rPr>
              <a:t>Functional vs non-functional</a:t>
            </a:r>
            <a:endParaRPr lang="el-GR" sz="3600" dirty="0">
              <a:solidFill>
                <a:srgbClr val="FFFFFF"/>
              </a:solidFill>
              <a:latin typeface="Times New Roman" panose="02020603050405020304" pitchFamily="18" charset="0"/>
              <a:cs typeface="Times New Roman" panose="02020603050405020304" pitchFamily="18" charset="0"/>
            </a:endParaRPr>
          </a:p>
        </p:txBody>
      </p:sp>
      <p:sp useBgFill="1">
        <p:nvSpPr>
          <p:cNvPr id="17" name="Rectangle 16">
            <a:extLst>
              <a:ext uri="{FF2B5EF4-FFF2-40B4-BE49-F238E27FC236}">
                <a16:creationId xmlns:a16="http://schemas.microsoft.com/office/drawing/2014/main" id="{CDC7048F-99B8-417C-A702-1314F89B1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2611819"/>
            <a:ext cx="12194875" cy="4246181"/>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3D11B284-3164-470C-AE3A-BCFC152E32DC}"/>
              </a:ext>
            </a:extLst>
          </p:cNvPr>
          <p:cNvSpPr>
            <a:spLocks noGrp="1"/>
          </p:cNvSpPr>
          <p:nvPr>
            <p:ph idx="1"/>
          </p:nvPr>
        </p:nvSpPr>
        <p:spPr>
          <a:xfrm>
            <a:off x="1451580" y="2965045"/>
            <a:ext cx="9436404" cy="3087524"/>
          </a:xfrm>
        </p:spPr>
        <p:txBody>
          <a:bodyPr>
            <a:normAutofit/>
          </a:bodyPr>
          <a:lstStyle/>
          <a:p>
            <a:pPr algn="just">
              <a:lnSpc>
                <a:spcPct val="110000"/>
              </a:lnSpc>
            </a:pPr>
            <a:r>
              <a:rPr lang="en-US" dirty="0">
                <a:latin typeface="Times New Roman" panose="02020603050405020304" pitchFamily="18" charset="0"/>
                <a:cs typeface="Times New Roman" panose="02020603050405020304" pitchFamily="18" charset="0"/>
              </a:rPr>
              <a:t>To functional testing</a:t>
            </a:r>
            <a:r>
              <a:rPr lang="el-GR" dirty="0">
                <a:latin typeface="Times New Roman" panose="02020603050405020304" pitchFamily="18" charset="0"/>
                <a:cs typeface="Times New Roman" panose="02020603050405020304" pitchFamily="18" charset="0"/>
              </a:rPr>
              <a:t> πραγματοποιείται χρησιμοποιώντας </a:t>
            </a:r>
            <a:r>
              <a:rPr lang="en-US" dirty="0">
                <a:latin typeface="Times New Roman" panose="02020603050405020304" pitchFamily="18" charset="0"/>
                <a:cs typeface="Times New Roman" panose="02020603050405020304" pitchFamily="18" charset="0"/>
              </a:rPr>
              <a:t>specification</a:t>
            </a:r>
            <a:r>
              <a:rPr lang="el-GR" dirty="0">
                <a:latin typeface="Times New Roman" panose="02020603050405020304" pitchFamily="18" charset="0"/>
                <a:cs typeface="Times New Roman" panose="02020603050405020304" pitchFamily="18" charset="0"/>
              </a:rPr>
              <a:t> που παρέχεται από τον πελάτη και επικυρώνει το σύστημα με βάση τις λειτουργικές απαιτήσεις, ενώ το </a:t>
            </a:r>
            <a:r>
              <a:rPr lang="en-US" dirty="0">
                <a:latin typeface="Times New Roman" panose="02020603050405020304" pitchFamily="18" charset="0"/>
                <a:cs typeface="Times New Roman" panose="02020603050405020304" pitchFamily="18" charset="0"/>
              </a:rPr>
              <a:t>non</a:t>
            </a:r>
            <a:r>
              <a:rPr lang="el-G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functional testing</a:t>
            </a:r>
            <a:r>
              <a:rPr lang="el-GR" dirty="0">
                <a:latin typeface="Times New Roman" panose="02020603050405020304" pitchFamily="18" charset="0"/>
                <a:cs typeface="Times New Roman" panose="02020603050405020304" pitchFamily="18" charset="0"/>
              </a:rPr>
              <a:t> ασχολείται με το </a:t>
            </a:r>
            <a:r>
              <a:rPr lang="en-US" dirty="0">
                <a:latin typeface="Times New Roman" panose="02020603050405020304" pitchFamily="18" charset="0"/>
                <a:cs typeface="Times New Roman" panose="02020603050405020304" pitchFamily="18" charset="0"/>
              </a:rPr>
              <a:t>Performance</a:t>
            </a:r>
            <a:r>
              <a:rPr lang="el-GR" dirty="0">
                <a:latin typeface="Times New Roman" panose="02020603050405020304" pitchFamily="18" charset="0"/>
                <a:cs typeface="Times New Roman" panose="02020603050405020304" pitchFamily="18" charset="0"/>
              </a:rPr>
              <a:t>, το </a:t>
            </a:r>
            <a:r>
              <a:rPr lang="en-US" dirty="0">
                <a:latin typeface="Times New Roman" panose="02020603050405020304" pitchFamily="18" charset="0"/>
                <a:cs typeface="Times New Roman" panose="02020603050405020304" pitchFamily="18" charset="0"/>
              </a:rPr>
              <a:t>Reliability</a:t>
            </a:r>
            <a:r>
              <a:rPr lang="el-GR" dirty="0">
                <a:latin typeface="Times New Roman" panose="02020603050405020304" pitchFamily="18" charset="0"/>
                <a:cs typeface="Times New Roman" panose="02020603050405020304" pitchFamily="18" charset="0"/>
              </a:rPr>
              <a:t>, το </a:t>
            </a:r>
            <a:r>
              <a:rPr lang="en-US" dirty="0">
                <a:latin typeface="Times New Roman" panose="02020603050405020304" pitchFamily="18" charset="0"/>
                <a:cs typeface="Times New Roman" panose="02020603050405020304" pitchFamily="18" charset="0"/>
              </a:rPr>
              <a:t>Scalability</a:t>
            </a:r>
            <a:r>
              <a:rPr lang="el-GR" dirty="0">
                <a:latin typeface="Times New Roman" panose="02020603050405020304" pitchFamily="18" charset="0"/>
                <a:cs typeface="Times New Roman" panose="02020603050405020304" pitchFamily="18" charset="0"/>
              </a:rPr>
              <a:t> </a:t>
            </a:r>
          </a:p>
          <a:p>
            <a:pPr algn="just">
              <a:lnSpc>
                <a:spcPct val="110000"/>
              </a:lnSpc>
            </a:pPr>
            <a:r>
              <a:rPr lang="el-GR" dirty="0">
                <a:latin typeface="Times New Roman" panose="02020603050405020304" pitchFamily="18" charset="0"/>
                <a:cs typeface="Times New Roman" panose="02020603050405020304" pitchFamily="18" charset="0"/>
              </a:rPr>
              <a:t>Το </a:t>
            </a:r>
            <a:r>
              <a:rPr lang="en-US" dirty="0">
                <a:latin typeface="Times New Roman" panose="02020603050405020304" pitchFamily="18" charset="0"/>
                <a:cs typeface="Times New Roman" panose="02020603050405020304" pitchFamily="18" charset="0"/>
              </a:rPr>
              <a:t>functional testing</a:t>
            </a:r>
            <a:r>
              <a:rPr lang="el-GR" dirty="0">
                <a:latin typeface="Times New Roman" panose="02020603050405020304" pitchFamily="18" charset="0"/>
                <a:cs typeface="Times New Roman" panose="02020603050405020304" pitchFamily="18" charset="0"/>
              </a:rPr>
              <a:t> εκτελείται πρώτο. 	</a:t>
            </a:r>
          </a:p>
          <a:p>
            <a:pPr algn="just">
              <a:lnSpc>
                <a:spcPct val="110000"/>
              </a:lnSpc>
            </a:pPr>
            <a:r>
              <a:rPr lang="el-GR" dirty="0">
                <a:latin typeface="Times New Roman" panose="02020603050405020304" pitchFamily="18" charset="0"/>
                <a:cs typeface="Times New Roman" panose="02020603050405020304" pitchFamily="18" charset="0"/>
              </a:rPr>
              <a:t>Στο </a:t>
            </a:r>
            <a:r>
              <a:rPr lang="en-US" dirty="0">
                <a:latin typeface="Times New Roman" panose="02020603050405020304" pitchFamily="18" charset="0"/>
                <a:cs typeface="Times New Roman" panose="02020603050405020304" pitchFamily="18" charset="0"/>
              </a:rPr>
              <a:t>functional testing</a:t>
            </a:r>
            <a:r>
              <a:rPr lang="el-GR" dirty="0">
                <a:latin typeface="Times New Roman" panose="02020603050405020304" pitchFamily="18" charset="0"/>
                <a:cs typeface="Times New Roman" panose="02020603050405020304" pitchFamily="18" charset="0"/>
              </a:rPr>
              <a:t> έχουμε τη δυνατότητα να επιλέξουμε αν θα το κάνουμε </a:t>
            </a:r>
            <a:r>
              <a:rPr lang="en-US" dirty="0">
                <a:latin typeface="Times New Roman" panose="02020603050405020304" pitchFamily="18" charset="0"/>
                <a:cs typeface="Times New Roman" panose="02020603050405020304" pitchFamily="18" charset="0"/>
              </a:rPr>
              <a:t>manually</a:t>
            </a:r>
            <a:r>
              <a:rPr lang="el-GR" dirty="0">
                <a:latin typeface="Times New Roman" panose="02020603050405020304" pitchFamily="18" charset="0"/>
                <a:cs typeface="Times New Roman" panose="02020603050405020304" pitchFamily="18" charset="0"/>
              </a:rPr>
              <a:t> ή αν θα χρησιμοποιήσουμε </a:t>
            </a:r>
            <a:r>
              <a:rPr lang="en-US" dirty="0">
                <a:latin typeface="Times New Roman" panose="02020603050405020304" pitchFamily="18" charset="0"/>
                <a:cs typeface="Times New Roman" panose="02020603050405020304" pitchFamily="18" charset="0"/>
              </a:rPr>
              <a:t>automation tools</a:t>
            </a:r>
            <a:r>
              <a:rPr lang="el-GR" dirty="0">
                <a:latin typeface="Times New Roman" panose="02020603050405020304" pitchFamily="18" charset="0"/>
                <a:cs typeface="Times New Roman" panose="02020603050405020304" pitchFamily="18" charset="0"/>
              </a:rPr>
              <a:t>, ενώ στο </a:t>
            </a:r>
            <a:r>
              <a:rPr lang="en-US" dirty="0">
                <a:latin typeface="Times New Roman" panose="02020603050405020304" pitchFamily="18" charset="0"/>
                <a:cs typeface="Times New Roman" panose="02020603050405020304" pitchFamily="18" charset="0"/>
              </a:rPr>
              <a:t>non</a:t>
            </a:r>
            <a:r>
              <a:rPr lang="el-G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functional</a:t>
            </a:r>
            <a:r>
              <a:rPr lang="el-GR" dirty="0">
                <a:latin typeface="Times New Roman" panose="02020603050405020304" pitchFamily="18" charset="0"/>
                <a:cs typeface="Times New Roman" panose="02020603050405020304" pitchFamily="18" charset="0"/>
              </a:rPr>
              <a:t> κρίνονται απαραίτητα. Σε αντίθεση με το </a:t>
            </a:r>
            <a:r>
              <a:rPr lang="en-US" dirty="0">
                <a:latin typeface="Times New Roman" panose="02020603050405020304" pitchFamily="18" charset="0"/>
                <a:cs typeface="Times New Roman" panose="02020603050405020304" pitchFamily="18" charset="0"/>
              </a:rPr>
              <a:t>functional</a:t>
            </a:r>
            <a:r>
              <a:rPr lang="el-GR" dirty="0">
                <a:latin typeface="Times New Roman" panose="02020603050405020304" pitchFamily="18" charset="0"/>
                <a:cs typeface="Times New Roman" panose="02020603050405020304" pitchFamily="18" charset="0"/>
              </a:rPr>
              <a:t>, το </a:t>
            </a:r>
            <a:r>
              <a:rPr lang="en-US" dirty="0">
                <a:latin typeface="Times New Roman" panose="02020603050405020304" pitchFamily="18" charset="0"/>
                <a:cs typeface="Times New Roman" panose="02020603050405020304" pitchFamily="18" charset="0"/>
              </a:rPr>
              <a:t>manual testing</a:t>
            </a:r>
            <a:r>
              <a:rPr lang="el-GR" dirty="0">
                <a:latin typeface="Times New Roman" panose="02020603050405020304" pitchFamily="18" charset="0"/>
                <a:cs typeface="Times New Roman" panose="02020603050405020304" pitchFamily="18" charset="0"/>
              </a:rPr>
              <a:t> είναι αρκετά επίπονο στο </a:t>
            </a:r>
            <a:r>
              <a:rPr lang="en-US" dirty="0">
                <a:latin typeface="Times New Roman" panose="02020603050405020304" pitchFamily="18" charset="0"/>
                <a:cs typeface="Times New Roman" panose="02020603050405020304" pitchFamily="18" charset="0"/>
              </a:rPr>
              <a:t>non</a:t>
            </a:r>
            <a:r>
              <a:rPr lang="el-G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functional testing</a:t>
            </a:r>
            <a:r>
              <a:rPr lang="el-G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98738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1"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0B77014-313D-43F8-8CB8-8DF3CEE2873B}"/>
              </a:ext>
            </a:extLst>
          </p:cNvPr>
          <p:cNvSpPr>
            <a:spLocks noGrp="1"/>
          </p:cNvSpPr>
          <p:nvPr>
            <p:ph type="title"/>
          </p:nvPr>
        </p:nvSpPr>
        <p:spPr>
          <a:xfrm>
            <a:off x="1752966" y="1427304"/>
            <a:ext cx="8686800" cy="3262258"/>
          </a:xfrm>
        </p:spPr>
        <p:txBody>
          <a:bodyPr vert="horz" lIns="91440" tIns="45720" rIns="91440" bIns="0" rtlCol="0" anchor="ctr">
            <a:normAutofit/>
          </a:bodyPr>
          <a:lstStyle/>
          <a:p>
            <a:r>
              <a:rPr lang="en-US" sz="5400"/>
              <a:t>Ευχαριστουμε</a:t>
            </a:r>
          </a:p>
        </p:txBody>
      </p:sp>
      <p:cxnSp>
        <p:nvCxnSpPr>
          <p:cNvPr id="15" name="Straight Connector 14">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34078"/>
            <a:ext cx="8686800"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90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428F0B5-B9FD-4601-A0A8-6BF5ABF34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26E585-FCC4-443D-9489-0E9471606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Τίτλος 4">
            <a:extLst>
              <a:ext uri="{FF2B5EF4-FFF2-40B4-BE49-F238E27FC236}">
                <a16:creationId xmlns:a16="http://schemas.microsoft.com/office/drawing/2014/main" id="{CC6C0AF7-048D-4337-8682-AE5828C4F554}"/>
              </a:ext>
            </a:extLst>
          </p:cNvPr>
          <p:cNvSpPr>
            <a:spLocks noGrp="1"/>
          </p:cNvSpPr>
          <p:nvPr>
            <p:ph type="title"/>
          </p:nvPr>
        </p:nvSpPr>
        <p:spPr>
          <a:xfrm>
            <a:off x="1451579" y="2303047"/>
            <a:ext cx="3272093" cy="2674198"/>
          </a:xfrm>
        </p:spPr>
        <p:txBody>
          <a:bodyPr anchor="t">
            <a:normAutofit/>
          </a:bodyPr>
          <a:lstStyle/>
          <a:p>
            <a:r>
              <a:rPr lang="en-US" dirty="0">
                <a:latin typeface="Times New Roman" panose="02020603050405020304" pitchFamily="18" charset="0"/>
                <a:cs typeface="Times New Roman" panose="02020603050405020304" pitchFamily="18" charset="0"/>
              </a:rPr>
              <a:t>SOFTWARE TESTING</a:t>
            </a:r>
            <a:endParaRPr lang="el-GR"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64838ADD-CEC0-4F6C-8A38-20120D0D51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Title 1">
            <a:extLst>
              <a:ext uri="{FF2B5EF4-FFF2-40B4-BE49-F238E27FC236}">
                <a16:creationId xmlns:a16="http://schemas.microsoft.com/office/drawing/2014/main" id="{80D9730C-8D66-457D-B5EC-49C01D6BA25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31" name="Straight Connector 30">
            <a:extLst>
              <a:ext uri="{FF2B5EF4-FFF2-40B4-BE49-F238E27FC236}">
                <a16:creationId xmlns:a16="http://schemas.microsoft.com/office/drawing/2014/main" id="{3ACC0A5F-0F61-43B1-8039-E0FC844952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84E72657-3267-436B-9AFF-3A1A042056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graphicFrame>
        <p:nvGraphicFramePr>
          <p:cNvPr id="19" name="Θέση περιεχομένου 5">
            <a:extLst>
              <a:ext uri="{FF2B5EF4-FFF2-40B4-BE49-F238E27FC236}">
                <a16:creationId xmlns:a16="http://schemas.microsoft.com/office/drawing/2014/main" id="{8138E824-57EF-48F0-BC8E-96A5FAC3B7D7}"/>
              </a:ext>
            </a:extLst>
          </p:cNvPr>
          <p:cNvGraphicFramePr>
            <a:graphicFrameLocks noGrp="1"/>
          </p:cNvGraphicFramePr>
          <p:nvPr>
            <p:ph idx="1"/>
            <p:extLst>
              <p:ext uri="{D42A27DB-BD31-4B8C-83A1-F6EECF244321}">
                <p14:modId xmlns:p14="http://schemas.microsoft.com/office/powerpoint/2010/main" val="1382512168"/>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682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Τίτλος 4">
            <a:extLst>
              <a:ext uri="{FF2B5EF4-FFF2-40B4-BE49-F238E27FC236}">
                <a16:creationId xmlns:a16="http://schemas.microsoft.com/office/drawing/2014/main" id="{5266E373-0EDC-4A6C-A80E-C74695463C38}"/>
              </a:ext>
            </a:extLst>
          </p:cNvPr>
          <p:cNvSpPr>
            <a:spLocks noGrp="1"/>
          </p:cNvSpPr>
          <p:nvPr>
            <p:ph type="title"/>
          </p:nvPr>
        </p:nvSpPr>
        <p:spPr>
          <a:xfrm>
            <a:off x="893523" y="804519"/>
            <a:ext cx="3160501" cy="443136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FUNCTIONAL TESTING</a:t>
            </a:r>
          </a:p>
        </p:txBody>
      </p:sp>
      <p:cxnSp>
        <p:nvCxnSpPr>
          <p:cNvPr id="14" name="Straight Connector 13">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33AEB44-8979-4CA6-9BBE-C16146754369}"/>
              </a:ext>
            </a:extLst>
          </p:cNvPr>
          <p:cNvSpPr txBox="1"/>
          <p:nvPr/>
        </p:nvSpPr>
        <p:spPr>
          <a:xfrm>
            <a:off x="4637863" y="804520"/>
            <a:ext cx="6102559" cy="4431359"/>
          </a:xfrm>
          <a:prstGeom prst="rect">
            <a:avLst/>
          </a:prstGeom>
        </p:spPr>
        <p:txBody>
          <a:bodyPr vert="horz" lIns="91440" tIns="45720" rIns="91440" bIns="45720" rtlCol="0" anchor="ctr">
            <a:no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l-GR" sz="1600" b="1" dirty="0">
                <a:latin typeface="Times New Roman" panose="02020603050405020304" pitchFamily="18" charset="0"/>
                <a:cs typeface="Times New Roman" panose="02020603050405020304" pitchFamily="18" charset="0"/>
              </a:rPr>
              <a:t>ΤΙ ΕΊΝΑΙ: </a:t>
            </a:r>
            <a:br>
              <a:rPr lang="el-GR" sz="1600" b="1" dirty="0">
                <a:latin typeface="Times New Roman" panose="02020603050405020304" pitchFamily="18" charset="0"/>
                <a:cs typeface="Times New Roman" panose="02020603050405020304" pitchFamily="18" charset="0"/>
              </a:rPr>
            </a:br>
            <a:r>
              <a:rPr lang="el-GR" sz="1600" b="1" dirty="0">
                <a:latin typeface="Times New Roman" panose="02020603050405020304" pitchFamily="18" charset="0"/>
                <a:cs typeface="Times New Roman" panose="02020603050405020304" pitchFamily="18" charset="0"/>
              </a:rPr>
              <a:t>Τ</a:t>
            </a:r>
            <a:r>
              <a:rPr lang="el-GR" dirty="0">
                <a:latin typeface="Times New Roman" panose="02020603050405020304" pitchFamily="18" charset="0"/>
                <a:cs typeface="Times New Roman" panose="02020603050405020304" pitchFamily="18" charset="0"/>
              </a:rPr>
              <a:t>ρόπος ελέγχου του λογισμικού, ώστε να επικυρωθεί το σύστημα λογισμικού βάσει των λειτουργικών απαιτήσεων</a:t>
            </a:r>
            <a:endParaRPr lang="en-US" sz="1600" dirty="0">
              <a:latin typeface="Times New Roman" panose="02020603050405020304" pitchFamily="18" charset="0"/>
              <a:cs typeface="Times New Roman" panose="02020603050405020304" pitchFamily="18" charset="0"/>
            </a:endParaRPr>
          </a:p>
          <a:p>
            <a:pPr indent="-228600" defTabSz="914400">
              <a:lnSpc>
                <a:spcPct val="110000"/>
              </a:lnSpc>
              <a:spcAft>
                <a:spcPts val="600"/>
              </a:spcAft>
              <a:buClr>
                <a:schemeClr val="accent1"/>
              </a:buClr>
              <a:buSzPct val="100000"/>
              <a:buFont typeface="Arial" panose="020B0604020202020204" pitchFamily="34" charset="0"/>
              <a:buChar char="•"/>
            </a:pPr>
            <a:endParaRPr lang="el-GR" sz="1600" dirty="0">
              <a:latin typeface="Times New Roman" panose="02020603050405020304" pitchFamily="18" charset="0"/>
              <a:cs typeface="Times New Roman" panose="02020603050405020304" pitchFamily="18" charset="0"/>
            </a:endParaRPr>
          </a:p>
          <a:p>
            <a:pPr indent="-228600" defTabSz="914400">
              <a:lnSpc>
                <a:spcPct val="110000"/>
              </a:lnSpc>
              <a:spcAft>
                <a:spcPts val="600"/>
              </a:spcAft>
              <a:buClr>
                <a:schemeClr val="accent1"/>
              </a:buClr>
              <a:buSzPct val="100000"/>
              <a:buFont typeface="Arial" panose="020B0604020202020204" pitchFamily="34" charset="0"/>
              <a:buChar char="•"/>
            </a:pPr>
            <a:r>
              <a:rPr lang="el-GR" sz="1600" b="1" dirty="0">
                <a:latin typeface="Times New Roman" panose="02020603050405020304" pitchFamily="18" charset="0"/>
                <a:cs typeface="Times New Roman" panose="02020603050405020304" pitchFamily="18" charset="0"/>
              </a:rPr>
              <a:t>ΣΚΟΠΟΣ:</a:t>
            </a:r>
            <a:br>
              <a:rPr lang="el-GR" sz="1600" b="1" dirty="0">
                <a:latin typeface="Times New Roman" panose="02020603050405020304" pitchFamily="18" charset="0"/>
                <a:cs typeface="Times New Roman" panose="02020603050405020304" pitchFamily="18" charset="0"/>
              </a:rPr>
            </a:br>
            <a:r>
              <a:rPr lang="el-GR" dirty="0">
                <a:latin typeface="Times New Roman" panose="02020603050405020304" pitchFamily="18" charset="0"/>
                <a:cs typeface="Times New Roman" panose="02020603050405020304" pitchFamily="18" charset="0"/>
              </a:rPr>
              <a:t>Ο έλεγχος της λειτουργίας και της απόδοσης της εφαρμογής με κατάλληλες εισόδους</a:t>
            </a:r>
          </a:p>
          <a:p>
            <a:pPr indent="-228600" defTabSz="914400">
              <a:lnSpc>
                <a:spcPct val="110000"/>
              </a:lnSpc>
              <a:spcAft>
                <a:spcPts val="600"/>
              </a:spcAft>
              <a:buClr>
                <a:schemeClr val="accent1"/>
              </a:buClr>
              <a:buSzPct val="100000"/>
              <a:buFont typeface="Arial" panose="020B0604020202020204" pitchFamily="34" charset="0"/>
              <a:buChar char="•"/>
            </a:pPr>
            <a:endParaRPr lang="el-GR" sz="1600" dirty="0">
              <a:latin typeface="Times New Roman" panose="02020603050405020304" pitchFamily="18" charset="0"/>
              <a:cs typeface="Times New Roman" panose="02020603050405020304" pitchFamily="18" charset="0"/>
            </a:endParaRPr>
          </a:p>
          <a:p>
            <a:pPr indent="-228600" defTabSz="914400">
              <a:lnSpc>
                <a:spcPct val="110000"/>
              </a:lnSpc>
              <a:spcAft>
                <a:spcPts val="600"/>
              </a:spcAft>
              <a:buClr>
                <a:schemeClr val="accent1"/>
              </a:buClr>
              <a:buSzPct val="100000"/>
              <a:buFont typeface="Arial" panose="020B0604020202020204" pitchFamily="34" charset="0"/>
              <a:buChar char="•"/>
            </a:pPr>
            <a:r>
              <a:rPr lang="el-GR" sz="1600" b="1" dirty="0">
                <a:latin typeface="Times New Roman" panose="02020603050405020304" pitchFamily="18" charset="0"/>
                <a:cs typeface="Times New Roman" panose="02020603050405020304" pitchFamily="18" charset="0"/>
              </a:rPr>
              <a:t>ΤΙ ΕΛΕΓΧΕΙ:</a:t>
            </a:r>
            <a:endParaRPr lang="en-US" sz="1600" b="1" dirty="0">
              <a:latin typeface="Times New Roman" panose="02020603050405020304" pitchFamily="18" charset="0"/>
              <a:cs typeface="Times New Roman" panose="02020603050405020304" pitchFamily="18" charset="0"/>
            </a:endParaRPr>
          </a:p>
          <a:p>
            <a:pPr defTabSz="914400">
              <a:lnSpc>
                <a:spcPct val="110000"/>
              </a:lnSpc>
              <a:spcAft>
                <a:spcPts val="600"/>
              </a:spcAft>
              <a:buClr>
                <a:schemeClr val="accent1"/>
              </a:buClr>
              <a:buSzPct val="100000"/>
            </a:pPr>
            <a:r>
              <a:rPr lang="el-GR" sz="1600" dirty="0">
                <a:latin typeface="Times New Roman" panose="02020603050405020304" pitchFamily="18" charset="0"/>
                <a:cs typeface="Times New Roman" panose="02020603050405020304" pitchFamily="18" charset="0"/>
              </a:rPr>
              <a:t>Βασικές Λειτουργίες</a:t>
            </a:r>
            <a:r>
              <a:rPr lang="en-US" sz="1600" dirty="0">
                <a:latin typeface="Times New Roman" panose="02020603050405020304" pitchFamily="18" charset="0"/>
                <a:cs typeface="Times New Roman" panose="02020603050405020304" pitchFamily="18" charset="0"/>
              </a:rPr>
              <a:t> </a:t>
            </a:r>
          </a:p>
          <a:p>
            <a:pPr defTabSz="914400">
              <a:lnSpc>
                <a:spcPct val="110000"/>
              </a:lnSpc>
              <a:spcAft>
                <a:spcPts val="600"/>
              </a:spcAft>
              <a:buClr>
                <a:schemeClr val="accent1"/>
              </a:buClr>
              <a:buSzPct val="100000"/>
            </a:pPr>
            <a:r>
              <a:rPr lang="el-GR" sz="1600" dirty="0">
                <a:latin typeface="Times New Roman" panose="02020603050405020304" pitchFamily="18" charset="0"/>
                <a:cs typeface="Times New Roman" panose="02020603050405020304" pitchFamily="18" charset="0"/>
              </a:rPr>
              <a:t>Ευχρηστία Συστήματος</a:t>
            </a:r>
            <a:endParaRPr lang="en-US" sz="1600" dirty="0">
              <a:latin typeface="Times New Roman" panose="02020603050405020304" pitchFamily="18" charset="0"/>
              <a:cs typeface="Times New Roman" panose="02020603050405020304" pitchFamily="18" charset="0"/>
            </a:endParaRPr>
          </a:p>
          <a:p>
            <a:pPr defTabSz="914400">
              <a:lnSpc>
                <a:spcPct val="110000"/>
              </a:lnSpc>
              <a:spcAft>
                <a:spcPts val="600"/>
              </a:spcAft>
              <a:buClr>
                <a:schemeClr val="accent1"/>
              </a:buClr>
              <a:buSzPct val="100000"/>
            </a:pPr>
            <a:r>
              <a:rPr lang="el-GR" sz="1600" dirty="0">
                <a:latin typeface="Times New Roman" panose="02020603050405020304" pitchFamily="18" charset="0"/>
                <a:cs typeface="Times New Roman" panose="02020603050405020304" pitchFamily="18" charset="0"/>
              </a:rPr>
              <a:t>Ευκολία Πρόσβασης</a:t>
            </a:r>
            <a:endParaRPr lang="en-US" sz="1600" dirty="0">
              <a:latin typeface="Times New Roman" panose="02020603050405020304" pitchFamily="18" charset="0"/>
              <a:cs typeface="Times New Roman" panose="02020603050405020304" pitchFamily="18" charset="0"/>
            </a:endParaRPr>
          </a:p>
          <a:p>
            <a:pPr defTabSz="914400">
              <a:lnSpc>
                <a:spcPct val="110000"/>
              </a:lnSpc>
              <a:spcAft>
                <a:spcPts val="600"/>
              </a:spcAft>
              <a:buClr>
                <a:schemeClr val="accent1"/>
              </a:buClr>
              <a:buSzPct val="100000"/>
            </a:pPr>
            <a:r>
              <a:rPr lang="el-GR" sz="1600" dirty="0">
                <a:latin typeface="Times New Roman" panose="02020603050405020304" pitchFamily="18" charset="0"/>
                <a:cs typeface="Times New Roman" panose="02020603050405020304" pitchFamily="18" charset="0"/>
              </a:rPr>
              <a:t>Συνθήκες Μηνυμάτων Λάθους</a:t>
            </a:r>
            <a:r>
              <a:rPr lang="en-US" sz="1600" dirty="0">
                <a:latin typeface="Times New Roman" panose="02020603050405020304" pitchFamily="18" charset="0"/>
                <a:cs typeface="Times New Roman" panose="02020603050405020304" pitchFamily="18" charset="0"/>
              </a:rPr>
              <a:t> </a:t>
            </a:r>
          </a:p>
        </p:txBody>
      </p:sp>
      <p:pic>
        <p:nvPicPr>
          <p:cNvPr id="16" name="Picture 15">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6035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B6245E-1B77-4D17-8EDD-E7D0FF18439F}"/>
              </a:ext>
            </a:extLst>
          </p:cNvPr>
          <p:cNvSpPr txBox="1"/>
          <p:nvPr/>
        </p:nvSpPr>
        <p:spPr>
          <a:xfrm>
            <a:off x="659301" y="1474968"/>
            <a:ext cx="2823919" cy="1959037"/>
          </a:xfrm>
          <a:prstGeom prst="rect">
            <a:avLst/>
          </a:prstGeom>
        </p:spPr>
        <p:txBody>
          <a:bodyPr vert="horz" lIns="91440" tIns="45720" rIns="91440" bIns="0" rtlCol="0" anchor="b">
            <a:normAutofit/>
          </a:bodyPr>
          <a:lstStyle/>
          <a:p>
            <a:pPr algn="ctr" defTabSz="914400">
              <a:lnSpc>
                <a:spcPct val="90000"/>
              </a:lnSpc>
              <a:spcBef>
                <a:spcPct val="0"/>
              </a:spcBef>
              <a:spcAft>
                <a:spcPts val="600"/>
              </a:spcAft>
            </a:pPr>
            <a:r>
              <a:rPr lang="en-US" sz="3600" cap="all" dirty="0">
                <a:solidFill>
                  <a:schemeClr val="accent1"/>
                </a:solidFill>
                <a:latin typeface="Times New Roman" panose="02020603050405020304" pitchFamily="18" charset="0"/>
                <a:ea typeface="+mj-ea"/>
                <a:cs typeface="Times New Roman" panose="02020603050405020304" pitchFamily="18" charset="0"/>
              </a:rPr>
              <a:t>ΔΙΑΔΙΚΑΣΙΑ</a:t>
            </a:r>
          </a:p>
        </p:txBody>
      </p:sp>
      <p:grpSp>
        <p:nvGrpSpPr>
          <p:cNvPr id="16" name="Group 9">
            <a:extLst>
              <a:ext uri="{FF2B5EF4-FFF2-40B4-BE49-F238E27FC236}">
                <a16:creationId xmlns:a16="http://schemas.microsoft.com/office/drawing/2014/main" id="{68AB872E-6C1A-4C0B-A53E-C32072839D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1" name="Rectangle 10">
              <a:extLst>
                <a:ext uri="{FF2B5EF4-FFF2-40B4-BE49-F238E27FC236}">
                  <a16:creationId xmlns:a16="http://schemas.microsoft.com/office/drawing/2014/main" id="{B910F639-6B0E-4BF7-82EC-9CDBD34C2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5CCB3E-2561-4C96-BE5B-19662F585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Εικόνα 3">
            <a:extLst>
              <a:ext uri="{FF2B5EF4-FFF2-40B4-BE49-F238E27FC236}">
                <a16:creationId xmlns:a16="http://schemas.microsoft.com/office/drawing/2014/main" id="{5BE32B4A-E6F8-470D-9FAA-F3A9D2021109}"/>
              </a:ext>
            </a:extLst>
          </p:cNvPr>
          <p:cNvPicPr/>
          <p:nvPr/>
        </p:nvPicPr>
        <p:blipFill rotWithShape="1">
          <a:blip r:embed="rId3">
            <a:extLst>
              <a:ext uri="{28A0092B-C50C-407E-A947-70E740481C1C}">
                <a14:useLocalDpi xmlns:a14="http://schemas.microsoft.com/office/drawing/2010/main" val="0"/>
              </a:ext>
            </a:extLst>
          </a:blip>
          <a:srcRect r="9248" b="4"/>
          <a:stretch/>
        </p:blipFill>
        <p:spPr bwMode="auto">
          <a:xfrm>
            <a:off x="4618374" y="1116345"/>
            <a:ext cx="6282919" cy="3866172"/>
          </a:xfrm>
          <a:prstGeom prst="rect">
            <a:avLst/>
          </a:prstGeom>
          <a:noFill/>
        </p:spPr>
      </p:pic>
    </p:spTree>
    <p:extLst>
      <p:ext uri="{BB962C8B-B14F-4D97-AF65-F5344CB8AC3E}">
        <p14:creationId xmlns:p14="http://schemas.microsoft.com/office/powerpoint/2010/main" val="144573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CBFF354-2543-4E19-A42A-496F963D5B8F}"/>
              </a:ext>
            </a:extLst>
          </p:cNvPr>
          <p:cNvSpPr>
            <a:spLocks noGrp="1"/>
          </p:cNvSpPr>
          <p:nvPr>
            <p:ph type="title"/>
          </p:nvPr>
        </p:nvSpPr>
        <p:spPr>
          <a:xfrm>
            <a:off x="1451579" y="804519"/>
            <a:ext cx="9291215" cy="1049235"/>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ΚΥΡΙΕΣ ΚΑΤΗΓΟΡΙΕΣ</a:t>
            </a:r>
          </a:p>
        </p:txBody>
      </p:sp>
      <p:cxnSp>
        <p:nvCxnSpPr>
          <p:cNvPr id="25" name="Straight Connector 11">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6" name="Rectangle 13">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27" name="TextBox 3">
            <a:extLst>
              <a:ext uri="{FF2B5EF4-FFF2-40B4-BE49-F238E27FC236}">
                <a16:creationId xmlns:a16="http://schemas.microsoft.com/office/drawing/2014/main" id="{39F3F67C-8153-4245-B53F-CF91C50EF841}"/>
              </a:ext>
            </a:extLst>
          </p:cNvPr>
          <p:cNvGraphicFramePr/>
          <p:nvPr>
            <p:extLst>
              <p:ext uri="{D42A27DB-BD31-4B8C-83A1-F6EECF244321}">
                <p14:modId xmlns:p14="http://schemas.microsoft.com/office/powerpoint/2010/main" val="1413068677"/>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803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428F0B5-B9FD-4601-A0A8-6BF5ABF34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C26E585-FCC4-443D-9489-0E9471606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C1E261CB-8723-48AB-940C-46597458E9AD}"/>
              </a:ext>
            </a:extLst>
          </p:cNvPr>
          <p:cNvSpPr>
            <a:spLocks noGrp="1"/>
          </p:cNvSpPr>
          <p:nvPr>
            <p:ph type="title"/>
          </p:nvPr>
        </p:nvSpPr>
        <p:spPr>
          <a:xfrm>
            <a:off x="1451579" y="2303047"/>
            <a:ext cx="3272093" cy="2674198"/>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Unit Testing</a:t>
            </a:r>
          </a:p>
        </p:txBody>
      </p:sp>
      <p:cxnSp>
        <p:nvCxnSpPr>
          <p:cNvPr id="39" name="Straight Connector 38">
            <a:extLst>
              <a:ext uri="{FF2B5EF4-FFF2-40B4-BE49-F238E27FC236}">
                <a16:creationId xmlns:a16="http://schemas.microsoft.com/office/drawing/2014/main" id="{64838ADD-CEC0-4F6C-8A38-20120D0D51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7" name="Title 1">
            <a:extLst>
              <a:ext uri="{FF2B5EF4-FFF2-40B4-BE49-F238E27FC236}">
                <a16:creationId xmlns:a16="http://schemas.microsoft.com/office/drawing/2014/main" id="{80D9730C-8D66-457D-B5EC-49C01D6BA25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48" name="Straight Connector 42">
            <a:extLst>
              <a:ext uri="{FF2B5EF4-FFF2-40B4-BE49-F238E27FC236}">
                <a16:creationId xmlns:a16="http://schemas.microsoft.com/office/drawing/2014/main" id="{3ACC0A5F-0F61-43B1-8039-E0FC844952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9" name="Picture 44">
            <a:extLst>
              <a:ext uri="{FF2B5EF4-FFF2-40B4-BE49-F238E27FC236}">
                <a16:creationId xmlns:a16="http://schemas.microsoft.com/office/drawing/2014/main" id="{84E72657-3267-436B-9AFF-3A1A042056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graphicFrame>
        <p:nvGraphicFramePr>
          <p:cNvPr id="31" name="TextBox 3">
            <a:extLst>
              <a:ext uri="{FF2B5EF4-FFF2-40B4-BE49-F238E27FC236}">
                <a16:creationId xmlns:a16="http://schemas.microsoft.com/office/drawing/2014/main" id="{A5D50D89-2EE8-41A5-BB91-C9DACF011AE3}"/>
              </a:ext>
            </a:extLst>
          </p:cNvPr>
          <p:cNvGraphicFramePr/>
          <p:nvPr>
            <p:extLst>
              <p:ext uri="{D42A27DB-BD31-4B8C-83A1-F6EECF244321}">
                <p14:modId xmlns:p14="http://schemas.microsoft.com/office/powerpoint/2010/main" val="65095800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503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E38B4726-CAE6-4FE8-BD4E-3B16CE1019FE}"/>
              </a:ext>
            </a:extLst>
          </p:cNvPr>
          <p:cNvSpPr>
            <a:spLocks noGrp="1"/>
          </p:cNvSpPr>
          <p:nvPr>
            <p:ph type="title"/>
          </p:nvPr>
        </p:nvSpPr>
        <p:spPr>
          <a:xfrm>
            <a:off x="8498049" y="2467040"/>
            <a:ext cx="2528718" cy="961960"/>
          </a:xfrm>
        </p:spPr>
        <p:txBody>
          <a:bodyPr vert="horz" lIns="91440" tIns="45720" rIns="91440" bIns="45720" rtlCol="0" anchor="t">
            <a:normAutofit fontScale="90000"/>
          </a:bodyPr>
          <a:lstStyle/>
          <a:p>
            <a:pPr algn="l"/>
            <a:r>
              <a:rPr lang="en-US" dirty="0">
                <a:latin typeface="Times New Roman" panose="02020603050405020304" pitchFamily="18" charset="0"/>
                <a:cs typeface="Times New Roman" panose="02020603050405020304" pitchFamily="18" charset="0"/>
              </a:rPr>
              <a:t>Smoke testing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5B98EAE-E906-43CD-A306-27B1225332AB}"/>
              </a:ext>
            </a:extLst>
          </p:cNvPr>
          <p:cNvSpPr txBox="1"/>
          <p:nvPr/>
        </p:nvSpPr>
        <p:spPr>
          <a:xfrm>
            <a:off x="1451579" y="945987"/>
            <a:ext cx="6102559" cy="4431359"/>
          </a:xfrm>
          <a:prstGeom prst="rect">
            <a:avLst/>
          </a:prstGeom>
        </p:spPr>
        <p:txBody>
          <a:bodyPr vert="horz" lIns="91440" tIns="45720" rIns="91440" bIns="45720" rtlCol="0" anchor="t">
            <a:normAutofit/>
          </a:bodyPr>
          <a:lstStyle/>
          <a:p>
            <a:pPr indent="-228600" algn="just" defTabSz="914400">
              <a:lnSpc>
                <a:spcPct val="120000"/>
              </a:lnSpc>
              <a:spcAft>
                <a:spcPts val="600"/>
              </a:spcAft>
              <a:buClr>
                <a:schemeClr val="accent1"/>
              </a:buClr>
              <a:buSzPct val="10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gn="just" defTabSz="914400">
              <a:lnSpc>
                <a:spcPct val="120000"/>
              </a:lnSpc>
              <a:spcAft>
                <a:spcPts val="600"/>
              </a:spcAft>
              <a:buClr>
                <a:schemeClr val="accent1"/>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Ονομάζεται και Build Verification Testing / Confidence Testing</a:t>
            </a:r>
          </a:p>
          <a:p>
            <a:pPr indent="-228600" algn="just" defTabSz="914400">
              <a:lnSpc>
                <a:spcPct val="120000"/>
              </a:lnSpc>
              <a:spcAft>
                <a:spcPts val="600"/>
              </a:spcAft>
              <a:buClr>
                <a:schemeClr val="accent1"/>
              </a:buClr>
              <a:buSzPct val="10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gn="just" defTabSz="914400">
              <a:lnSpc>
                <a:spcPct val="120000"/>
              </a:lnSpc>
              <a:spcAft>
                <a:spcPts val="600"/>
              </a:spcAft>
              <a:buClr>
                <a:schemeClr val="accent1"/>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Ο έλεγχος που αποφασίζει πόσο ευσταθές είναι το build. Τρέχει σε κάθε νέο build της εφαρμογής.</a:t>
            </a:r>
          </a:p>
          <a:p>
            <a:pPr indent="-228600" algn="just" defTabSz="914400">
              <a:lnSpc>
                <a:spcPct val="120000"/>
              </a:lnSpc>
              <a:spcAft>
                <a:spcPts val="600"/>
              </a:spcAft>
              <a:buClr>
                <a:schemeClr val="accent1"/>
              </a:buClr>
              <a:buSzPct val="10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gn="just" defTabSz="914400">
              <a:lnSpc>
                <a:spcPct val="120000"/>
              </a:lnSpc>
              <a:spcAft>
                <a:spcPts val="600"/>
              </a:spcAft>
              <a:buClr>
                <a:schemeClr val="accent1"/>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Το Build </a:t>
            </a:r>
            <a:r>
              <a:rPr lang="el-GR" dirty="0">
                <a:latin typeface="Times New Roman" panose="02020603050405020304" pitchFamily="18" charset="0"/>
                <a:cs typeface="Times New Roman" panose="02020603050405020304" pitchFamily="18" charset="0"/>
              </a:rPr>
              <a:t>αναπτύσσεται</a:t>
            </a:r>
            <a:r>
              <a:rPr lang="en-US" dirty="0">
                <a:latin typeface="Times New Roman" panose="02020603050405020304" pitchFamily="18" charset="0"/>
                <a:cs typeface="Times New Roman" panose="02020603050405020304" pitchFamily="18" charset="0"/>
              </a:rPr>
              <a:t> σε QA (Quality Assurance) Environment </a:t>
            </a:r>
            <a:r>
              <a:rPr lang="el-GR" dirty="0">
                <a:latin typeface="Times New Roman" panose="02020603050405020304" pitchFamily="18" charset="0"/>
                <a:cs typeface="Times New Roman" panose="02020603050405020304" pitchFamily="18" charset="0"/>
              </a:rPr>
              <a:t>και επιβεβαιώνεται η σταθερότητα της εφαρμογής</a:t>
            </a:r>
            <a:endParaRPr lang="en-US" dirty="0">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6093" y="1031820"/>
            <a:ext cx="0" cy="42976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45154B4A-49CC-43D7-8BFF-ADCF177F46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96010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3ABA0516-516A-43F5-B7F6-9DC5BD2DD5F2}"/>
              </a:ext>
            </a:extLst>
          </p:cNvPr>
          <p:cNvSpPr>
            <a:spLocks noGrp="1"/>
          </p:cNvSpPr>
          <p:nvPr>
            <p:ph type="title"/>
          </p:nvPr>
        </p:nvSpPr>
        <p:spPr>
          <a:xfrm>
            <a:off x="893523" y="804519"/>
            <a:ext cx="3160501" cy="443136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Regression Testing</a:t>
            </a:r>
          </a:p>
        </p:txBody>
      </p:sp>
      <p:cxnSp>
        <p:nvCxnSpPr>
          <p:cNvPr id="20" name="Straight Connector 19">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5B98EAE-E906-43CD-A306-27B1225332AB}"/>
              </a:ext>
            </a:extLst>
          </p:cNvPr>
          <p:cNvSpPr txBox="1"/>
          <p:nvPr/>
        </p:nvSpPr>
        <p:spPr>
          <a:xfrm>
            <a:off x="4637863" y="804520"/>
            <a:ext cx="6102559" cy="4431359"/>
          </a:xfrm>
          <a:prstGeom prst="rect">
            <a:avLst/>
          </a:prstGeom>
        </p:spPr>
        <p:txBody>
          <a:bodyPr vert="horz" lIns="91440" tIns="45720" rIns="91440" bIns="45720" rtlCol="0" anchor="ctr">
            <a:normAutofit/>
          </a:bodyPr>
          <a:lstStyle/>
          <a:p>
            <a:pPr indent="-228600" algn="just" defTabSz="914400">
              <a:lnSpc>
                <a:spcPct val="120000"/>
              </a:lnSpc>
              <a:spcAft>
                <a:spcPts val="600"/>
              </a:spcAft>
              <a:buClr>
                <a:schemeClr val="accent1"/>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Είναι ένα είδος testing που επικυρώνει ότι οι αλλαγές που έχουν γίνει στον κώδικα δεν επηρεάζουν την υπάρχουσα λειτουργικότητα του προϊόντος.</a:t>
            </a:r>
          </a:p>
          <a:p>
            <a:pPr indent="-228600" algn="just" defTabSz="914400">
              <a:lnSpc>
                <a:spcPct val="120000"/>
              </a:lnSpc>
              <a:spcAft>
                <a:spcPts val="600"/>
              </a:spcAft>
              <a:buClr>
                <a:schemeClr val="accent1"/>
              </a:buClr>
              <a:buSzPct val="10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gn="just" defTabSz="914400">
              <a:lnSpc>
                <a:spcPct val="120000"/>
              </a:lnSpc>
              <a:spcAft>
                <a:spcPts val="600"/>
              </a:spcAft>
              <a:buClr>
                <a:schemeClr val="accent1"/>
              </a:buClr>
              <a:buSzPct val="1000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Χρησιμότητ</a:t>
            </a:r>
            <a:r>
              <a:rPr lang="en-US" dirty="0">
                <a:latin typeface="Times New Roman" panose="02020603050405020304" pitchFamily="18" charset="0"/>
                <a:cs typeface="Times New Roman" panose="02020603050405020304" pitchFamily="18" charset="0"/>
              </a:rPr>
              <a:t>α:</a:t>
            </a:r>
            <a:endParaRPr lang="el-GR" dirty="0">
              <a:latin typeface="Times New Roman" panose="02020603050405020304" pitchFamily="18" charset="0"/>
              <a:cs typeface="Times New Roman" panose="02020603050405020304" pitchFamily="18" charset="0"/>
            </a:endParaRPr>
          </a:p>
          <a:p>
            <a:pPr algn="just" defTabSz="914400">
              <a:lnSpc>
                <a:spcPct val="120000"/>
              </a:lnSpc>
              <a:spcAft>
                <a:spcPts val="600"/>
              </a:spcAft>
              <a:buClr>
                <a:schemeClr val="accent1"/>
              </a:buClr>
              <a:buSzPct val="100000"/>
            </a:pP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Επιβεβα</a:t>
            </a:r>
            <a:r>
              <a:rPr lang="en-US" dirty="0" err="1">
                <a:latin typeface="Times New Roman" panose="02020603050405020304" pitchFamily="18" charset="0"/>
                <a:cs typeface="Times New Roman" panose="02020603050405020304" pitchFamily="18" charset="0"/>
              </a:rPr>
              <a:t>ίωση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ορθής</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λειτουργί</a:t>
            </a:r>
            <a:r>
              <a:rPr lang="en-US" dirty="0">
                <a:latin typeface="Times New Roman" panose="02020603050405020304" pitchFamily="18" charset="0"/>
                <a:cs typeface="Times New Roman" panose="02020603050405020304" pitchFamily="18" charset="0"/>
              </a:rPr>
              <a:t>ας μετά από αλλαγές </a:t>
            </a:r>
          </a:p>
          <a:p>
            <a:pPr algn="just" defTabSz="914400">
              <a:lnSpc>
                <a:spcPct val="120000"/>
              </a:lnSpc>
              <a:spcAft>
                <a:spcPts val="600"/>
              </a:spcAft>
              <a:buClr>
                <a:schemeClr val="accent1"/>
              </a:buClr>
              <a:buSzPct val="100000"/>
            </a:pPr>
            <a:r>
              <a:rPr lang="en-US" dirty="0">
                <a:latin typeface="Times New Roman" panose="02020603050405020304" pitchFamily="18" charset="0"/>
                <a:cs typeface="Times New Roman" panose="02020603050405020304" pitchFamily="18" charset="0"/>
              </a:rPr>
              <a:t>    Απαραίτητη η επανεκτέλεση όλων των test cases από προηγούμενες φάσεις </a:t>
            </a:r>
          </a:p>
          <a:p>
            <a:pPr algn="just" defTabSz="914400">
              <a:lnSpc>
                <a:spcPct val="120000"/>
              </a:lnSpc>
              <a:spcAft>
                <a:spcPts val="600"/>
              </a:spcAft>
              <a:buClr>
                <a:schemeClr val="accent1"/>
              </a:buClr>
              <a:buSzPct val="100000"/>
            </a:pPr>
            <a:r>
              <a:rPr lang="en-US" dirty="0">
                <a:latin typeface="Times New Roman" panose="02020603050405020304" pitchFamily="18" charset="0"/>
                <a:cs typeface="Times New Roman" panose="02020603050405020304" pitchFamily="18" charset="0"/>
              </a:rPr>
              <a:t>    </a:t>
            </a:r>
          </a:p>
          <a:p>
            <a:pPr indent="-228600" algn="just" defTabSz="914400">
              <a:lnSpc>
                <a:spcPct val="120000"/>
              </a:lnSpc>
              <a:spcAft>
                <a:spcPts val="600"/>
              </a:spcAft>
              <a:buClr>
                <a:schemeClr val="accent1"/>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Εκτελείται μετά από εισαγωγή κάποιου νέου functionality </a:t>
            </a:r>
            <a:r>
              <a:rPr lang="el-GR" dirty="0">
                <a:latin typeface="Times New Roman" panose="02020603050405020304" pitchFamily="18" charset="0"/>
                <a:cs typeface="Times New Roman" panose="02020603050405020304" pitchFamily="18" charset="0"/>
              </a:rPr>
              <a:t>ή αλλαγή στον υπάρχοντα</a:t>
            </a:r>
            <a:endParaRPr lang="en-US"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681943554"/>
      </p:ext>
    </p:extLst>
  </p:cSld>
  <p:clrMapOvr>
    <a:masterClrMapping/>
  </p:clrMapOvr>
</p:sld>
</file>

<file path=ppt/theme/theme1.xml><?xml version="1.0" encoding="utf-8"?>
<a:theme xmlns:a="http://schemas.openxmlformats.org/drawingml/2006/main" name="Συλλογη">
  <a:themeElements>
    <a:clrScheme name="Συλλογη">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Συλλογη">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Συλλογη">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0</TotalTime>
  <Words>882</Words>
  <Application>Microsoft Office PowerPoint</Application>
  <PresentationFormat>Ευρεία οθόνη</PresentationFormat>
  <Paragraphs>117</Paragraphs>
  <Slides>23</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23</vt:i4>
      </vt:variant>
    </vt:vector>
  </HeadingPairs>
  <TitlesOfParts>
    <vt:vector size="27" baseType="lpstr">
      <vt:lpstr>Arial</vt:lpstr>
      <vt:lpstr>Rockwell</vt:lpstr>
      <vt:lpstr>Times New Roman</vt:lpstr>
      <vt:lpstr>Συλλογη</vt:lpstr>
      <vt:lpstr>Functional Testing</vt:lpstr>
      <vt:lpstr>Κατηγοριες SOFTWARE TESTING</vt:lpstr>
      <vt:lpstr>SOFTWARE TESTING</vt:lpstr>
      <vt:lpstr>FUNCTIONAL TESTING</vt:lpstr>
      <vt:lpstr>Παρουσίαση του PowerPoint</vt:lpstr>
      <vt:lpstr>ΚΥΡΙΕΣ ΚΑΤΗΓΟΡΙΕΣ</vt:lpstr>
      <vt:lpstr>Unit Testing</vt:lpstr>
      <vt:lpstr>Smoke testing </vt:lpstr>
      <vt:lpstr>Regression Testing</vt:lpstr>
      <vt:lpstr>τυποι του Regression Testing:</vt:lpstr>
      <vt:lpstr>Sanity Testing </vt:lpstr>
      <vt:lpstr>χαρακτηριστικa του Sanity Testing </vt:lpstr>
      <vt:lpstr>Integration Testing</vt:lpstr>
      <vt:lpstr>Black box testing</vt:lpstr>
      <vt:lpstr>Τι εντοπιζει</vt:lpstr>
      <vt:lpstr>Το Black Box Testing εφαρμοζεται στα επιπεδα:</vt:lpstr>
      <vt:lpstr>Τεχνικες</vt:lpstr>
      <vt:lpstr>White Box Testing</vt:lpstr>
      <vt:lpstr>Που εφαρμοζεται</vt:lpstr>
      <vt:lpstr>User Acceptance Testing (UAT)</vt:lpstr>
      <vt:lpstr>Αναγκαιοτητα Δοκιμης</vt:lpstr>
      <vt:lpstr>Functional vs non-functional</vt:lpstr>
      <vt:lpstr>Ευχαριστουμε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Testing</dc:title>
  <dc:creator>MARINA NTOGKA</dc:creator>
  <cp:lastModifiedBy>MARINA NTOGKA</cp:lastModifiedBy>
  <cp:revision>1</cp:revision>
  <dcterms:created xsi:type="dcterms:W3CDTF">2020-05-25T21:32:54Z</dcterms:created>
  <dcterms:modified xsi:type="dcterms:W3CDTF">2020-05-25T21:32:58Z</dcterms:modified>
</cp:coreProperties>
</file>