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7" r:id="rId5"/>
    <p:sldId id="268" r:id="rId6"/>
    <p:sldId id="267" r:id="rId7"/>
    <p:sldId id="273" r:id="rId8"/>
    <p:sldId id="269" r:id="rId9"/>
    <p:sldId id="272"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F93AFE-D123-CDC3-5523-3FF2FFC00296}" v="59" dt="2025-04-29T05:14:34.998"/>
    <p1510:client id="{15331C6A-ACA8-4405-BABE-960A4FBF3B2F}" v="462" dt="2025-04-30T14:48:42.558"/>
    <p1510:client id="{2F7B530F-E67E-484F-AF2B-B16A0431ADB0}" v="16" dt="2025-04-29T03:25:56.630"/>
    <p1510:client id="{74D69A92-E6BE-99A3-37FF-7FCF73541582}" v="128" dt="2025-04-30T20:53:24.305"/>
    <p1510:client id="{C29443B0-21FA-2770-8A45-E3019316311E}" v="952" dt="2025-04-29T05:59:31.082"/>
    <p1510:client id="{DF48B5BF-BAD8-D453-4D99-B7153B448704}" v="222" dt="2025-04-29T04:52:46.509"/>
    <p1510:client id="{E6CD78C1-63C8-441B-BBDA-019910BD65C7}" v="21" dt="2025-05-01T00:43:27.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8" y="280"/>
      </p:cViewPr>
      <p:guideLst>
        <p:guide orient="horz" pos="2160"/>
        <p:guide pos="3839"/>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tmann, Samuel (slhartmann42)" userId="S::slhartmann42@tntech.edu::447fdb32-8f81-4a1c-8b7f-503a20bf8d0d" providerId="AD" clId="Web-{E6CD78C1-63C8-441B-BBDA-019910BD65C7}"/>
    <pc:docChg chg="modSld">
      <pc:chgData name="Hartmann, Samuel (slhartmann42)" userId="S::slhartmann42@tntech.edu::447fdb32-8f81-4a1c-8b7f-503a20bf8d0d" providerId="AD" clId="Web-{E6CD78C1-63C8-441B-BBDA-019910BD65C7}" dt="2025-05-01T00:43:27.545" v="20" actId="20577"/>
      <pc:docMkLst>
        <pc:docMk/>
      </pc:docMkLst>
      <pc:sldChg chg="modSp">
        <pc:chgData name="Hartmann, Samuel (slhartmann42)" userId="S::slhartmann42@tntech.edu::447fdb32-8f81-4a1c-8b7f-503a20bf8d0d" providerId="AD" clId="Web-{E6CD78C1-63C8-441B-BBDA-019910BD65C7}" dt="2025-05-01T00:43:27.545" v="20" actId="20577"/>
        <pc:sldMkLst>
          <pc:docMk/>
          <pc:sldMk cId="2495840820" sldId="273"/>
        </pc:sldMkLst>
        <pc:spChg chg="mod">
          <ac:chgData name="Hartmann, Samuel (slhartmann42)" userId="S::slhartmann42@tntech.edu::447fdb32-8f81-4a1c-8b7f-503a20bf8d0d" providerId="AD" clId="Web-{E6CD78C1-63C8-441B-BBDA-019910BD65C7}" dt="2025-05-01T00:43:27.545" v="20" actId="20577"/>
          <ac:spMkLst>
            <pc:docMk/>
            <pc:sldMk cId="2495840820" sldId="273"/>
            <ac:spMk id="3" creationId="{649C9FC2-7282-47F9-F6C9-332AB14C23E1}"/>
          </ac:spMkLst>
        </pc:spChg>
      </pc:sldChg>
    </pc:docChg>
  </pc:docChgLst>
  <pc:docChgLst>
    <pc:chgData name="Ouellette, Alexis (alouellett42)" userId="S::alouellett42@tntech.edu::a2665cb9-fe9c-4c02-8999-ca94a0e1fa3a" providerId="AD" clId="Web-{14F93AFE-D123-CDC3-5523-3FF2FFC00296}"/>
    <pc:docChg chg="modSld">
      <pc:chgData name="Ouellette, Alexis (alouellett42)" userId="S::alouellett42@tntech.edu::a2665cb9-fe9c-4c02-8999-ca94a0e1fa3a" providerId="AD" clId="Web-{14F93AFE-D123-CDC3-5523-3FF2FFC00296}" dt="2025-04-29T05:14:34.998" v="58" actId="1076"/>
      <pc:docMkLst>
        <pc:docMk/>
      </pc:docMkLst>
      <pc:sldChg chg="addSp delSp modSp">
        <pc:chgData name="Ouellette, Alexis (alouellett42)" userId="S::alouellett42@tntech.edu::a2665cb9-fe9c-4c02-8999-ca94a0e1fa3a" providerId="AD" clId="Web-{14F93AFE-D123-CDC3-5523-3FF2FFC00296}" dt="2025-04-29T05:14:34.998" v="58" actId="1076"/>
        <pc:sldMkLst>
          <pc:docMk/>
          <pc:sldMk cId="2341911148" sldId="269"/>
        </pc:sldMkLst>
        <pc:spChg chg="mod">
          <ac:chgData name="Ouellette, Alexis (alouellett42)" userId="S::alouellett42@tntech.edu::a2665cb9-fe9c-4c02-8999-ca94a0e1fa3a" providerId="AD" clId="Web-{14F93AFE-D123-CDC3-5523-3FF2FFC00296}" dt="2025-04-29T05:07:58.174" v="36" actId="20577"/>
          <ac:spMkLst>
            <pc:docMk/>
            <pc:sldMk cId="2341911148" sldId="269"/>
            <ac:spMk id="3" creationId="{00000000-0000-0000-0000-000000000000}"/>
          </ac:spMkLst>
        </pc:spChg>
        <pc:picChg chg="add del mod">
          <ac:chgData name="Ouellette, Alexis (alouellett42)" userId="S::alouellett42@tntech.edu::a2665cb9-fe9c-4c02-8999-ca94a0e1fa3a" providerId="AD" clId="Web-{14F93AFE-D123-CDC3-5523-3FF2FFC00296}" dt="2025-04-29T05:14:15.060" v="52"/>
          <ac:picMkLst>
            <pc:docMk/>
            <pc:sldMk cId="2341911148" sldId="269"/>
            <ac:picMk id="4" creationId="{9B7C5F67-DD30-4FD3-B58D-528E73C012B4}"/>
          </ac:picMkLst>
        </pc:picChg>
        <pc:picChg chg="add mod">
          <ac:chgData name="Ouellette, Alexis (alouellett42)" userId="S::alouellett42@tntech.edu::a2665cb9-fe9c-4c02-8999-ca94a0e1fa3a" providerId="AD" clId="Web-{14F93AFE-D123-CDC3-5523-3FF2FFC00296}" dt="2025-04-29T05:14:34.998" v="58" actId="1076"/>
          <ac:picMkLst>
            <pc:docMk/>
            <pc:sldMk cId="2341911148" sldId="269"/>
            <ac:picMk id="5" creationId="{4C1F85D2-611B-23FD-48B1-017C289B3387}"/>
          </ac:picMkLst>
        </pc:picChg>
        <pc:picChg chg="del mod">
          <ac:chgData name="Ouellette, Alexis (alouellett42)" userId="S::alouellett42@tntech.edu::a2665cb9-fe9c-4c02-8999-ca94a0e1fa3a" providerId="AD" clId="Web-{14F93AFE-D123-CDC3-5523-3FF2FFC00296}" dt="2025-04-29T05:13:02.995" v="41"/>
          <ac:picMkLst>
            <pc:docMk/>
            <pc:sldMk cId="2341911148" sldId="269"/>
            <ac:picMk id="2050" creationId="{2616C455-4AA8-1417-0A19-F35CEF9CFB6B}"/>
          </ac:picMkLst>
        </pc:picChg>
      </pc:sldChg>
    </pc:docChg>
  </pc:docChgLst>
  <pc:docChgLst>
    <pc:chgData name="Ouellette, Alexis (alouellett42)" userId="S::alouellett42@tntech.edu::a2665cb9-fe9c-4c02-8999-ca94a0e1fa3a" providerId="AD" clId="Web-{DF48B5BF-BAD8-D453-4D99-B7153B448704}"/>
    <pc:docChg chg="modSld">
      <pc:chgData name="Ouellette, Alexis (alouellett42)" userId="S::alouellett42@tntech.edu::a2665cb9-fe9c-4c02-8999-ca94a0e1fa3a" providerId="AD" clId="Web-{DF48B5BF-BAD8-D453-4D99-B7153B448704}" dt="2025-04-29T04:52:46.509" v="219" actId="1076"/>
      <pc:docMkLst>
        <pc:docMk/>
      </pc:docMkLst>
      <pc:sldChg chg="modSp">
        <pc:chgData name="Ouellette, Alexis (alouellett42)" userId="S::alouellett42@tntech.edu::a2665cb9-fe9c-4c02-8999-ca94a0e1fa3a" providerId="AD" clId="Web-{DF48B5BF-BAD8-D453-4D99-B7153B448704}" dt="2025-04-29T04:52:46.509" v="219" actId="1076"/>
        <pc:sldMkLst>
          <pc:docMk/>
          <pc:sldMk cId="2341911148" sldId="269"/>
        </pc:sldMkLst>
        <pc:spChg chg="mod">
          <ac:chgData name="Ouellette, Alexis (alouellett42)" userId="S::alouellett42@tntech.edu::a2665cb9-fe9c-4c02-8999-ca94a0e1fa3a" providerId="AD" clId="Web-{DF48B5BF-BAD8-D453-4D99-B7153B448704}" dt="2025-04-29T04:51:09.881" v="218" actId="20577"/>
          <ac:spMkLst>
            <pc:docMk/>
            <pc:sldMk cId="2341911148" sldId="269"/>
            <ac:spMk id="3" creationId="{00000000-0000-0000-0000-000000000000}"/>
          </ac:spMkLst>
        </pc:spChg>
        <pc:picChg chg="mod">
          <ac:chgData name="Ouellette, Alexis (alouellett42)" userId="S::alouellett42@tntech.edu::a2665cb9-fe9c-4c02-8999-ca94a0e1fa3a" providerId="AD" clId="Web-{DF48B5BF-BAD8-D453-4D99-B7153B448704}" dt="2025-04-29T04:52:46.509" v="219" actId="1076"/>
          <ac:picMkLst>
            <pc:docMk/>
            <pc:sldMk cId="2341911148" sldId="269"/>
            <ac:picMk id="2050" creationId="{2616C455-4AA8-1417-0A19-F35CEF9CFB6B}"/>
          </ac:picMkLst>
        </pc:picChg>
      </pc:sldChg>
    </pc:docChg>
  </pc:docChgLst>
  <pc:docChgLst>
    <pc:chgData name="Ouellette, Alexis (alouellett42)" userId="S::alouellett42@tntech.edu::a2665cb9-fe9c-4c02-8999-ca94a0e1fa3a" providerId="AD" clId="Web-{74D69A92-E6BE-99A3-37FF-7FCF73541582}"/>
    <pc:docChg chg="modSld">
      <pc:chgData name="Ouellette, Alexis (alouellett42)" userId="S::alouellett42@tntech.edu::a2665cb9-fe9c-4c02-8999-ca94a0e1fa3a" providerId="AD" clId="Web-{74D69A92-E6BE-99A3-37FF-7FCF73541582}" dt="2025-04-30T20:51:59.661" v="122" actId="1076"/>
      <pc:docMkLst>
        <pc:docMk/>
      </pc:docMkLst>
      <pc:sldChg chg="addSp delSp modSp">
        <pc:chgData name="Ouellette, Alexis (alouellett42)" userId="S::alouellett42@tntech.edu::a2665cb9-fe9c-4c02-8999-ca94a0e1fa3a" providerId="AD" clId="Web-{74D69A92-E6BE-99A3-37FF-7FCF73541582}" dt="2025-04-30T20:51:59.661" v="122" actId="1076"/>
        <pc:sldMkLst>
          <pc:docMk/>
          <pc:sldMk cId="2341911148" sldId="269"/>
        </pc:sldMkLst>
        <pc:spChg chg="mod">
          <ac:chgData name="Ouellette, Alexis (alouellett42)" userId="S::alouellett42@tntech.edu::a2665cb9-fe9c-4c02-8999-ca94a0e1fa3a" providerId="AD" clId="Web-{74D69A92-E6BE-99A3-37FF-7FCF73541582}" dt="2025-04-30T20:51:57.224" v="121" actId="1076"/>
          <ac:spMkLst>
            <pc:docMk/>
            <pc:sldMk cId="2341911148" sldId="269"/>
            <ac:spMk id="2" creationId="{00000000-0000-0000-0000-000000000000}"/>
          </ac:spMkLst>
        </pc:spChg>
        <pc:spChg chg="mod">
          <ac:chgData name="Ouellette, Alexis (alouellett42)" userId="S::alouellett42@tntech.edu::a2665cb9-fe9c-4c02-8999-ca94a0e1fa3a" providerId="AD" clId="Web-{74D69A92-E6BE-99A3-37FF-7FCF73541582}" dt="2025-04-30T20:51:59.661" v="122" actId="1076"/>
          <ac:spMkLst>
            <pc:docMk/>
            <pc:sldMk cId="2341911148" sldId="269"/>
            <ac:spMk id="3" creationId="{00000000-0000-0000-0000-000000000000}"/>
          </ac:spMkLst>
        </pc:spChg>
        <pc:spChg chg="add del mod">
          <ac:chgData name="Ouellette, Alexis (alouellett42)" userId="S::alouellett42@tntech.edu::a2665cb9-fe9c-4c02-8999-ca94a0e1fa3a" providerId="AD" clId="Web-{74D69A92-E6BE-99A3-37FF-7FCF73541582}" dt="2025-04-30T20:40:19.694" v="38"/>
          <ac:spMkLst>
            <pc:docMk/>
            <pc:sldMk cId="2341911148" sldId="269"/>
            <ac:spMk id="7" creationId="{A79A19B3-06F9-9E29-0101-1854D00FFAC7}"/>
          </ac:spMkLst>
        </pc:spChg>
        <pc:picChg chg="add del mod">
          <ac:chgData name="Ouellette, Alexis (alouellett42)" userId="S::alouellett42@tntech.edu::a2665cb9-fe9c-4c02-8999-ca94a0e1fa3a" providerId="AD" clId="Web-{74D69A92-E6BE-99A3-37FF-7FCF73541582}" dt="2025-04-30T20:37:32.484" v="18"/>
          <ac:picMkLst>
            <pc:docMk/>
            <pc:sldMk cId="2341911148" sldId="269"/>
            <ac:picMk id="4" creationId="{8C2A268A-ACB4-0196-26AE-85995DCC1CEE}"/>
          </ac:picMkLst>
        </pc:picChg>
        <pc:picChg chg="add del mod">
          <ac:chgData name="Ouellette, Alexis (alouellett42)" userId="S::alouellett42@tntech.edu::a2665cb9-fe9c-4c02-8999-ca94a0e1fa3a" providerId="AD" clId="Web-{74D69A92-E6BE-99A3-37FF-7FCF73541582}" dt="2025-04-30T20:39:05.707" v="32"/>
          <ac:picMkLst>
            <pc:docMk/>
            <pc:sldMk cId="2341911148" sldId="269"/>
            <ac:picMk id="5" creationId="{3D612C42-8D34-AF5C-9304-CF2D7C187D71}"/>
          </ac:picMkLst>
        </pc:picChg>
        <pc:picChg chg="add mod">
          <ac:chgData name="Ouellette, Alexis (alouellett42)" userId="S::alouellett42@tntech.edu::a2665cb9-fe9c-4c02-8999-ca94a0e1fa3a" providerId="AD" clId="Web-{74D69A92-E6BE-99A3-37FF-7FCF73541582}" dt="2025-04-30T20:42:03.918" v="56" actId="1076"/>
          <ac:picMkLst>
            <pc:docMk/>
            <pc:sldMk cId="2341911148" sldId="269"/>
            <ac:picMk id="6" creationId="{F08385D8-BF21-ACA2-1872-B77D4A724B4A}"/>
          </ac:picMkLst>
        </pc:picChg>
        <pc:picChg chg="del">
          <ac:chgData name="Ouellette, Alexis (alouellett42)" userId="S::alouellett42@tntech.edu::a2665cb9-fe9c-4c02-8999-ca94a0e1fa3a" providerId="AD" clId="Web-{74D69A92-E6BE-99A3-37FF-7FCF73541582}" dt="2025-04-30T20:37:19.171" v="12"/>
          <ac:picMkLst>
            <pc:docMk/>
            <pc:sldMk cId="2341911148" sldId="269"/>
            <ac:picMk id="8" creationId="{72C614C3-789A-1EBA-69B7-18AAA7DDD532}"/>
          </ac:picMkLst>
        </pc:picChg>
        <pc:picChg chg="del mod">
          <ac:chgData name="Ouellette, Alexis (alouellett42)" userId="S::alouellett42@tntech.edu::a2665cb9-fe9c-4c02-8999-ca94a0e1fa3a" providerId="AD" clId="Web-{74D69A92-E6BE-99A3-37FF-7FCF73541582}" dt="2025-04-30T20:40:36.789" v="42"/>
          <ac:picMkLst>
            <pc:docMk/>
            <pc:sldMk cId="2341911148" sldId="269"/>
            <ac:picMk id="9" creationId="{F711E06B-DA42-F0C5-C82A-6BFE49A641A1}"/>
          </ac:picMkLst>
        </pc:picChg>
        <pc:picChg chg="add mod">
          <ac:chgData name="Ouellette, Alexis (alouellett42)" userId="S::alouellett42@tntech.edu::a2665cb9-fe9c-4c02-8999-ca94a0e1fa3a" providerId="AD" clId="Web-{74D69A92-E6BE-99A3-37FF-7FCF73541582}" dt="2025-04-30T20:42:12.293" v="58" actId="14100"/>
          <ac:picMkLst>
            <pc:docMk/>
            <pc:sldMk cId="2341911148" sldId="269"/>
            <ac:picMk id="10" creationId="{5F1FF3F2-AF19-902A-04E8-029EFD6C6C3E}"/>
          </ac:picMkLst>
        </pc:picChg>
      </pc:sldChg>
    </pc:docChg>
  </pc:docChgLst>
  <pc:docChgLst>
    <pc:chgData name="Hartmann, Samuel (slhartmann42)" userId="S::slhartmann42@tntech.edu::447fdb32-8f81-4a1c-8b7f-503a20bf8d0d" providerId="AD" clId="Web-{15331C6A-ACA8-4405-BABE-960A4FBF3B2F}"/>
    <pc:docChg chg="modSld">
      <pc:chgData name="Hartmann, Samuel (slhartmann42)" userId="S::slhartmann42@tntech.edu::447fdb32-8f81-4a1c-8b7f-503a20bf8d0d" providerId="AD" clId="Web-{15331C6A-ACA8-4405-BABE-960A4FBF3B2F}" dt="2025-04-30T14:48:42.261" v="464" actId="20577"/>
      <pc:docMkLst>
        <pc:docMk/>
      </pc:docMkLst>
      <pc:sldChg chg="addSp delSp modSp">
        <pc:chgData name="Hartmann, Samuel (slhartmann42)" userId="S::slhartmann42@tntech.edu::447fdb32-8f81-4a1c-8b7f-503a20bf8d0d" providerId="AD" clId="Web-{15331C6A-ACA8-4405-BABE-960A4FBF3B2F}" dt="2025-04-30T14:48:42.261" v="464" actId="20577"/>
        <pc:sldMkLst>
          <pc:docMk/>
          <pc:sldMk cId="2341911148" sldId="269"/>
        </pc:sldMkLst>
        <pc:spChg chg="mod">
          <ac:chgData name="Hartmann, Samuel (slhartmann42)" userId="S::slhartmann42@tntech.edu::447fdb32-8f81-4a1c-8b7f-503a20bf8d0d" providerId="AD" clId="Web-{15331C6A-ACA8-4405-BABE-960A4FBF3B2F}" dt="2025-04-30T14:48:42.261" v="464" actId="20577"/>
          <ac:spMkLst>
            <pc:docMk/>
            <pc:sldMk cId="2341911148" sldId="269"/>
            <ac:spMk id="3" creationId="{00000000-0000-0000-0000-000000000000}"/>
          </ac:spMkLst>
        </pc:spChg>
        <pc:picChg chg="add del mod">
          <ac:chgData name="Hartmann, Samuel (slhartmann42)" userId="S::slhartmann42@tntech.edu::447fdb32-8f81-4a1c-8b7f-503a20bf8d0d" providerId="AD" clId="Web-{15331C6A-ACA8-4405-BABE-960A4FBF3B2F}" dt="2025-04-30T14:42:48.273" v="403"/>
          <ac:picMkLst>
            <pc:docMk/>
            <pc:sldMk cId="2341911148" sldId="269"/>
            <ac:picMk id="4" creationId="{303E4D0D-DBB8-8119-EF78-A5FA82B6A2A9}"/>
          </ac:picMkLst>
        </pc:picChg>
        <pc:picChg chg="del">
          <ac:chgData name="Hartmann, Samuel (slhartmann42)" userId="S::slhartmann42@tntech.edu::447fdb32-8f81-4a1c-8b7f-503a20bf8d0d" providerId="AD" clId="Web-{15331C6A-ACA8-4405-BABE-960A4FBF3B2F}" dt="2025-04-30T14:42:51.601" v="404"/>
          <ac:picMkLst>
            <pc:docMk/>
            <pc:sldMk cId="2341911148" sldId="269"/>
            <ac:picMk id="5" creationId="{4C1F85D2-611B-23FD-48B1-017C289B3387}"/>
          </ac:picMkLst>
        </pc:picChg>
        <pc:picChg chg="add del mod">
          <ac:chgData name="Hartmann, Samuel (slhartmann42)" userId="S::slhartmann42@tntech.edu::447fdb32-8f81-4a1c-8b7f-503a20bf8d0d" providerId="AD" clId="Web-{15331C6A-ACA8-4405-BABE-960A4FBF3B2F}" dt="2025-04-30T14:45:45.150" v="422"/>
          <ac:picMkLst>
            <pc:docMk/>
            <pc:sldMk cId="2341911148" sldId="269"/>
            <ac:picMk id="6" creationId="{DAFB92E6-4A45-AA18-1B81-2620E4593A33}"/>
          </ac:picMkLst>
        </pc:picChg>
        <pc:picChg chg="add del mod">
          <ac:chgData name="Hartmann, Samuel (slhartmann42)" userId="S::slhartmann42@tntech.edu::447fdb32-8f81-4a1c-8b7f-503a20bf8d0d" providerId="AD" clId="Web-{15331C6A-ACA8-4405-BABE-960A4FBF3B2F}" dt="2025-04-30T14:46:35.713" v="430"/>
          <ac:picMkLst>
            <pc:docMk/>
            <pc:sldMk cId="2341911148" sldId="269"/>
            <ac:picMk id="7" creationId="{0242F576-B61A-E6C5-9253-53E1848305E2}"/>
          </ac:picMkLst>
        </pc:picChg>
        <pc:picChg chg="add mod">
          <ac:chgData name="Hartmann, Samuel (slhartmann42)" userId="S::slhartmann42@tntech.edu::447fdb32-8f81-4a1c-8b7f-503a20bf8d0d" providerId="AD" clId="Web-{15331C6A-ACA8-4405-BABE-960A4FBF3B2F}" dt="2025-04-30T14:46:13.713" v="429" actId="1076"/>
          <ac:picMkLst>
            <pc:docMk/>
            <pc:sldMk cId="2341911148" sldId="269"/>
            <ac:picMk id="8" creationId="{72C614C3-789A-1EBA-69B7-18AAA7DDD532}"/>
          </ac:picMkLst>
        </pc:picChg>
        <pc:picChg chg="add mod">
          <ac:chgData name="Hartmann, Samuel (slhartmann42)" userId="S::slhartmann42@tntech.edu::447fdb32-8f81-4a1c-8b7f-503a20bf8d0d" providerId="AD" clId="Web-{15331C6A-ACA8-4405-BABE-960A4FBF3B2F}" dt="2025-04-30T14:46:47.322" v="435" actId="1076"/>
          <ac:picMkLst>
            <pc:docMk/>
            <pc:sldMk cId="2341911148" sldId="269"/>
            <ac:picMk id="9" creationId="{F711E06B-DA42-F0C5-C82A-6BFE49A641A1}"/>
          </ac:picMkLst>
        </pc:picChg>
      </pc:sldChg>
      <pc:sldChg chg="modSp">
        <pc:chgData name="Hartmann, Samuel (slhartmann42)" userId="S::slhartmann42@tntech.edu::447fdb32-8f81-4a1c-8b7f-503a20bf8d0d" providerId="AD" clId="Web-{15331C6A-ACA8-4405-BABE-960A4FBF3B2F}" dt="2025-04-30T14:41:17.037" v="398" actId="14100"/>
        <pc:sldMkLst>
          <pc:docMk/>
          <pc:sldMk cId="2495840820" sldId="273"/>
        </pc:sldMkLst>
        <pc:spChg chg="mod">
          <ac:chgData name="Hartmann, Samuel (slhartmann42)" userId="S::slhartmann42@tntech.edu::447fdb32-8f81-4a1c-8b7f-503a20bf8d0d" providerId="AD" clId="Web-{15331C6A-ACA8-4405-BABE-960A4FBF3B2F}" dt="2025-04-30T14:37:47.222" v="254" actId="14100"/>
          <ac:spMkLst>
            <pc:docMk/>
            <pc:sldMk cId="2495840820" sldId="273"/>
            <ac:spMk id="2" creationId="{49C4CA6F-ADFB-C7F2-FC1A-747B75794192}"/>
          </ac:spMkLst>
        </pc:spChg>
        <pc:spChg chg="mod">
          <ac:chgData name="Hartmann, Samuel (slhartmann42)" userId="S::slhartmann42@tntech.edu::447fdb32-8f81-4a1c-8b7f-503a20bf8d0d" providerId="AD" clId="Web-{15331C6A-ACA8-4405-BABE-960A4FBF3B2F}" dt="2025-04-30T14:41:17.037" v="398" actId="14100"/>
          <ac:spMkLst>
            <pc:docMk/>
            <pc:sldMk cId="2495840820" sldId="273"/>
            <ac:spMk id="3" creationId="{649C9FC2-7282-47F9-F6C9-332AB14C23E1}"/>
          </ac:spMkLst>
        </pc:spChg>
      </pc:sldChg>
    </pc:docChg>
  </pc:docChgLst>
  <pc:docChgLst>
    <pc:chgData name="Nathan" userId="9e5790d9-69a5-4ed6-b696-f1b8d13580a8" providerId="ADAL" clId="{60F5898F-BEA2-41A2-B692-9C56A186C8B0}"/>
    <pc:docChg chg="modSld">
      <pc:chgData name="Nathan" userId="9e5790d9-69a5-4ed6-b696-f1b8d13580a8" providerId="ADAL" clId="{60F5898F-BEA2-41A2-B692-9C56A186C8B0}" dt="2025-04-29T16:51:39.074" v="0" actId="20577"/>
      <pc:docMkLst>
        <pc:docMk/>
      </pc:docMkLst>
      <pc:sldChg chg="modSp">
        <pc:chgData name="Nathan" userId="9e5790d9-69a5-4ed6-b696-f1b8d13580a8" providerId="ADAL" clId="{60F5898F-BEA2-41A2-B692-9C56A186C8B0}" dt="2025-04-29T16:51:39.074" v="0" actId="20577"/>
        <pc:sldMkLst>
          <pc:docMk/>
          <pc:sldMk cId="3852150578" sldId="272"/>
        </pc:sldMkLst>
        <pc:graphicFrameChg chg="mod">
          <ac:chgData name="Nathan" userId="9e5790d9-69a5-4ed6-b696-f1b8d13580a8" providerId="ADAL" clId="{60F5898F-BEA2-41A2-B692-9C56A186C8B0}" dt="2025-04-29T16:51:39.074" v="0" actId="20577"/>
          <ac:graphicFrameMkLst>
            <pc:docMk/>
            <pc:sldMk cId="3852150578" sldId="272"/>
            <ac:graphicFrameMk id="5" creationId="{D15CA0C5-B0F9-8E81-D1C2-67346CFC8CCB}"/>
          </ac:graphicFrameMkLst>
        </pc:graphicFrameChg>
      </pc:sldChg>
    </pc:docChg>
  </pc:docChgLst>
  <pc:docChgLst>
    <pc:chgData name="Tomlin, Nathan (ntomlin42)" userId="9e5790d9-69a5-4ed6-b696-f1b8d13580a8" providerId="ADAL" clId="{2F7B530F-E67E-484F-AF2B-B16A0431ADB0}"/>
    <pc:docChg chg="undo custSel delSld modSld sldOrd">
      <pc:chgData name="Tomlin, Nathan (ntomlin42)" userId="9e5790d9-69a5-4ed6-b696-f1b8d13580a8" providerId="ADAL" clId="{2F7B530F-E67E-484F-AF2B-B16A0431ADB0}" dt="2025-04-29T03:55:33.850" v="2351" actId="33524"/>
      <pc:docMkLst>
        <pc:docMk/>
      </pc:docMkLst>
      <pc:sldChg chg="del">
        <pc:chgData name="Tomlin, Nathan (ntomlin42)" userId="9e5790d9-69a5-4ed6-b696-f1b8d13580a8" providerId="ADAL" clId="{2F7B530F-E67E-484F-AF2B-B16A0431ADB0}" dt="2025-04-29T02:32:18.063" v="1028" actId="47"/>
        <pc:sldMkLst>
          <pc:docMk/>
          <pc:sldMk cId="4264977537" sldId="259"/>
        </pc:sldMkLst>
      </pc:sldChg>
      <pc:sldChg chg="del">
        <pc:chgData name="Tomlin, Nathan (ntomlin42)" userId="9e5790d9-69a5-4ed6-b696-f1b8d13580a8" providerId="ADAL" clId="{2F7B530F-E67E-484F-AF2B-B16A0431ADB0}" dt="2025-04-29T02:32:17.567" v="1027" actId="47"/>
        <pc:sldMkLst>
          <pc:docMk/>
          <pc:sldMk cId="2672039197" sldId="261"/>
        </pc:sldMkLst>
      </pc:sldChg>
      <pc:sldChg chg="del">
        <pc:chgData name="Tomlin, Nathan (ntomlin42)" userId="9e5790d9-69a5-4ed6-b696-f1b8d13580a8" providerId="ADAL" clId="{2F7B530F-E67E-484F-AF2B-B16A0431ADB0}" dt="2025-04-29T02:32:16.977" v="1026" actId="47"/>
        <pc:sldMkLst>
          <pc:docMk/>
          <pc:sldMk cId="397710800" sldId="262"/>
        </pc:sldMkLst>
      </pc:sldChg>
      <pc:sldChg chg="del">
        <pc:chgData name="Tomlin, Nathan (ntomlin42)" userId="9e5790d9-69a5-4ed6-b696-f1b8d13580a8" providerId="ADAL" clId="{2F7B530F-E67E-484F-AF2B-B16A0431ADB0}" dt="2025-04-29T02:32:16.641" v="1025" actId="47"/>
        <pc:sldMkLst>
          <pc:docMk/>
          <pc:sldMk cId="1405850135" sldId="263"/>
        </pc:sldMkLst>
      </pc:sldChg>
      <pc:sldChg chg="del">
        <pc:chgData name="Tomlin, Nathan (ntomlin42)" userId="9e5790d9-69a5-4ed6-b696-f1b8d13580a8" providerId="ADAL" clId="{2F7B530F-E67E-484F-AF2B-B16A0431ADB0}" dt="2025-04-29T02:32:15.904" v="1023" actId="47"/>
        <pc:sldMkLst>
          <pc:docMk/>
          <pc:sldMk cId="3480339974" sldId="265"/>
        </pc:sldMkLst>
      </pc:sldChg>
      <pc:sldChg chg="modSp mod">
        <pc:chgData name="Tomlin, Nathan (ntomlin42)" userId="9e5790d9-69a5-4ed6-b696-f1b8d13580a8" providerId="ADAL" clId="{2F7B530F-E67E-484F-AF2B-B16A0431ADB0}" dt="2025-04-29T02:30:21.728" v="991" actId="27636"/>
        <pc:sldMkLst>
          <pc:docMk/>
          <pc:sldMk cId="1484811712" sldId="267"/>
        </pc:sldMkLst>
        <pc:spChg chg="mod">
          <ac:chgData name="Tomlin, Nathan (ntomlin42)" userId="9e5790d9-69a5-4ed6-b696-f1b8d13580a8" providerId="ADAL" clId="{2F7B530F-E67E-484F-AF2B-B16A0431ADB0}" dt="2025-04-29T02:30:21.728" v="991" actId="27636"/>
          <ac:spMkLst>
            <pc:docMk/>
            <pc:sldMk cId="1484811712" sldId="267"/>
            <ac:spMk id="3" creationId="{DFA74ECD-80A7-2FB0-7ECE-D45EB77750D0}"/>
          </ac:spMkLst>
        </pc:spChg>
      </pc:sldChg>
      <pc:sldChg chg="modSp mod">
        <pc:chgData name="Tomlin, Nathan (ntomlin42)" userId="9e5790d9-69a5-4ed6-b696-f1b8d13580a8" providerId="ADAL" clId="{2F7B530F-E67E-484F-AF2B-B16A0431ADB0}" dt="2025-04-29T01:59:19.239" v="62" actId="20577"/>
        <pc:sldMkLst>
          <pc:docMk/>
          <pc:sldMk cId="3529114326" sldId="268"/>
        </pc:sldMkLst>
        <pc:spChg chg="mod">
          <ac:chgData name="Tomlin, Nathan (ntomlin42)" userId="9e5790d9-69a5-4ed6-b696-f1b8d13580a8" providerId="ADAL" clId="{2F7B530F-E67E-484F-AF2B-B16A0431ADB0}" dt="2025-04-29T01:58:46.986" v="19" actId="20577"/>
          <ac:spMkLst>
            <pc:docMk/>
            <pc:sldMk cId="3529114326" sldId="268"/>
            <ac:spMk id="13" creationId="{00000000-0000-0000-0000-000000000000}"/>
          </ac:spMkLst>
        </pc:spChg>
        <pc:spChg chg="mod">
          <ac:chgData name="Tomlin, Nathan (ntomlin42)" userId="9e5790d9-69a5-4ed6-b696-f1b8d13580a8" providerId="ADAL" clId="{2F7B530F-E67E-484F-AF2B-B16A0431ADB0}" dt="2025-04-29T01:59:19.239" v="62" actId="20577"/>
          <ac:spMkLst>
            <pc:docMk/>
            <pc:sldMk cId="3529114326" sldId="268"/>
            <ac:spMk id="14" creationId="{00000000-0000-0000-0000-000000000000}"/>
          </ac:spMkLst>
        </pc:spChg>
      </pc:sldChg>
      <pc:sldChg chg="addSp delSp modSp mod">
        <pc:chgData name="Tomlin, Nathan (ntomlin42)" userId="9e5790d9-69a5-4ed6-b696-f1b8d13580a8" providerId="ADAL" clId="{2F7B530F-E67E-484F-AF2B-B16A0431ADB0}" dt="2025-04-29T03:27:22.764" v="1423" actId="20577"/>
        <pc:sldMkLst>
          <pc:docMk/>
          <pc:sldMk cId="2341911148" sldId="269"/>
        </pc:sldMkLst>
        <pc:spChg chg="mod">
          <ac:chgData name="Tomlin, Nathan (ntomlin42)" userId="9e5790d9-69a5-4ed6-b696-f1b8d13580a8" providerId="ADAL" clId="{2F7B530F-E67E-484F-AF2B-B16A0431ADB0}" dt="2025-04-29T02:31:03.023" v="1022" actId="20577"/>
          <ac:spMkLst>
            <pc:docMk/>
            <pc:sldMk cId="2341911148" sldId="269"/>
            <ac:spMk id="2" creationId="{00000000-0000-0000-0000-000000000000}"/>
          </ac:spMkLst>
        </pc:spChg>
        <pc:spChg chg="mod">
          <ac:chgData name="Tomlin, Nathan (ntomlin42)" userId="9e5790d9-69a5-4ed6-b696-f1b8d13580a8" providerId="ADAL" clId="{2F7B530F-E67E-484F-AF2B-B16A0431ADB0}" dt="2025-04-29T03:27:22.764" v="1423" actId="20577"/>
          <ac:spMkLst>
            <pc:docMk/>
            <pc:sldMk cId="2341911148" sldId="269"/>
            <ac:spMk id="3" creationId="{00000000-0000-0000-0000-000000000000}"/>
          </ac:spMkLst>
        </pc:spChg>
        <pc:spChg chg="add del mod">
          <ac:chgData name="Tomlin, Nathan (ntomlin42)" userId="9e5790d9-69a5-4ed6-b696-f1b8d13580a8" providerId="ADAL" clId="{2F7B530F-E67E-484F-AF2B-B16A0431ADB0}" dt="2025-04-29T03:25:35.240" v="1188" actId="478"/>
          <ac:spMkLst>
            <pc:docMk/>
            <pc:sldMk cId="2341911148" sldId="269"/>
            <ac:spMk id="6" creationId="{7ABAF0EE-095F-3921-864A-65B674000646}"/>
          </ac:spMkLst>
        </pc:spChg>
        <pc:graphicFrameChg chg="del modGraphic">
          <ac:chgData name="Tomlin, Nathan (ntomlin42)" userId="9e5790d9-69a5-4ed6-b696-f1b8d13580a8" providerId="ADAL" clId="{2F7B530F-E67E-484F-AF2B-B16A0431ADB0}" dt="2025-04-29T03:24:32.055" v="1185" actId="478"/>
          <ac:graphicFrameMkLst>
            <pc:docMk/>
            <pc:sldMk cId="2341911148" sldId="269"/>
            <ac:graphicFrameMk id="5" creationId="{00000000-0000-0000-0000-000000000000}"/>
          </ac:graphicFrameMkLst>
        </pc:graphicFrameChg>
        <pc:picChg chg="add mod">
          <ac:chgData name="Tomlin, Nathan (ntomlin42)" userId="9e5790d9-69a5-4ed6-b696-f1b8d13580a8" providerId="ADAL" clId="{2F7B530F-E67E-484F-AF2B-B16A0431ADB0}" dt="2025-04-29T03:25:56.630" v="1194" actId="1076"/>
          <ac:picMkLst>
            <pc:docMk/>
            <pc:sldMk cId="2341911148" sldId="269"/>
            <ac:picMk id="2050" creationId="{2616C455-4AA8-1417-0A19-F35CEF9CFB6B}"/>
          </ac:picMkLst>
        </pc:picChg>
      </pc:sldChg>
      <pc:sldChg chg="del">
        <pc:chgData name="Tomlin, Nathan (ntomlin42)" userId="9e5790d9-69a5-4ed6-b696-f1b8d13580a8" providerId="ADAL" clId="{2F7B530F-E67E-484F-AF2B-B16A0431ADB0}" dt="2025-04-29T02:17:12.237" v="834" actId="2696"/>
        <pc:sldMkLst>
          <pc:docMk/>
          <pc:sldMk cId="4123189245" sldId="270"/>
        </pc:sldMkLst>
      </pc:sldChg>
      <pc:sldChg chg="del">
        <pc:chgData name="Tomlin, Nathan (ntomlin42)" userId="9e5790d9-69a5-4ed6-b696-f1b8d13580a8" providerId="ADAL" clId="{2F7B530F-E67E-484F-AF2B-B16A0431ADB0}" dt="2025-04-29T02:32:16.353" v="1024" actId="47"/>
        <pc:sldMkLst>
          <pc:docMk/>
          <pc:sldMk cId="2319046984" sldId="271"/>
        </pc:sldMkLst>
      </pc:sldChg>
      <pc:sldChg chg="addSp delSp modSp mod ord">
        <pc:chgData name="Tomlin, Nathan (ntomlin42)" userId="9e5790d9-69a5-4ed6-b696-f1b8d13580a8" providerId="ADAL" clId="{2F7B530F-E67E-484F-AF2B-B16A0431ADB0}" dt="2025-04-29T03:55:33.850" v="2351" actId="33524"/>
        <pc:sldMkLst>
          <pc:docMk/>
          <pc:sldMk cId="2495840820" sldId="273"/>
        </pc:sldMkLst>
        <pc:spChg chg="mod">
          <ac:chgData name="Tomlin, Nathan (ntomlin42)" userId="9e5790d9-69a5-4ed6-b696-f1b8d13580a8" providerId="ADAL" clId="{2F7B530F-E67E-484F-AF2B-B16A0431ADB0}" dt="2025-04-29T03:22:51.827" v="1072" actId="1076"/>
          <ac:spMkLst>
            <pc:docMk/>
            <pc:sldMk cId="2495840820" sldId="273"/>
            <ac:spMk id="2" creationId="{49C4CA6F-ADFB-C7F2-FC1A-747B75794192}"/>
          </ac:spMkLst>
        </pc:spChg>
        <pc:spChg chg="mod">
          <ac:chgData name="Tomlin, Nathan (ntomlin42)" userId="9e5790d9-69a5-4ed6-b696-f1b8d13580a8" providerId="ADAL" clId="{2F7B530F-E67E-484F-AF2B-B16A0431ADB0}" dt="2025-04-29T03:55:33.850" v="2351" actId="33524"/>
          <ac:spMkLst>
            <pc:docMk/>
            <pc:sldMk cId="2495840820" sldId="273"/>
            <ac:spMk id="3" creationId="{649C9FC2-7282-47F9-F6C9-332AB14C23E1}"/>
          </ac:spMkLst>
        </pc:spChg>
        <pc:spChg chg="add del mod">
          <ac:chgData name="Tomlin, Nathan (ntomlin42)" userId="9e5790d9-69a5-4ed6-b696-f1b8d13580a8" providerId="ADAL" clId="{2F7B530F-E67E-484F-AF2B-B16A0431ADB0}" dt="2025-04-29T03:22:56.991" v="1075"/>
          <ac:spMkLst>
            <pc:docMk/>
            <pc:sldMk cId="2495840820" sldId="273"/>
            <ac:spMk id="6" creationId="{7E8FFF64-B844-DB40-7264-BFE20A0879E1}"/>
          </ac:spMkLst>
        </pc:spChg>
        <pc:graphicFrameChg chg="del modGraphic">
          <ac:chgData name="Tomlin, Nathan (ntomlin42)" userId="9e5790d9-69a5-4ed6-b696-f1b8d13580a8" providerId="ADAL" clId="{2F7B530F-E67E-484F-AF2B-B16A0431ADB0}" dt="2025-04-29T03:22:54.241" v="1074" actId="478"/>
          <ac:graphicFrameMkLst>
            <pc:docMk/>
            <pc:sldMk cId="2495840820" sldId="273"/>
            <ac:graphicFrameMk id="5" creationId="{ECAD8D31-05CC-862E-6B22-262A04FE1ECB}"/>
          </ac:graphicFrameMkLst>
        </pc:graphicFrameChg>
        <pc:picChg chg="add mod">
          <ac:chgData name="Tomlin, Nathan (ntomlin42)" userId="9e5790d9-69a5-4ed6-b696-f1b8d13580a8" providerId="ADAL" clId="{2F7B530F-E67E-484F-AF2B-B16A0431ADB0}" dt="2025-04-29T03:23:25.052" v="1077" actId="14100"/>
          <ac:picMkLst>
            <pc:docMk/>
            <pc:sldMk cId="2495840820" sldId="273"/>
            <ac:picMk id="1026" creationId="{144D2BCE-09A5-8EDD-6CBB-F7DE94B52C5F}"/>
          </ac:picMkLst>
        </pc:picChg>
        <pc:picChg chg="add mod">
          <ac:chgData name="Tomlin, Nathan (ntomlin42)" userId="9e5790d9-69a5-4ed6-b696-f1b8d13580a8" providerId="ADAL" clId="{2F7B530F-E67E-484F-AF2B-B16A0431ADB0}" dt="2025-04-29T03:23:41.200" v="1083" actId="1076"/>
          <ac:picMkLst>
            <pc:docMk/>
            <pc:sldMk cId="2495840820" sldId="273"/>
            <ac:picMk id="1028" creationId="{92BEB7F7-FFA9-6374-A51D-214A1DC5CEE3}"/>
          </ac:picMkLst>
        </pc:picChg>
        <pc:cxnChg chg="add">
          <ac:chgData name="Tomlin, Nathan (ntomlin42)" userId="9e5790d9-69a5-4ed6-b696-f1b8d13580a8" providerId="ADAL" clId="{2F7B530F-E67E-484F-AF2B-B16A0431ADB0}" dt="2025-04-29T03:23:50.789" v="1084" actId="11529"/>
          <ac:cxnSpMkLst>
            <pc:docMk/>
            <pc:sldMk cId="2495840820" sldId="273"/>
            <ac:cxnSpMk id="8" creationId="{F501B2F0-AB9A-F270-D500-DB43ADA4DE10}"/>
          </ac:cxnSpMkLst>
        </pc:cxnChg>
      </pc:sldChg>
    </pc:docChg>
  </pc:docChgLst>
  <pc:docChgLst>
    <pc:chgData name="Ouellette, Alexis (alouellett42)" userId="S::alouellett42@tntech.edu::a2665cb9-fe9c-4c02-8999-ca94a0e1fa3a" providerId="AD" clId="Web-{C29443B0-21FA-2770-8A45-E3019316311E}"/>
    <pc:docChg chg="modSld">
      <pc:chgData name="Ouellette, Alexis (alouellett42)" userId="S::alouellett42@tntech.edu::a2665cb9-fe9c-4c02-8999-ca94a0e1fa3a" providerId="AD" clId="Web-{C29443B0-21FA-2770-8A45-E3019316311E}" dt="2025-04-29T06:06:45.609" v="1240" actId="20577"/>
      <pc:docMkLst>
        <pc:docMk/>
      </pc:docMkLst>
      <pc:sldChg chg="modSp">
        <pc:chgData name="Ouellette, Alexis (alouellett42)" userId="S::alouellett42@tntech.edu::a2665cb9-fe9c-4c02-8999-ca94a0e1fa3a" providerId="AD" clId="Web-{C29443B0-21FA-2770-8A45-E3019316311E}" dt="2025-04-29T05:53:52.996" v="775" actId="1076"/>
        <pc:sldMkLst>
          <pc:docMk/>
          <pc:sldMk cId="2341911148" sldId="269"/>
        </pc:sldMkLst>
        <pc:spChg chg="mod">
          <ac:chgData name="Ouellette, Alexis (alouellett42)" userId="S::alouellett42@tntech.edu::a2665cb9-fe9c-4c02-8999-ca94a0e1fa3a" providerId="AD" clId="Web-{C29443B0-21FA-2770-8A45-E3019316311E}" dt="2025-04-29T05:53:39.027" v="772" actId="1076"/>
          <ac:spMkLst>
            <pc:docMk/>
            <pc:sldMk cId="2341911148" sldId="269"/>
            <ac:spMk id="2" creationId="{00000000-0000-0000-0000-000000000000}"/>
          </ac:spMkLst>
        </pc:spChg>
        <pc:spChg chg="mod">
          <ac:chgData name="Ouellette, Alexis (alouellett42)" userId="S::alouellett42@tntech.edu::a2665cb9-fe9c-4c02-8999-ca94a0e1fa3a" providerId="AD" clId="Web-{C29443B0-21FA-2770-8A45-E3019316311E}" dt="2025-04-29T05:53:42.027" v="773" actId="1076"/>
          <ac:spMkLst>
            <pc:docMk/>
            <pc:sldMk cId="2341911148" sldId="269"/>
            <ac:spMk id="3" creationId="{00000000-0000-0000-0000-000000000000}"/>
          </ac:spMkLst>
        </pc:spChg>
        <pc:picChg chg="mod">
          <ac:chgData name="Ouellette, Alexis (alouellett42)" userId="S::alouellett42@tntech.edu::a2665cb9-fe9c-4c02-8999-ca94a0e1fa3a" providerId="AD" clId="Web-{C29443B0-21FA-2770-8A45-E3019316311E}" dt="2025-04-29T05:53:52.996" v="775" actId="1076"/>
          <ac:picMkLst>
            <pc:docMk/>
            <pc:sldMk cId="2341911148" sldId="269"/>
            <ac:picMk id="5" creationId="{4C1F85D2-611B-23FD-48B1-017C289B3387}"/>
          </ac:picMkLst>
        </pc:picChg>
      </pc:sldChg>
      <pc:sldChg chg="modSp">
        <pc:chgData name="Ouellette, Alexis (alouellett42)" userId="S::alouellett42@tntech.edu::a2665cb9-fe9c-4c02-8999-ca94a0e1fa3a" providerId="AD" clId="Web-{C29443B0-21FA-2770-8A45-E3019316311E}" dt="2025-04-29T06:06:45.609" v="1240" actId="20577"/>
        <pc:sldMkLst>
          <pc:docMk/>
          <pc:sldMk cId="3852150578" sldId="272"/>
        </pc:sldMkLst>
        <pc:spChg chg="mod">
          <ac:chgData name="Ouellette, Alexis (alouellett42)" userId="S::alouellett42@tntech.edu::a2665cb9-fe9c-4c02-8999-ca94a0e1fa3a" providerId="AD" clId="Web-{C29443B0-21FA-2770-8A45-E3019316311E}" dt="2025-04-29T05:59:31.082" v="963" actId="20577"/>
          <ac:spMkLst>
            <pc:docMk/>
            <pc:sldMk cId="3852150578" sldId="272"/>
            <ac:spMk id="3" creationId="{83224ABF-FF18-A6F5-6968-40E93EE685CF}"/>
          </ac:spMkLst>
        </pc:spChg>
        <pc:graphicFrameChg chg="mod modGraphic">
          <ac:chgData name="Ouellette, Alexis (alouellett42)" userId="S::alouellett42@tntech.edu::a2665cb9-fe9c-4c02-8999-ca94a0e1fa3a" providerId="AD" clId="Web-{C29443B0-21FA-2770-8A45-E3019316311E}" dt="2025-04-29T06:06:45.609" v="1240" actId="20577"/>
          <ac:graphicFrameMkLst>
            <pc:docMk/>
            <pc:sldMk cId="3852150578" sldId="272"/>
            <ac:graphicFrameMk id="5" creationId="{D15CA0C5-B0F9-8E81-D1C2-67346CFC8CCB}"/>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a:lstStyle/>
        <a:p>
          <a:endParaRPr lang="en-US"/>
        </a:p>
      </dgm:t>
    </dgm:pt>
    <dgm:pt modelId="{095A5E99-E976-4550-8F80-53CC813F2F5A}">
      <dgm:prSet phldrT="[Text]" phldr="0"/>
      <dgm:spPr>
        <a:gradFill rotWithShape="0">
          <a:gsLst>
            <a:gs pos="0">
              <a:srgbClr val="703000"/>
            </a:gs>
            <a:gs pos="50000">
              <a:srgbClr val="A44A00"/>
            </a:gs>
            <a:gs pos="70000">
              <a:srgbClr val="BC5500"/>
            </a:gs>
            <a:gs pos="100000">
              <a:srgbClr val="F26D00"/>
            </a:gs>
          </a:gsLst>
        </a:gradFill>
      </dgm:spPr>
      <dgm:t>
        <a:bodyPr/>
        <a:lstStyle/>
        <a:p>
          <a:pPr rtl="0"/>
          <a:r>
            <a:rPr lang="en-US">
              <a:latin typeface="Calibri"/>
            </a:rPr>
            <a:t>Large 7-Qubit Circuit </a:t>
          </a:r>
          <a:endParaRPr lang="en-US"/>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03339A0D-5DC0-4B29-8353-C5AEBFD4DE86}" type="parTrans" cxnId="{D1A4D8E6-F04E-4AB1-8D0C-63DC7AB1E81F}">
      <dgm:prSet/>
      <dgm:spPr/>
      <dgm:t>
        <a:bodyPr/>
        <a:lstStyle/>
        <a:p>
          <a:endParaRPr lang="en-US"/>
        </a:p>
      </dgm:t>
    </dgm:pt>
    <dgm:pt modelId="{8877691F-1B60-4485-9174-DDEC7EE68B70}" type="sibTrans" cxnId="{D1A4D8E6-F04E-4AB1-8D0C-63DC7AB1E81F}">
      <dgm:prSet/>
      <dgm:spPr/>
      <dgm:t>
        <a:bodyPr/>
        <a:lstStyle/>
        <a:p>
          <a:endParaRPr lang="en-US"/>
        </a:p>
      </dgm:t>
    </dgm:pt>
    <dgm:pt modelId="{8EC937D8-BD76-4A12-A3E5-900D5C1E2E05}">
      <dgm:prSet phldrT="[Text]" phldr="0"/>
      <dgm:spPr/>
      <dgm:t>
        <a:bodyPr/>
        <a:lstStyle/>
        <a:p>
          <a:pPr rtl="0"/>
          <a:r>
            <a:rPr lang="en-US">
              <a:latin typeface="Calibri"/>
            </a:rPr>
            <a:t>Circuit Cutting into 4-Qubit Subcircuits</a:t>
          </a:r>
          <a:endParaRPr lang="en-US"/>
        </a:p>
      </dgm:t>
    </dgm:pt>
    <dgm:pt modelId="{8265EE85-9851-494E-A6D3-1CDACE947DF3}" type="parTrans" cxnId="{43DC8383-AEE5-490C-A8E5-1F216F2B8FE6}">
      <dgm:prSet/>
      <dgm:spPr/>
      <dgm:t>
        <a:bodyPr/>
        <a:lstStyle/>
        <a:p>
          <a:endParaRPr lang="en-US"/>
        </a:p>
      </dgm:t>
    </dgm:pt>
    <dgm:pt modelId="{B3EFD4A5-9FA1-4ABE-B722-05162509509B}" type="sibTrans" cxnId="{43DC8383-AEE5-490C-A8E5-1F216F2B8FE6}">
      <dgm:prSet/>
      <dgm:spPr/>
      <dgm:t>
        <a:bodyPr/>
        <a:lstStyle/>
        <a:p>
          <a:endParaRPr lang="en-US"/>
        </a:p>
      </dgm:t>
    </dgm:pt>
    <dgm:pt modelId="{7133ECF5-4190-4604-AA2F-03C9A0A9210F}">
      <dgm:prSet phldrT="[Text]"/>
      <dgm:spPr>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gradFill>
      </dgm:spPr>
      <dgm:t>
        <a:bodyPr/>
        <a:lstStyle/>
        <a:p>
          <a:pPr rtl="0"/>
          <a:r>
            <a:rPr lang="en-US">
              <a:latin typeface="Calibri"/>
            </a:rPr>
            <a:t>Run Subcircuits on Simulator and IBMQ</a:t>
          </a:r>
          <a:endParaRPr lang="en-US"/>
        </a:p>
      </dgm:t>
      <dgm:extLst>
        <a:ext uri="{E40237B7-FDA0-4F09-8148-C483321AD2D9}">
          <dgm14:cNvPr xmlns:dgm14="http://schemas.microsoft.com/office/drawing/2010/diagram" id="0" name="" descr="Staggered process showing 3 tasks arranged one below the other and two downward pointing arrows are used to indicate progression from first task to second task and second task to third task."/>
        </a:ext>
      </dgm:extLst>
    </dgm:pt>
    <dgm:pt modelId="{7D1B29D7-21DD-436A-8F7C-E87DE53C1431}" type="parTrans" cxnId="{011A9761-E983-4C7D-AB1D-2038261D8FF8}">
      <dgm:prSet/>
      <dgm:spPr/>
      <dgm:t>
        <a:bodyPr/>
        <a:lstStyle/>
        <a:p>
          <a:endParaRPr lang="en-US"/>
        </a:p>
      </dgm:t>
    </dgm:pt>
    <dgm:pt modelId="{46037378-034A-4662-877A-B53E1DA069A3}" type="sibTrans" cxnId="{011A9761-E983-4C7D-AB1D-2038261D8FF8}">
      <dgm:prSet/>
      <dgm:spPr/>
      <dgm:t>
        <a:bodyPr/>
        <a:lstStyle/>
        <a:p>
          <a:endParaRPr lang="en-US"/>
        </a:p>
      </dgm:t>
    </dgm:pt>
    <dgm:pt modelId="{899593F8-2F15-4AC0-8DD0-1914A4CF9072}">
      <dgm:prSet phldr="0"/>
      <dgm:spPr/>
      <dgm:t>
        <a:bodyPr/>
        <a:lstStyle/>
        <a:p>
          <a:pPr rtl="0"/>
          <a:r>
            <a:rPr lang="en-US">
              <a:solidFill>
                <a:srgbClr val="FFFFFF"/>
              </a:solidFill>
              <a:latin typeface="Calibri"/>
            </a:rPr>
            <a:t>Reconstruct </a:t>
          </a:r>
          <a:r>
            <a:rPr lang="en-US">
              <a:latin typeface="Calibri"/>
            </a:rPr>
            <a:t>Expectation Value</a:t>
          </a:r>
        </a:p>
      </dgm:t>
    </dgm:pt>
    <dgm:pt modelId="{0A0177AE-A50E-4B9B-8A22-BE9CDD7AF8CA}" type="parTrans" cxnId="{52B4F6BD-ECD9-4F0C-B5A8-32BF885E08EF}">
      <dgm:prSet/>
      <dgm:spPr/>
      <dgm:t>
        <a:bodyPr/>
        <a:lstStyle/>
        <a:p>
          <a:endParaRPr lang="en-US"/>
        </a:p>
      </dgm:t>
    </dgm:pt>
    <dgm:pt modelId="{11E678F5-9B6D-489F-A609-94D5F20D9A63}" type="sibTrans" cxnId="{52B4F6BD-ECD9-4F0C-B5A8-32BF885E08EF}">
      <dgm:prSet/>
      <dgm:spPr/>
      <dgm:t>
        <a:bodyPr/>
        <a:lstStyle/>
        <a:p>
          <a:endParaRPr lang="en-US"/>
        </a:p>
      </dgm:t>
    </dgm:pt>
    <dgm:pt modelId="{6FC2B617-5D51-4AE9-A290-A3834209534B}">
      <dgm:prSet phldr="0"/>
      <dgm:spPr/>
      <dgm:t>
        <a:bodyPr/>
        <a:lstStyle/>
        <a:p>
          <a:pPr rtl="0"/>
          <a:r>
            <a:rPr lang="en-US">
              <a:latin typeface="Calibri"/>
            </a:rPr>
            <a:t>Compare to Exact Value and Analyze Error</a:t>
          </a:r>
        </a:p>
      </dgm:t>
    </dgm:pt>
    <dgm:pt modelId="{2CED9856-E6D8-488D-856E-2949D81630E9}" type="parTrans" cxnId="{240BB302-E0C9-40F4-8249-FB213E3B79B7}">
      <dgm:prSet/>
      <dgm:spPr/>
      <dgm:t>
        <a:bodyPr/>
        <a:lstStyle/>
        <a:p>
          <a:endParaRPr lang="en-US"/>
        </a:p>
      </dgm:t>
    </dgm:pt>
    <dgm:pt modelId="{1103E5FD-4B9D-4995-A2A1-129DAB77B803}" type="sibTrans" cxnId="{240BB302-E0C9-40F4-8249-FB213E3B79B7}">
      <dgm:prSet/>
      <dgm:spPr/>
      <dgm:t>
        <a:bodyPr/>
        <a:lstStyle/>
        <a:p>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pt>
    <dgm:pt modelId="{3E0E8213-E460-4EB7-9A92-C2B1CC553F0D}" type="pres">
      <dgm:prSet presAssocID="{CD7942A0-B7D2-4B14-8FEA-55FC702F5BE7}" presName="dummyMaxCanvas" presStyleCnt="0">
        <dgm:presLayoutVars/>
      </dgm:prSet>
      <dgm:spPr/>
    </dgm:pt>
    <dgm:pt modelId="{F6F33BEC-435D-499A-8FFF-9EB3D113A08A}" type="pres">
      <dgm:prSet presAssocID="{CD7942A0-B7D2-4B14-8FEA-55FC702F5BE7}" presName="FiveNodes_1" presStyleLbl="node1" presStyleIdx="0" presStyleCnt="5">
        <dgm:presLayoutVars>
          <dgm:bulletEnabled val="1"/>
        </dgm:presLayoutVars>
      </dgm:prSet>
      <dgm:spPr/>
    </dgm:pt>
    <dgm:pt modelId="{E1FF12E4-92C8-4DFA-99C6-07F04C07A37A}" type="pres">
      <dgm:prSet presAssocID="{CD7942A0-B7D2-4B14-8FEA-55FC702F5BE7}" presName="FiveNodes_2" presStyleLbl="node1" presStyleIdx="1" presStyleCnt="5">
        <dgm:presLayoutVars>
          <dgm:bulletEnabled val="1"/>
        </dgm:presLayoutVars>
      </dgm:prSet>
      <dgm:spPr/>
    </dgm:pt>
    <dgm:pt modelId="{9C87E171-3F4B-45C3-BB17-CD910874E6F7}" type="pres">
      <dgm:prSet presAssocID="{CD7942A0-B7D2-4B14-8FEA-55FC702F5BE7}" presName="FiveNodes_3" presStyleLbl="node1" presStyleIdx="2" presStyleCnt="5">
        <dgm:presLayoutVars>
          <dgm:bulletEnabled val="1"/>
        </dgm:presLayoutVars>
      </dgm:prSet>
      <dgm:spPr/>
    </dgm:pt>
    <dgm:pt modelId="{A7597F1E-4BBE-4368-96B9-C2CE646A1C06}" type="pres">
      <dgm:prSet presAssocID="{CD7942A0-B7D2-4B14-8FEA-55FC702F5BE7}" presName="FiveNodes_4" presStyleLbl="node1" presStyleIdx="3" presStyleCnt="5">
        <dgm:presLayoutVars>
          <dgm:bulletEnabled val="1"/>
        </dgm:presLayoutVars>
      </dgm:prSet>
      <dgm:spPr/>
    </dgm:pt>
    <dgm:pt modelId="{71A7E513-56D2-4BBE-BF87-C7F12241A471}" type="pres">
      <dgm:prSet presAssocID="{CD7942A0-B7D2-4B14-8FEA-55FC702F5BE7}" presName="FiveNodes_5" presStyleLbl="node1" presStyleIdx="4" presStyleCnt="5">
        <dgm:presLayoutVars>
          <dgm:bulletEnabled val="1"/>
        </dgm:presLayoutVars>
      </dgm:prSet>
      <dgm:spPr/>
    </dgm:pt>
    <dgm:pt modelId="{21FCD47B-AA64-4EDF-BB56-BF2AE4ED66AA}" type="pres">
      <dgm:prSet presAssocID="{CD7942A0-B7D2-4B14-8FEA-55FC702F5BE7}" presName="FiveConn_1-2" presStyleLbl="fgAccFollowNode1" presStyleIdx="0" presStyleCnt="4">
        <dgm:presLayoutVars>
          <dgm:bulletEnabled val="1"/>
        </dgm:presLayoutVars>
      </dgm:prSet>
      <dgm:spPr/>
    </dgm:pt>
    <dgm:pt modelId="{846A0C2F-E37F-4ED3-A4BC-057AAC3D1A6F}" type="pres">
      <dgm:prSet presAssocID="{CD7942A0-B7D2-4B14-8FEA-55FC702F5BE7}" presName="FiveConn_2-3" presStyleLbl="fgAccFollowNode1" presStyleIdx="1" presStyleCnt="4">
        <dgm:presLayoutVars>
          <dgm:bulletEnabled val="1"/>
        </dgm:presLayoutVars>
      </dgm:prSet>
      <dgm:spPr/>
    </dgm:pt>
    <dgm:pt modelId="{407018CA-0B62-4FC7-A011-7EE76793B39B}" type="pres">
      <dgm:prSet presAssocID="{CD7942A0-B7D2-4B14-8FEA-55FC702F5BE7}" presName="FiveConn_3-4" presStyleLbl="fgAccFollowNode1" presStyleIdx="2" presStyleCnt="4">
        <dgm:presLayoutVars>
          <dgm:bulletEnabled val="1"/>
        </dgm:presLayoutVars>
      </dgm:prSet>
      <dgm:spPr/>
    </dgm:pt>
    <dgm:pt modelId="{7CF47562-1B11-43F3-9978-E47A965EBBDC}" type="pres">
      <dgm:prSet presAssocID="{CD7942A0-B7D2-4B14-8FEA-55FC702F5BE7}" presName="FiveConn_4-5" presStyleLbl="fgAccFollowNode1" presStyleIdx="3" presStyleCnt="4">
        <dgm:presLayoutVars>
          <dgm:bulletEnabled val="1"/>
        </dgm:presLayoutVars>
      </dgm:prSet>
      <dgm:spPr/>
    </dgm:pt>
    <dgm:pt modelId="{EBDA14C2-E7F6-480E-9C7E-194549FD8CB5}" type="pres">
      <dgm:prSet presAssocID="{CD7942A0-B7D2-4B14-8FEA-55FC702F5BE7}" presName="FiveNodes_1_text" presStyleLbl="node1" presStyleIdx="4" presStyleCnt="5">
        <dgm:presLayoutVars>
          <dgm:bulletEnabled val="1"/>
        </dgm:presLayoutVars>
      </dgm:prSet>
      <dgm:spPr/>
    </dgm:pt>
    <dgm:pt modelId="{FCF0549F-8AD6-4543-940E-A66C9B04B0BF}" type="pres">
      <dgm:prSet presAssocID="{CD7942A0-B7D2-4B14-8FEA-55FC702F5BE7}" presName="FiveNodes_2_text" presStyleLbl="node1" presStyleIdx="4" presStyleCnt="5">
        <dgm:presLayoutVars>
          <dgm:bulletEnabled val="1"/>
        </dgm:presLayoutVars>
      </dgm:prSet>
      <dgm:spPr/>
    </dgm:pt>
    <dgm:pt modelId="{0AD9A785-FE9C-4606-A774-9060FA837625}" type="pres">
      <dgm:prSet presAssocID="{CD7942A0-B7D2-4B14-8FEA-55FC702F5BE7}" presName="FiveNodes_3_text" presStyleLbl="node1" presStyleIdx="4" presStyleCnt="5">
        <dgm:presLayoutVars>
          <dgm:bulletEnabled val="1"/>
        </dgm:presLayoutVars>
      </dgm:prSet>
      <dgm:spPr/>
    </dgm:pt>
    <dgm:pt modelId="{ED91FA99-6C2E-488F-A50D-0A5D49DBFA34}" type="pres">
      <dgm:prSet presAssocID="{CD7942A0-B7D2-4B14-8FEA-55FC702F5BE7}" presName="FiveNodes_4_text" presStyleLbl="node1" presStyleIdx="4" presStyleCnt="5">
        <dgm:presLayoutVars>
          <dgm:bulletEnabled val="1"/>
        </dgm:presLayoutVars>
      </dgm:prSet>
      <dgm:spPr/>
    </dgm:pt>
    <dgm:pt modelId="{66F1319E-A393-4B18-822A-2F4B5B1F18C9}" type="pres">
      <dgm:prSet presAssocID="{CD7942A0-B7D2-4B14-8FEA-55FC702F5BE7}" presName="FiveNodes_5_text" presStyleLbl="node1" presStyleIdx="4" presStyleCnt="5">
        <dgm:presLayoutVars>
          <dgm:bulletEnabled val="1"/>
        </dgm:presLayoutVars>
      </dgm:prSet>
      <dgm:spPr/>
    </dgm:pt>
  </dgm:ptLst>
  <dgm:cxnLst>
    <dgm:cxn modelId="{240BB302-E0C9-40F4-8249-FB213E3B79B7}" srcId="{CD7942A0-B7D2-4B14-8FEA-55FC702F5BE7}" destId="{6FC2B617-5D51-4AE9-A290-A3834209534B}" srcOrd="4" destOrd="0" parTransId="{2CED9856-E6D8-488D-856E-2949D81630E9}" sibTransId="{1103E5FD-4B9D-4995-A2A1-129DAB77B803}"/>
    <dgm:cxn modelId="{F752ED04-FC71-4726-8BF5-C573C4503D61}" type="presOf" srcId="{095A5E99-E976-4550-8F80-53CC813F2F5A}" destId="{EBDA14C2-E7F6-480E-9C7E-194549FD8CB5}" srcOrd="1" destOrd="0" presId="urn:microsoft.com/office/officeart/2005/8/layout/vProcess5"/>
    <dgm:cxn modelId="{C1E90012-BAA0-4ED1-BC11-FE2260B010CF}" type="presOf" srcId="{7133ECF5-4190-4604-AA2F-03C9A0A9210F}" destId="{9C87E171-3F4B-45C3-BB17-CD910874E6F7}" srcOrd="0" destOrd="0" presId="urn:microsoft.com/office/officeart/2005/8/layout/vProcess5"/>
    <dgm:cxn modelId="{011A9761-E983-4C7D-AB1D-2038261D8FF8}" srcId="{CD7942A0-B7D2-4B14-8FEA-55FC702F5BE7}" destId="{7133ECF5-4190-4604-AA2F-03C9A0A9210F}" srcOrd="2" destOrd="0" parTransId="{7D1B29D7-21DD-436A-8F7C-E87DE53C1431}" sibTransId="{46037378-034A-4662-877A-B53E1DA069A3}"/>
    <dgm:cxn modelId="{BCBE556B-9274-447F-A611-84239FA32C5F}" type="presOf" srcId="{7133ECF5-4190-4604-AA2F-03C9A0A9210F}" destId="{0AD9A785-FE9C-4606-A774-9060FA837625}" srcOrd="1" destOrd="0" presId="urn:microsoft.com/office/officeart/2005/8/layout/vProcess5"/>
    <dgm:cxn modelId="{71FA527F-BA99-46DC-86EB-553941B33EF6}" type="presOf" srcId="{6FC2B617-5D51-4AE9-A290-A3834209534B}" destId="{71A7E513-56D2-4BBE-BF87-C7F12241A471}" srcOrd="0" destOrd="0" presId="urn:microsoft.com/office/officeart/2005/8/layout/vProcess5"/>
    <dgm:cxn modelId="{43DC8383-AEE5-490C-A8E5-1F216F2B8FE6}" srcId="{CD7942A0-B7D2-4B14-8FEA-55FC702F5BE7}" destId="{8EC937D8-BD76-4A12-A3E5-900D5C1E2E05}" srcOrd="1" destOrd="0" parTransId="{8265EE85-9851-494E-A6D3-1CDACE947DF3}" sibTransId="{B3EFD4A5-9FA1-4ABE-B722-05162509509B}"/>
    <dgm:cxn modelId="{B85BD885-993A-4DD7-BAAD-97DE33CC0114}" type="presOf" srcId="{11E678F5-9B6D-489F-A609-94D5F20D9A63}" destId="{7CF47562-1B11-43F3-9978-E47A965EBBDC}" srcOrd="0" destOrd="0" presId="urn:microsoft.com/office/officeart/2005/8/layout/vProcess5"/>
    <dgm:cxn modelId="{C2D0E194-BD14-4AD2-9E3A-CE984C34B6CD}" type="presOf" srcId="{CD7942A0-B7D2-4B14-8FEA-55FC702F5BE7}" destId="{1D84D8B6-AB32-4491-B5D2-EFE3D7668B88}" srcOrd="0" destOrd="0" presId="urn:microsoft.com/office/officeart/2005/8/layout/vProcess5"/>
    <dgm:cxn modelId="{48AB7ABA-1CB9-4E23-A9BB-A616ED2FA2D1}" type="presOf" srcId="{8EC937D8-BD76-4A12-A3E5-900D5C1E2E05}" destId="{FCF0549F-8AD6-4543-940E-A66C9B04B0BF}" srcOrd="1" destOrd="0" presId="urn:microsoft.com/office/officeart/2005/8/layout/vProcess5"/>
    <dgm:cxn modelId="{52B4F6BD-ECD9-4F0C-B5A8-32BF885E08EF}" srcId="{CD7942A0-B7D2-4B14-8FEA-55FC702F5BE7}" destId="{899593F8-2F15-4AC0-8DD0-1914A4CF9072}" srcOrd="3" destOrd="0" parTransId="{0A0177AE-A50E-4B9B-8A22-BE9CDD7AF8CA}" sibTransId="{11E678F5-9B6D-489F-A609-94D5F20D9A63}"/>
    <dgm:cxn modelId="{E7A35AC1-4468-486F-A341-9D0F83946FAF}" type="presOf" srcId="{899593F8-2F15-4AC0-8DD0-1914A4CF9072}" destId="{A7597F1E-4BBE-4368-96B9-C2CE646A1C06}" srcOrd="0" destOrd="0" presId="urn:microsoft.com/office/officeart/2005/8/layout/vProcess5"/>
    <dgm:cxn modelId="{FC0843CB-99AB-4F9D-8F37-9AF2080F5D51}" type="presOf" srcId="{B3EFD4A5-9FA1-4ABE-B722-05162509509B}" destId="{846A0C2F-E37F-4ED3-A4BC-057AAC3D1A6F}" srcOrd="0" destOrd="0" presId="urn:microsoft.com/office/officeart/2005/8/layout/vProcess5"/>
    <dgm:cxn modelId="{2E2E2FDA-A587-494A-A009-683AE81EFA9E}" type="presOf" srcId="{899593F8-2F15-4AC0-8DD0-1914A4CF9072}" destId="{ED91FA99-6C2E-488F-A50D-0A5D49DBFA34}" srcOrd="1" destOrd="0" presId="urn:microsoft.com/office/officeart/2005/8/layout/vProcess5"/>
    <dgm:cxn modelId="{B813F3DD-BDB9-4518-8AD7-6BD70CF2BE23}" type="presOf" srcId="{6FC2B617-5D51-4AE9-A290-A3834209534B}" destId="{66F1319E-A393-4B18-822A-2F4B5B1F18C9}" srcOrd="1" destOrd="0" presId="urn:microsoft.com/office/officeart/2005/8/layout/vProcess5"/>
    <dgm:cxn modelId="{0B4328DE-9227-439F-A74E-56E62BD625D1}" type="presOf" srcId="{8EC937D8-BD76-4A12-A3E5-900D5C1E2E05}" destId="{E1FF12E4-92C8-4DFA-99C6-07F04C07A37A}" srcOrd="0" destOrd="0" presId="urn:microsoft.com/office/officeart/2005/8/layout/vProcess5"/>
    <dgm:cxn modelId="{66836EE0-0591-44BB-9354-EFB667923EDD}" type="presOf" srcId="{095A5E99-E976-4550-8F80-53CC813F2F5A}" destId="{F6F33BEC-435D-499A-8FFF-9EB3D113A08A}" srcOrd="0" destOrd="0" presId="urn:microsoft.com/office/officeart/2005/8/layout/vProcess5"/>
    <dgm:cxn modelId="{D1A4D8E6-F04E-4AB1-8D0C-63DC7AB1E81F}" srcId="{CD7942A0-B7D2-4B14-8FEA-55FC702F5BE7}" destId="{095A5E99-E976-4550-8F80-53CC813F2F5A}" srcOrd="0" destOrd="0" parTransId="{03339A0D-5DC0-4B29-8353-C5AEBFD4DE86}" sibTransId="{8877691F-1B60-4485-9174-DDEC7EE68B70}"/>
    <dgm:cxn modelId="{001011F0-B427-47C4-BD11-C3D1792A5677}" type="presOf" srcId="{46037378-034A-4662-877A-B53E1DA069A3}" destId="{407018CA-0B62-4FC7-A011-7EE76793B39B}" srcOrd="0" destOrd="0" presId="urn:microsoft.com/office/officeart/2005/8/layout/vProcess5"/>
    <dgm:cxn modelId="{483CDFF1-2A7C-4B1B-B060-A2544FFE6671}" type="presOf" srcId="{8877691F-1B60-4485-9174-DDEC7EE68B70}" destId="{21FCD47B-AA64-4EDF-BB56-BF2AE4ED66AA}" srcOrd="0" destOrd="0" presId="urn:microsoft.com/office/officeart/2005/8/layout/vProcess5"/>
    <dgm:cxn modelId="{1EEF1F72-D856-4028-AAB3-F85A9388F003}" type="presParOf" srcId="{1D84D8B6-AB32-4491-B5D2-EFE3D7668B88}" destId="{3E0E8213-E460-4EB7-9A92-C2B1CC553F0D}" srcOrd="0" destOrd="0" presId="urn:microsoft.com/office/officeart/2005/8/layout/vProcess5"/>
    <dgm:cxn modelId="{EB0F17F2-8F66-4661-BA84-4C3915E8F52C}" type="presParOf" srcId="{1D84D8B6-AB32-4491-B5D2-EFE3D7668B88}" destId="{F6F33BEC-435D-499A-8FFF-9EB3D113A08A}" srcOrd="1" destOrd="0" presId="urn:microsoft.com/office/officeart/2005/8/layout/vProcess5"/>
    <dgm:cxn modelId="{578E961D-12FE-47C9-BB4F-49F9AD7E184C}" type="presParOf" srcId="{1D84D8B6-AB32-4491-B5D2-EFE3D7668B88}" destId="{E1FF12E4-92C8-4DFA-99C6-07F04C07A37A}" srcOrd="2" destOrd="0" presId="urn:microsoft.com/office/officeart/2005/8/layout/vProcess5"/>
    <dgm:cxn modelId="{33FA97E0-9502-4BE5-81A4-6C4B431499BE}" type="presParOf" srcId="{1D84D8B6-AB32-4491-B5D2-EFE3D7668B88}" destId="{9C87E171-3F4B-45C3-BB17-CD910874E6F7}" srcOrd="3" destOrd="0" presId="urn:microsoft.com/office/officeart/2005/8/layout/vProcess5"/>
    <dgm:cxn modelId="{5FF3E280-06AE-4561-8B5F-8CC80351B327}" type="presParOf" srcId="{1D84D8B6-AB32-4491-B5D2-EFE3D7668B88}" destId="{A7597F1E-4BBE-4368-96B9-C2CE646A1C06}" srcOrd="4" destOrd="0" presId="urn:microsoft.com/office/officeart/2005/8/layout/vProcess5"/>
    <dgm:cxn modelId="{4CF1CE2D-C81A-49E3-A6DD-3C2BD55A5F34}" type="presParOf" srcId="{1D84D8B6-AB32-4491-B5D2-EFE3D7668B88}" destId="{71A7E513-56D2-4BBE-BF87-C7F12241A471}" srcOrd="5" destOrd="0" presId="urn:microsoft.com/office/officeart/2005/8/layout/vProcess5"/>
    <dgm:cxn modelId="{42073505-58B3-48D8-B0F1-BF6812F4AFD8}" type="presParOf" srcId="{1D84D8B6-AB32-4491-B5D2-EFE3D7668B88}" destId="{21FCD47B-AA64-4EDF-BB56-BF2AE4ED66AA}" srcOrd="6" destOrd="0" presId="urn:microsoft.com/office/officeart/2005/8/layout/vProcess5"/>
    <dgm:cxn modelId="{9989CF9A-5EC7-44E0-A289-15E1A4C8B7C1}" type="presParOf" srcId="{1D84D8B6-AB32-4491-B5D2-EFE3D7668B88}" destId="{846A0C2F-E37F-4ED3-A4BC-057AAC3D1A6F}" srcOrd="7" destOrd="0" presId="urn:microsoft.com/office/officeart/2005/8/layout/vProcess5"/>
    <dgm:cxn modelId="{3235B16C-C54D-47CA-9AEF-283B0B2E8A2D}" type="presParOf" srcId="{1D84D8B6-AB32-4491-B5D2-EFE3D7668B88}" destId="{407018CA-0B62-4FC7-A011-7EE76793B39B}" srcOrd="8" destOrd="0" presId="urn:microsoft.com/office/officeart/2005/8/layout/vProcess5"/>
    <dgm:cxn modelId="{CFCF9CBE-B3CB-41CA-8D69-CCA26F977517}" type="presParOf" srcId="{1D84D8B6-AB32-4491-B5D2-EFE3D7668B88}" destId="{7CF47562-1B11-43F3-9978-E47A965EBBDC}" srcOrd="9" destOrd="0" presId="urn:microsoft.com/office/officeart/2005/8/layout/vProcess5"/>
    <dgm:cxn modelId="{B8E23378-992A-44AC-A01A-986A4F0DC7A3}" type="presParOf" srcId="{1D84D8B6-AB32-4491-B5D2-EFE3D7668B88}" destId="{EBDA14C2-E7F6-480E-9C7E-194549FD8CB5}" srcOrd="10" destOrd="0" presId="urn:microsoft.com/office/officeart/2005/8/layout/vProcess5"/>
    <dgm:cxn modelId="{9122FDE4-1EFA-449A-A9BA-E165A4FB55FC}" type="presParOf" srcId="{1D84D8B6-AB32-4491-B5D2-EFE3D7668B88}" destId="{FCF0549F-8AD6-4543-940E-A66C9B04B0BF}" srcOrd="11" destOrd="0" presId="urn:microsoft.com/office/officeart/2005/8/layout/vProcess5"/>
    <dgm:cxn modelId="{3D562626-D13C-497D-8078-0A8A4F541908}" type="presParOf" srcId="{1D84D8B6-AB32-4491-B5D2-EFE3D7668B88}" destId="{0AD9A785-FE9C-4606-A774-9060FA837625}" srcOrd="12" destOrd="0" presId="urn:microsoft.com/office/officeart/2005/8/layout/vProcess5"/>
    <dgm:cxn modelId="{030D2600-147A-4BC6-BB4F-44870F60CCC1}" type="presParOf" srcId="{1D84D8B6-AB32-4491-B5D2-EFE3D7668B88}" destId="{ED91FA99-6C2E-488F-A50D-0A5D49DBFA34}" srcOrd="13" destOrd="0" presId="urn:microsoft.com/office/officeart/2005/8/layout/vProcess5"/>
    <dgm:cxn modelId="{91875CDF-C191-4BC7-A596-9D1DFF0ACCD9}" type="presParOf" srcId="{1D84D8B6-AB32-4491-B5D2-EFE3D7668B88}" destId="{66F1319E-A393-4B18-822A-2F4B5B1F18C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33BEC-435D-499A-8FFF-9EB3D113A08A}">
      <dsp:nvSpPr>
        <dsp:cNvPr id="0" name=""/>
        <dsp:cNvSpPr/>
      </dsp:nvSpPr>
      <dsp:spPr>
        <a:xfrm>
          <a:off x="0" y="0"/>
          <a:ext cx="3915614" cy="796466"/>
        </a:xfrm>
        <a:prstGeom prst="roundRect">
          <a:avLst>
            <a:gd name="adj" fmla="val 10000"/>
          </a:avLst>
        </a:prstGeom>
        <a:gradFill rotWithShape="0">
          <a:gsLst>
            <a:gs pos="0">
              <a:srgbClr val="703000"/>
            </a:gs>
            <a:gs pos="50000">
              <a:srgbClr val="A44A00"/>
            </a:gs>
            <a:gs pos="70000">
              <a:srgbClr val="BC5500"/>
            </a:gs>
            <a:gs pos="100000">
              <a:srgbClr val="F26D00"/>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Calibri"/>
            </a:rPr>
            <a:t>Large 7-Qubit Circuit </a:t>
          </a:r>
          <a:endParaRPr lang="en-US" sz="2100" kern="1200"/>
        </a:p>
      </dsp:txBody>
      <dsp:txXfrm>
        <a:off x="23328" y="23328"/>
        <a:ext cx="2962977" cy="749810"/>
      </dsp:txXfrm>
    </dsp:sp>
    <dsp:sp modelId="{E1FF12E4-92C8-4DFA-99C6-07F04C07A37A}">
      <dsp:nvSpPr>
        <dsp:cNvPr id="0" name=""/>
        <dsp:cNvSpPr/>
      </dsp:nvSpPr>
      <dsp:spPr>
        <a:xfrm>
          <a:off x="292399" y="907087"/>
          <a:ext cx="3915614" cy="796466"/>
        </a:xfrm>
        <a:prstGeom prst="roundRect">
          <a:avLst>
            <a:gd name="adj" fmla="val 10000"/>
          </a:avLst>
        </a:prstGeom>
        <a:gradFill rotWithShape="0">
          <a:gsLst>
            <a:gs pos="0">
              <a:schemeClr val="accent3">
                <a:hueOff val="0"/>
                <a:satOff val="0"/>
                <a:lumOff val="0"/>
                <a:alphaOff val="0"/>
                <a:shade val="15000"/>
                <a:satMod val="180000"/>
              </a:schemeClr>
            </a:gs>
            <a:gs pos="50000">
              <a:schemeClr val="accent3">
                <a:hueOff val="0"/>
                <a:satOff val="0"/>
                <a:lumOff val="0"/>
                <a:alphaOff val="0"/>
                <a:shade val="45000"/>
                <a:satMod val="170000"/>
              </a:schemeClr>
            </a:gs>
            <a:gs pos="70000">
              <a:schemeClr val="accent3">
                <a:hueOff val="0"/>
                <a:satOff val="0"/>
                <a:lumOff val="0"/>
                <a:alphaOff val="0"/>
                <a:tint val="99000"/>
                <a:shade val="65000"/>
                <a:satMod val="155000"/>
              </a:schemeClr>
            </a:gs>
            <a:gs pos="100000">
              <a:schemeClr val="accent3">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Calibri"/>
            </a:rPr>
            <a:t>Circuit Cutting into 4-Qubit Subcircuits</a:t>
          </a:r>
          <a:endParaRPr lang="en-US" sz="2100" kern="1200"/>
        </a:p>
      </dsp:txBody>
      <dsp:txXfrm>
        <a:off x="315727" y="930415"/>
        <a:ext cx="3058855" cy="749810"/>
      </dsp:txXfrm>
    </dsp:sp>
    <dsp:sp modelId="{9C87E171-3F4B-45C3-BB17-CD910874E6F7}">
      <dsp:nvSpPr>
        <dsp:cNvPr id="0" name=""/>
        <dsp:cNvSpPr/>
      </dsp:nvSpPr>
      <dsp:spPr>
        <a:xfrm>
          <a:off x="584799" y="1814174"/>
          <a:ext cx="3915614" cy="796466"/>
        </a:xfrm>
        <a:prstGeom prst="roundRect">
          <a:avLst>
            <a:gd name="adj" fmla="val 10000"/>
          </a:avLst>
        </a:prstGeom>
        <a:gradFill rotWithShape="0">
          <a:gsLst>
            <a:gs pos="0">
              <a:srgbClr val="394404"/>
            </a:gs>
            <a:gs pos="50000">
              <a:srgbClr val="5F6F0F"/>
            </a:gs>
            <a:gs pos="70000">
              <a:srgbClr val="65741A"/>
            </a:gs>
            <a:gs pos="100000">
              <a:schemeClr val="accent4">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Calibri"/>
            </a:rPr>
            <a:t>Run Subcircuits on Simulator and IBMQ</a:t>
          </a:r>
          <a:endParaRPr lang="en-US" sz="2100" kern="1200"/>
        </a:p>
      </dsp:txBody>
      <dsp:txXfrm>
        <a:off x="608127" y="1837502"/>
        <a:ext cx="3058855" cy="749810"/>
      </dsp:txXfrm>
    </dsp:sp>
    <dsp:sp modelId="{A7597F1E-4BBE-4368-96B9-C2CE646A1C06}">
      <dsp:nvSpPr>
        <dsp:cNvPr id="0" name=""/>
        <dsp:cNvSpPr/>
      </dsp:nvSpPr>
      <dsp:spPr>
        <a:xfrm>
          <a:off x="877199" y="2721261"/>
          <a:ext cx="3915614" cy="796466"/>
        </a:xfrm>
        <a:prstGeom prst="roundRect">
          <a:avLst>
            <a:gd name="adj" fmla="val 10000"/>
          </a:avLst>
        </a:prstGeom>
        <a:gradFill rotWithShape="0">
          <a:gsLst>
            <a:gs pos="0">
              <a:schemeClr val="accent5">
                <a:hueOff val="0"/>
                <a:satOff val="0"/>
                <a:lumOff val="0"/>
                <a:alphaOff val="0"/>
                <a:shade val="15000"/>
                <a:satMod val="180000"/>
              </a:schemeClr>
            </a:gs>
            <a:gs pos="50000">
              <a:schemeClr val="accent5">
                <a:hueOff val="0"/>
                <a:satOff val="0"/>
                <a:lumOff val="0"/>
                <a:alphaOff val="0"/>
                <a:shade val="45000"/>
                <a:satMod val="170000"/>
              </a:schemeClr>
            </a:gs>
            <a:gs pos="70000">
              <a:schemeClr val="accent5">
                <a:hueOff val="0"/>
                <a:satOff val="0"/>
                <a:lumOff val="0"/>
                <a:alphaOff val="0"/>
                <a:tint val="99000"/>
                <a:shade val="65000"/>
                <a:satMod val="155000"/>
              </a:schemeClr>
            </a:gs>
            <a:gs pos="100000">
              <a:schemeClr val="accent5">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solidFill>
                <a:srgbClr val="FFFFFF"/>
              </a:solidFill>
              <a:latin typeface="Calibri"/>
            </a:rPr>
            <a:t>Reconstruct </a:t>
          </a:r>
          <a:r>
            <a:rPr lang="en-US" sz="2100" kern="1200">
              <a:latin typeface="Calibri"/>
            </a:rPr>
            <a:t>Expectation Value</a:t>
          </a:r>
        </a:p>
      </dsp:txBody>
      <dsp:txXfrm>
        <a:off x="900527" y="2744589"/>
        <a:ext cx="3058855" cy="749810"/>
      </dsp:txXfrm>
    </dsp:sp>
    <dsp:sp modelId="{71A7E513-56D2-4BBE-BF87-C7F12241A471}">
      <dsp:nvSpPr>
        <dsp:cNvPr id="0" name=""/>
        <dsp:cNvSpPr/>
      </dsp:nvSpPr>
      <dsp:spPr>
        <a:xfrm>
          <a:off x="1169599" y="3628348"/>
          <a:ext cx="3915614" cy="796466"/>
        </a:xfrm>
        <a:prstGeom prst="roundRect">
          <a:avLst>
            <a:gd name="adj" fmla="val 10000"/>
          </a:avLst>
        </a:prstGeom>
        <a:gradFill rotWithShape="0">
          <a:gsLst>
            <a:gs pos="0">
              <a:schemeClr val="accent6">
                <a:hueOff val="0"/>
                <a:satOff val="0"/>
                <a:lumOff val="0"/>
                <a:alphaOff val="0"/>
                <a:shade val="15000"/>
                <a:satMod val="180000"/>
              </a:schemeClr>
            </a:gs>
            <a:gs pos="50000">
              <a:schemeClr val="accent6">
                <a:hueOff val="0"/>
                <a:satOff val="0"/>
                <a:lumOff val="0"/>
                <a:alphaOff val="0"/>
                <a:shade val="45000"/>
                <a:satMod val="170000"/>
              </a:schemeClr>
            </a:gs>
            <a:gs pos="70000">
              <a:schemeClr val="accent6">
                <a:hueOff val="0"/>
                <a:satOff val="0"/>
                <a:lumOff val="0"/>
                <a:alphaOff val="0"/>
                <a:tint val="99000"/>
                <a:shade val="65000"/>
                <a:satMod val="155000"/>
              </a:schemeClr>
            </a:gs>
            <a:gs pos="100000">
              <a:schemeClr val="accent6">
                <a:hueOff val="0"/>
                <a:satOff val="0"/>
                <a:lumOff val="0"/>
                <a:alphaOff val="0"/>
                <a:tint val="100000"/>
                <a:shade val="100000"/>
                <a:satMod val="155000"/>
              </a:schemeClr>
            </a:gs>
          </a:gsLst>
          <a:lin ang="16200000" scaled="0"/>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Calibri"/>
            </a:rPr>
            <a:t>Compare to Exact Value and Analyze Error</a:t>
          </a:r>
        </a:p>
      </dsp:txBody>
      <dsp:txXfrm>
        <a:off x="1192927" y="3651676"/>
        <a:ext cx="3058855" cy="749810"/>
      </dsp:txXfrm>
    </dsp:sp>
    <dsp:sp modelId="{21FCD47B-AA64-4EDF-BB56-BF2AE4ED66AA}">
      <dsp:nvSpPr>
        <dsp:cNvPr id="0" name=""/>
        <dsp:cNvSpPr/>
      </dsp:nvSpPr>
      <dsp:spPr>
        <a:xfrm>
          <a:off x="3397911" y="581863"/>
          <a:ext cx="517703" cy="51770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514394" y="581863"/>
        <a:ext cx="284737" cy="389572"/>
      </dsp:txXfrm>
    </dsp:sp>
    <dsp:sp modelId="{846A0C2F-E37F-4ED3-A4BC-057AAC3D1A6F}">
      <dsp:nvSpPr>
        <dsp:cNvPr id="0" name=""/>
        <dsp:cNvSpPr/>
      </dsp:nvSpPr>
      <dsp:spPr>
        <a:xfrm>
          <a:off x="3690311" y="1488950"/>
          <a:ext cx="517703" cy="517703"/>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3806794" y="1488950"/>
        <a:ext cx="284737" cy="389572"/>
      </dsp:txXfrm>
    </dsp:sp>
    <dsp:sp modelId="{407018CA-0B62-4FC7-A011-7EE76793B39B}">
      <dsp:nvSpPr>
        <dsp:cNvPr id="0" name=""/>
        <dsp:cNvSpPr/>
      </dsp:nvSpPr>
      <dsp:spPr>
        <a:xfrm>
          <a:off x="3982711" y="2382762"/>
          <a:ext cx="517703" cy="517703"/>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099194" y="2382762"/>
        <a:ext cx="284737" cy="389572"/>
      </dsp:txXfrm>
    </dsp:sp>
    <dsp:sp modelId="{7CF47562-1B11-43F3-9978-E47A965EBBDC}">
      <dsp:nvSpPr>
        <dsp:cNvPr id="0" name=""/>
        <dsp:cNvSpPr/>
      </dsp:nvSpPr>
      <dsp:spPr>
        <a:xfrm>
          <a:off x="4275110" y="3298699"/>
          <a:ext cx="517703" cy="517703"/>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miter lim="800000"/>
        </a:ln>
        <a:effectLst/>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4391593" y="3298699"/>
        <a:ext cx="284737" cy="38957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4/30/2025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4/30/2025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CFB34-A2F3-42A7-CBB3-68B3C23252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C30743-3FFF-4340-029B-0788EA99C6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7A03A2-C1CE-88C3-125D-CD8F5EE3FC2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A93B2B3-1A40-1952-A713-D72A31B832E2}"/>
              </a:ext>
            </a:extLst>
          </p:cNvPr>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1784681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4/30/2025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4/30/2025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4/30/2025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4/30/2025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4/30/2025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4/30/2025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4/30/2025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4/30/2025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4/30/2025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4/30/2025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4/30/2025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4/30/2025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Quantum Circuit Cutting</a:t>
            </a:r>
          </a:p>
        </p:txBody>
      </p:sp>
      <p:sp>
        <p:nvSpPr>
          <p:cNvPr id="5" name="Subtitle 4"/>
          <p:cNvSpPr>
            <a:spLocks noGrp="1"/>
          </p:cNvSpPr>
          <p:nvPr>
            <p:ph type="subTitle" idx="1"/>
          </p:nvPr>
        </p:nvSpPr>
        <p:spPr/>
        <p:txBody>
          <a:bodyPr>
            <a:normAutofit/>
          </a:bodyPr>
          <a:lstStyle/>
          <a:p>
            <a:r>
              <a:rPr lang="en-US" sz="2400"/>
              <a:t>By: Samuel Hartmann, Alexis Ouellette, Nathan Tomlin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What Is Quantum Circuit Cutting?</a:t>
            </a:r>
          </a:p>
        </p:txBody>
      </p:sp>
      <p:sp>
        <p:nvSpPr>
          <p:cNvPr id="14" name="Content Placeholder 13"/>
          <p:cNvSpPr>
            <a:spLocks noGrp="1"/>
          </p:cNvSpPr>
          <p:nvPr>
            <p:ph idx="1"/>
          </p:nvPr>
        </p:nvSpPr>
        <p:spPr/>
        <p:txBody>
          <a:bodyPr/>
          <a:lstStyle/>
          <a:p>
            <a:r>
              <a:rPr lang="en-US"/>
              <a:t>Quantum circuit cutting is the process of taking a larger quantum circuit and “cutting” it into smaller subcircuits.</a:t>
            </a:r>
          </a:p>
          <a:p>
            <a:r>
              <a:rPr lang="en-US"/>
              <a:t>Once these smaller subcircuits have been created, they can then be executed either independently on the same quantum device, or independently across multiple quantum devices.</a:t>
            </a:r>
          </a:p>
          <a:p>
            <a:r>
              <a:rPr lang="en-US"/>
              <a:t>Once executed, the result of all subcircuits can then be recombined to obtain the original result of the larger quantum circuit </a:t>
            </a:r>
            <a:br>
              <a:rPr lang="en-US"/>
            </a:br>
            <a:r>
              <a:rPr lang="en-US"/>
              <a:t>(Using some form of post processing).</a:t>
            </a:r>
          </a:p>
          <a:p>
            <a:endParaRPr lang="en-US"/>
          </a:p>
          <a:p>
            <a:endParaRPr lang="en-US"/>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Why Do We Need It?</a:t>
            </a:r>
          </a:p>
        </p:txBody>
      </p:sp>
      <p:sp>
        <p:nvSpPr>
          <p:cNvPr id="3" name="Content Placeholder 2">
            <a:extLst>
              <a:ext uri="{FF2B5EF4-FFF2-40B4-BE49-F238E27FC236}">
                <a16:creationId xmlns:a16="http://schemas.microsoft.com/office/drawing/2014/main" id="{DFA74ECD-80A7-2FB0-7ECE-D45EB77750D0}"/>
              </a:ext>
            </a:extLst>
          </p:cNvPr>
          <p:cNvSpPr>
            <a:spLocks noGrp="1"/>
          </p:cNvSpPr>
          <p:nvPr>
            <p:ph idx="1"/>
          </p:nvPr>
        </p:nvSpPr>
        <p:spPr>
          <a:xfrm>
            <a:off x="1218883" y="1197864"/>
            <a:ext cx="10360501" cy="4462272"/>
          </a:xfrm>
        </p:spPr>
        <p:txBody>
          <a:bodyPr>
            <a:normAutofit lnSpcReduction="10000"/>
          </a:bodyPr>
          <a:lstStyle/>
          <a:p>
            <a:pPr marL="0" indent="0">
              <a:buNone/>
            </a:pPr>
            <a:endParaRPr lang="en-US"/>
          </a:p>
          <a:p>
            <a:r>
              <a:rPr lang="en-US"/>
              <a:t>One of the main problems quantum circuit cutting solves is the challenge of executing circuits that are too large for a particular quantum computer. </a:t>
            </a:r>
          </a:p>
          <a:p>
            <a:r>
              <a:rPr lang="en-US"/>
              <a:t>Most modern quantum devices are limited by the number of qubits they can support, which significantly restricts not only the size but also the complexity of the circuits they can run.</a:t>
            </a:r>
          </a:p>
          <a:p>
            <a:r>
              <a:rPr lang="en-US"/>
              <a:t>Continued research into quantum circuit cutting could, theoretically, enhance the capabilities of quantum algorithms for tasks in things like machine learning and cryptography.</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07F1D-D72E-7892-5849-592532F0E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C4CA6F-ADFB-C7F2-FC1A-747B75794192}"/>
              </a:ext>
            </a:extLst>
          </p:cNvPr>
          <p:cNvSpPr>
            <a:spLocks noGrp="1"/>
          </p:cNvSpPr>
          <p:nvPr>
            <p:ph type="title"/>
          </p:nvPr>
        </p:nvSpPr>
        <p:spPr>
          <a:xfrm>
            <a:off x="1218883" y="236963"/>
            <a:ext cx="10360501" cy="680342"/>
          </a:xfrm>
        </p:spPr>
        <p:txBody>
          <a:bodyPr/>
          <a:lstStyle/>
          <a:p>
            <a:r>
              <a:rPr lang="en-US"/>
              <a:t>Demonstration</a:t>
            </a:r>
          </a:p>
        </p:txBody>
      </p:sp>
      <p:sp>
        <p:nvSpPr>
          <p:cNvPr id="3" name="Content Placeholder 2">
            <a:extLst>
              <a:ext uri="{FF2B5EF4-FFF2-40B4-BE49-F238E27FC236}">
                <a16:creationId xmlns:a16="http://schemas.microsoft.com/office/drawing/2014/main" id="{649C9FC2-7282-47F9-F6C9-332AB14C23E1}"/>
              </a:ext>
            </a:extLst>
          </p:cNvPr>
          <p:cNvSpPr>
            <a:spLocks noGrp="1"/>
          </p:cNvSpPr>
          <p:nvPr>
            <p:ph sz="half" idx="1"/>
          </p:nvPr>
        </p:nvSpPr>
        <p:spPr>
          <a:xfrm>
            <a:off x="491067" y="920719"/>
            <a:ext cx="5806493" cy="5661288"/>
          </a:xfrm>
        </p:spPr>
        <p:txBody>
          <a:bodyPr vert="horz" lIns="121899" tIns="60949" rIns="121899" bIns="60949" rtlCol="0" anchor="t">
            <a:noAutofit/>
          </a:bodyPr>
          <a:lstStyle/>
          <a:p>
            <a:pPr marL="304165" indent="-304165"/>
            <a:r>
              <a:rPr lang="en-US" sz="1500" dirty="0"/>
              <a:t>Here we have a demonstration of quantum circuit cutting. Using wire cutting, we have taken a 7-qubit circuit and split it into 2 separate 4-qubit circuits. The advantage to this method is that we can split a wider variety of circuits at the cost of increased overhead.</a:t>
            </a:r>
            <a:endParaRPr lang="en-US" sz="1500" dirty="0">
              <a:ea typeface="Calibri"/>
              <a:cs typeface="Calibri"/>
            </a:endParaRPr>
          </a:p>
          <a:p>
            <a:pPr marL="304165" indent="-304165"/>
            <a:r>
              <a:rPr lang="en-US" sz="1500" dirty="0">
                <a:ea typeface="Calibri"/>
                <a:cs typeface="Calibri"/>
              </a:rPr>
              <a:t>Quantum Wire cutting utilizes a pair of Move instructions that act like a series of swap gates inside the quantum compute. These transfer the inked state between the two halves of the original circuit. This link is facilitated by adding an ancillary circuit to the second cut half where the linked qubit from A will be copied between the two halves by a quantum link inside of the computer.</a:t>
            </a:r>
          </a:p>
          <a:p>
            <a:pPr marL="304165" indent="-304165"/>
            <a:r>
              <a:rPr lang="en-US" sz="1500" dirty="0"/>
              <a:t>After the circuits have been decomposed, we set them up to be able to run as a series of sub experiments. These sub experiments construct a </a:t>
            </a:r>
            <a:r>
              <a:rPr lang="en-US" sz="1500" dirty="0" err="1"/>
              <a:t>Quasiprobability</a:t>
            </a:r>
            <a:r>
              <a:rPr lang="en-US" sz="1500" dirty="0"/>
              <a:t> Distribution that will later be used to reconstruct the larger circuit.</a:t>
            </a:r>
            <a:endParaRPr lang="en-US" sz="1500" dirty="0">
              <a:ea typeface="Calibri"/>
              <a:cs typeface="Calibri"/>
            </a:endParaRPr>
          </a:p>
          <a:p>
            <a:pPr marL="304165" indent="-304165"/>
            <a:r>
              <a:rPr lang="en-US" sz="1500" dirty="0"/>
              <a:t>For this experiment, we have chosen to run them once on a simulator, and once on an actual quantum computer by utilizing IMBQ’s cloud quantum services.</a:t>
            </a:r>
            <a:endParaRPr lang="en-US" sz="1500" dirty="0">
              <a:ea typeface="Calibri"/>
              <a:cs typeface="Calibri"/>
            </a:endParaRPr>
          </a:p>
          <a:p>
            <a:pPr marL="304165" indent="-304165"/>
            <a:r>
              <a:rPr lang="en-US" sz="1500" dirty="0"/>
              <a:t>Once they have ran on their respective backends, we reconstruct the expectation value for each subcircuit's </a:t>
            </a:r>
            <a:r>
              <a:rPr lang="en-US" sz="1500" dirty="0" err="1"/>
              <a:t>Quasiprobability</a:t>
            </a:r>
            <a:r>
              <a:rPr lang="en-US" sz="1500" dirty="0"/>
              <a:t> Distribution and then combine them to get the expectation value for the original 7-qubit circuit.</a:t>
            </a:r>
            <a:endParaRPr lang="en-US" sz="1500" dirty="0">
              <a:ea typeface="Calibri"/>
              <a:cs typeface="Calibri"/>
            </a:endParaRPr>
          </a:p>
          <a:p>
            <a:pPr marL="304165" indent="-304165"/>
            <a:endParaRPr lang="en-US" sz="1600" dirty="0">
              <a:ea typeface="Calibri"/>
              <a:cs typeface="Calibri"/>
            </a:endParaRPr>
          </a:p>
        </p:txBody>
      </p:sp>
      <p:pic>
        <p:nvPicPr>
          <p:cNvPr id="1026" name="Picture 2">
            <a:extLst>
              <a:ext uri="{FF2B5EF4-FFF2-40B4-BE49-F238E27FC236}">
                <a16:creationId xmlns:a16="http://schemas.microsoft.com/office/drawing/2014/main" id="{144D2BCE-09A5-8EDD-6CBB-F7DE94B52C5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51612" y="240632"/>
            <a:ext cx="3582341" cy="23501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2BEB7F7-FFA9-6374-A51D-214A1DC5CE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612" y="3631561"/>
            <a:ext cx="3582341" cy="294770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F501B2F0-AB9A-F270-D500-DB43ADA4DE10}"/>
              </a:ext>
            </a:extLst>
          </p:cNvPr>
          <p:cNvCxnSpPr>
            <a:endCxn id="1028" idx="0"/>
          </p:cNvCxnSpPr>
          <p:nvPr/>
        </p:nvCxnSpPr>
        <p:spPr>
          <a:xfrm>
            <a:off x="8342782" y="2667000"/>
            <a:ext cx="0" cy="9144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84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04" y="140590"/>
            <a:ext cx="10360501" cy="936460"/>
          </a:xfrm>
        </p:spPr>
        <p:txBody>
          <a:bodyPr/>
          <a:lstStyle/>
          <a:p>
            <a:r>
              <a:rPr lang="en-US"/>
              <a:t>Discussing the findings</a:t>
            </a:r>
          </a:p>
        </p:txBody>
      </p:sp>
      <p:sp>
        <p:nvSpPr>
          <p:cNvPr id="3" name="Content Placeholder 2"/>
          <p:cNvSpPr>
            <a:spLocks noGrp="1"/>
          </p:cNvSpPr>
          <p:nvPr>
            <p:ph sz="half" idx="1"/>
          </p:nvPr>
        </p:nvSpPr>
        <p:spPr>
          <a:xfrm>
            <a:off x="772597" y="1077898"/>
            <a:ext cx="5182411" cy="5333912"/>
          </a:xfrm>
        </p:spPr>
        <p:txBody>
          <a:bodyPr vert="horz" lIns="121899" tIns="60949" rIns="121899" bIns="60949" rtlCol="0" anchor="t">
            <a:noAutofit/>
          </a:bodyPr>
          <a:lstStyle/>
          <a:p>
            <a:pPr marL="304165" indent="-304165"/>
            <a:r>
              <a:rPr lang="en-US" sz="1600">
                <a:ea typeface="Calibri"/>
                <a:cs typeface="Calibri"/>
              </a:rPr>
              <a:t>The simulator produced a reconstructed expectation value that closely matched the exact expectation value, with only a small relative error of approximately -12.2%. This shows that in a noise-free environment, circuit cutting can effectively approximate the behavior of a full quantum circuit. </a:t>
            </a:r>
          </a:p>
          <a:p>
            <a:pPr marL="304165" indent="-304165"/>
            <a:r>
              <a:rPr lang="en-US" sz="1600">
                <a:ea typeface="Calibri"/>
                <a:cs typeface="Calibri"/>
              </a:rPr>
              <a:t>However, the real quantum computer produced a reconstructed expectation value that deviated slightly more from the correct expectation value, with a relative error of approximately –16.7%. The larger deviation is due to the presence of noise that affects the accuracy of the final measurement.  Resulting in less accurate results. </a:t>
            </a:r>
          </a:p>
          <a:p>
            <a:pPr marL="304165" indent="-304165"/>
            <a:r>
              <a:rPr lang="en-US" sz="1600">
                <a:ea typeface="+mn-lt"/>
                <a:cs typeface="+mn-lt"/>
              </a:rPr>
              <a:t>The larger discrepancy observed on the real quantum computer is primarily due to several sources of noise, such as gate errors, readout errors, and decoherence. These noise effects are further amplified by the additional operations introduced during circuit wire cutting, including mid-circuit measurements and state preparations. In contrast, the simulator backend does not suffer from these imperfections, leading to reconstructed values that are much closer to the theoretical expectation.</a:t>
            </a:r>
            <a:endParaRPr lang="en-US" sz="1600">
              <a:ea typeface="Calibri"/>
              <a:cs typeface="Calibri"/>
            </a:endParaRPr>
          </a:p>
        </p:txBody>
      </p:sp>
      <p:pic>
        <p:nvPicPr>
          <p:cNvPr id="6" name="Picture 5" descr="A screen shot of a computer code&#10;&#10;AI-generated content may be incorrect.">
            <a:extLst>
              <a:ext uri="{FF2B5EF4-FFF2-40B4-BE49-F238E27FC236}">
                <a16:creationId xmlns:a16="http://schemas.microsoft.com/office/drawing/2014/main" id="{F08385D8-BF21-ACA2-1872-B77D4A724B4A}"/>
              </a:ext>
            </a:extLst>
          </p:cNvPr>
          <p:cNvPicPr>
            <a:picLocks noChangeAspect="1"/>
          </p:cNvPicPr>
          <p:nvPr/>
        </p:nvPicPr>
        <p:blipFill>
          <a:blip r:embed="rId2"/>
          <a:stretch>
            <a:fillRect/>
          </a:stretch>
        </p:blipFill>
        <p:spPr>
          <a:xfrm>
            <a:off x="5948412" y="760404"/>
            <a:ext cx="6233391" cy="2133602"/>
          </a:xfrm>
          <a:prstGeom prst="rect">
            <a:avLst/>
          </a:prstGeom>
        </p:spPr>
      </p:pic>
      <p:pic>
        <p:nvPicPr>
          <p:cNvPr id="10" name="Picture 9" descr="A white text with black text&#10;&#10;AI-generated content may be incorrect.">
            <a:extLst>
              <a:ext uri="{FF2B5EF4-FFF2-40B4-BE49-F238E27FC236}">
                <a16:creationId xmlns:a16="http://schemas.microsoft.com/office/drawing/2014/main" id="{5F1FF3F2-AF19-902A-04E8-029EFD6C6C3E}"/>
              </a:ext>
            </a:extLst>
          </p:cNvPr>
          <p:cNvPicPr>
            <a:picLocks noChangeAspect="1"/>
          </p:cNvPicPr>
          <p:nvPr/>
        </p:nvPicPr>
        <p:blipFill>
          <a:blip r:embed="rId3"/>
          <a:stretch>
            <a:fillRect/>
          </a:stretch>
        </p:blipFill>
        <p:spPr>
          <a:xfrm>
            <a:off x="5941284" y="2894006"/>
            <a:ext cx="6240519" cy="1526455"/>
          </a:xfrm>
          <a:prstGeom prst="rect">
            <a:avLst/>
          </a:prstGeo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58276-DF64-C068-27AB-67D87081D3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6BFA9-88E6-008C-C232-8C5B3B649E98}"/>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3224ABF-FF18-A6F5-6968-40E93EE685CF}"/>
              </a:ext>
            </a:extLst>
          </p:cNvPr>
          <p:cNvSpPr>
            <a:spLocks noGrp="1"/>
          </p:cNvSpPr>
          <p:nvPr>
            <p:ph sz="half" idx="1"/>
          </p:nvPr>
        </p:nvSpPr>
        <p:spPr/>
        <p:txBody>
          <a:bodyPr vert="horz" lIns="121899" tIns="60949" rIns="121899" bIns="60949" rtlCol="0" anchor="t">
            <a:normAutofit/>
          </a:bodyPr>
          <a:lstStyle/>
          <a:p>
            <a:pPr marL="304165" indent="-304165"/>
            <a:r>
              <a:rPr lang="en-US" sz="2000"/>
              <a:t>Quantum circuit cutting </a:t>
            </a:r>
            <a:r>
              <a:rPr lang="en-US" sz="2000">
                <a:ea typeface="+mn-lt"/>
                <a:cs typeface="+mn-lt"/>
              </a:rPr>
              <a:t>enables the simulation of large quantum circuits by splitting them into smaller, more manageable subcircuits that can run on limited hardware.</a:t>
            </a:r>
            <a:r>
              <a:rPr lang="en-US" sz="2000"/>
              <a:t> </a:t>
            </a:r>
            <a:endParaRPr lang="en-US" sz="2000">
              <a:ea typeface="Calibri"/>
              <a:cs typeface="Calibri"/>
            </a:endParaRPr>
          </a:p>
          <a:p>
            <a:pPr marL="304165" indent="-304165"/>
            <a:r>
              <a:rPr lang="en-US" sz="2000">
                <a:ea typeface="+mn-lt"/>
                <a:cs typeface="+mn-lt"/>
              </a:rPr>
              <a:t>Our experiment showed that reconstructed expectation values are more accurate on simulators, but less accurate on real quantum computers due to noise. </a:t>
            </a:r>
            <a:endParaRPr lang="en-US" sz="2000">
              <a:ea typeface="Calibri"/>
              <a:cs typeface="Calibri"/>
            </a:endParaRPr>
          </a:p>
          <a:p>
            <a:pPr marL="304165" indent="-304165"/>
            <a:r>
              <a:rPr lang="en-US" sz="2000">
                <a:ea typeface="+mn-lt"/>
                <a:cs typeface="+mn-lt"/>
              </a:rPr>
              <a:t>Despite these challenges, circuit cutting remains a promising strategy for scaling quantum computers, especially as hardware improves and noise mitigation techniques advance. </a:t>
            </a:r>
            <a:endParaRPr lang="en-US" sz="2000">
              <a:ea typeface="Calibri"/>
              <a:cs typeface="Calibri"/>
            </a:endParaRPr>
          </a:p>
        </p:txBody>
      </p:sp>
      <p:graphicFrame>
        <p:nvGraphicFramePr>
          <p:cNvPr id="5" name="Content Placeholder 4" descr="Staggered process showing 3 tasks arranged one below the other and two downward pointing arrows are used to indicate progression from first task to second task and second task to third task.">
            <a:extLst>
              <a:ext uri="{FF2B5EF4-FFF2-40B4-BE49-F238E27FC236}">
                <a16:creationId xmlns:a16="http://schemas.microsoft.com/office/drawing/2014/main" id="{D15CA0C5-B0F9-8E81-D1C2-67346CFC8CCB}"/>
              </a:ext>
            </a:extLst>
          </p:cNvPr>
          <p:cNvGraphicFramePr>
            <a:graphicFrameLocks noGrp="1"/>
          </p:cNvGraphicFramePr>
          <p:nvPr>
            <p:ph sz="half" idx="2"/>
            <p:extLst>
              <p:ext uri="{D42A27DB-BD31-4B8C-83A1-F6EECF244321}">
                <p14:modId xmlns:p14="http://schemas.microsoft.com/office/powerpoint/2010/main" val="1282114584"/>
              </p:ext>
            </p:extLst>
          </p:nvPr>
        </p:nvGraphicFramePr>
        <p:xfrm>
          <a:off x="6460348" y="1502514"/>
          <a:ext cx="5085214" cy="4424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2150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6a31a46-f4f1-43d4-a06d-8fdfef59ee7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3A10D23869FC4293196FF6316D767D" ma:contentTypeVersion="12" ma:contentTypeDescription="Create a new document." ma:contentTypeScope="" ma:versionID="613b5961b5b65a89c21c3641ade0c7d5">
  <xsd:schema xmlns:xsd="http://www.w3.org/2001/XMLSchema" xmlns:xs="http://www.w3.org/2001/XMLSchema" xmlns:p="http://schemas.microsoft.com/office/2006/metadata/properties" xmlns:ns3="e6a31a46-f4f1-43d4-a06d-8fdfef59ee7d" xmlns:ns4="4d422891-a1bf-4e2a-89be-47f248aa779b" targetNamespace="http://schemas.microsoft.com/office/2006/metadata/properties" ma:root="true" ma:fieldsID="be116eebaf8a48962609abe8e25cd1a8" ns3:_="" ns4:_="">
    <xsd:import namespace="e6a31a46-f4f1-43d4-a06d-8fdfef59ee7d"/>
    <xsd:import namespace="4d422891-a1bf-4e2a-89be-47f248aa779b"/>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ystemTags" minOccurs="0"/>
                <xsd:element ref="ns3:MediaServiceOCR" minOccurs="0"/>
                <xsd:element ref="ns3:MediaServiceGenerationTime" minOccurs="0"/>
                <xsd:element ref="ns3:MediaServiceEventHashCode"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a31a46-f4f1-43d4-a06d-8fdfef59ee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d422891-a1bf-4e2a-89be-47f248aa779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C67BEE-D13F-4BD2-98A5-34D8A0977F68}">
  <ds:schemaRefs>
    <ds:schemaRef ds:uri="4d422891-a1bf-4e2a-89be-47f248aa779b"/>
    <ds:schemaRef ds:uri="e6a31a46-f4f1-43d4-a06d-8fdfef59ee7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861A863-1340-48EA-A11C-A819F7F9381C}">
  <ds:schemaRefs>
    <ds:schemaRef ds:uri="4d422891-a1bf-4e2a-89be-47f248aa779b"/>
    <ds:schemaRef ds:uri="e6a31a46-f4f1-43d4-a06d-8fdfef59ee7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842E914-7232-4ED9-AC03-749B127F70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701</Words>
  <Application>Microsoft Office PowerPoint</Application>
  <PresentationFormat>Custom</PresentationFormat>
  <Paragraphs>31</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Tech 16x9</vt:lpstr>
      <vt:lpstr>Quantum Circuit Cutting</vt:lpstr>
      <vt:lpstr>What Is Quantum Circuit Cutting?</vt:lpstr>
      <vt:lpstr>Why Do We Need It?</vt:lpstr>
      <vt:lpstr>Demonstration</vt:lpstr>
      <vt:lpstr>Discussing the findings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Circuit Cutting</dc:title>
  <dc:creator>Tomlin, Nathan (ntomlin42)</dc:creator>
  <cp:lastModifiedBy>Samuel Hartmann</cp:lastModifiedBy>
  <cp:revision>2</cp:revision>
  <dcterms:created xsi:type="dcterms:W3CDTF">2025-04-29T01:27:40Z</dcterms:created>
  <dcterms:modified xsi:type="dcterms:W3CDTF">2025-05-01T03:56:08Z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0x0101001E3A10D23869FC4293196FF6316D767D</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