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2" autoAdjust="0"/>
    <p:restoredTop sz="98725" autoAdjust="0"/>
  </p:normalViewPr>
  <p:slideViewPr>
    <p:cSldViewPr showGuides="1">
      <p:cViewPr varScale="1">
        <p:scale>
          <a:sx n="103" d="100"/>
          <a:sy n="103" d="100"/>
        </p:scale>
        <p:origin x="1302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59886F0A-52EA-47C1-9841-2CE72770F9B7}"/>
    <pc:docChg chg="custSel modSld">
      <pc:chgData name="Daniels, Jared" userId="873bad36-237e-4ccd-8a06-bbf523af18a1" providerId="ADAL" clId="{59886F0A-52EA-47C1-9841-2CE72770F9B7}" dt="2022-01-11T21:26:34.837" v="71" actId="27636"/>
      <pc:docMkLst>
        <pc:docMk/>
      </pc:docMkLst>
      <pc:sldChg chg="addSp delSp modSp delAnim modAnim">
        <pc:chgData name="Daniels, Jared" userId="873bad36-237e-4ccd-8a06-bbf523af18a1" providerId="ADAL" clId="{59886F0A-52EA-47C1-9841-2CE72770F9B7}" dt="2022-01-11T16:06:14.979" v="9" actId="27636"/>
        <pc:sldMkLst>
          <pc:docMk/>
          <pc:sldMk cId="0" sldId="362"/>
        </pc:sldMkLst>
        <pc:spChg chg="add mod">
          <ac:chgData name="Daniels, Jared" userId="873bad36-237e-4ccd-8a06-bbf523af18a1" providerId="ADAL" clId="{59886F0A-52EA-47C1-9841-2CE72770F9B7}" dt="2022-01-11T16:06:09.259" v="5" actId="27636"/>
          <ac:spMkLst>
            <pc:docMk/>
            <pc:sldMk cId="0" sldId="362"/>
            <ac:spMk id="316433" creationId="{C708ADA9-C8AA-4FF6-8C4F-0A2BECB649D9}"/>
          </ac:spMkLst>
        </pc:spChg>
        <pc:spChg chg="add mod">
          <ac:chgData name="Daniels, Jared" userId="873bad36-237e-4ccd-8a06-bbf523af18a1" providerId="ADAL" clId="{59886F0A-52EA-47C1-9841-2CE72770F9B7}" dt="2022-01-11T16:06:14.979" v="9" actId="27636"/>
          <ac:spMkLst>
            <pc:docMk/>
            <pc:sldMk cId="0" sldId="362"/>
            <ac:spMk id="316434" creationId="{19C06E78-79D8-42D5-8C8A-F51EAEF69713}"/>
          </ac:spMkLst>
        </pc:spChg>
        <pc:graphicFrameChg chg="del mod replId">
          <ac:chgData name="Daniels, Jared" userId="873bad36-237e-4ccd-8a06-bbf523af18a1" providerId="ADAL" clId="{59886F0A-52EA-47C1-9841-2CE72770F9B7}" dt="2022-01-11T16:06:09.181" v="4"/>
          <ac:graphicFrameMkLst>
            <pc:docMk/>
            <pc:sldMk cId="0" sldId="362"/>
            <ac:graphicFrameMk id="2" creationId="{C708ADA9-C8AA-4FF6-8C4F-0A2BECB649D9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6:14.915" v="8"/>
          <ac:graphicFrameMkLst>
            <pc:docMk/>
            <pc:sldMk cId="0" sldId="362"/>
            <ac:graphicFrameMk id="6" creationId="{19C06E78-79D8-42D5-8C8A-F51EAEF69713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6:30.901" v="20" actId="27636"/>
        <pc:sldMkLst>
          <pc:docMk/>
          <pc:sldMk cId="0" sldId="425"/>
        </pc:sldMkLst>
        <pc:spChg chg="add mod">
          <ac:chgData name="Daniels, Jared" userId="873bad36-237e-4ccd-8a06-bbf523af18a1" providerId="ADAL" clId="{59886F0A-52EA-47C1-9841-2CE72770F9B7}" dt="2022-01-11T16:06:22.505" v="13" actId="27636"/>
          <ac:spMkLst>
            <pc:docMk/>
            <pc:sldMk cId="0" sldId="425"/>
            <ac:spMk id="654340" creationId="{BE595740-F2FC-4C35-99D2-3A02BDA86A72}"/>
          </ac:spMkLst>
        </pc:spChg>
        <pc:spChg chg="add mod">
          <ac:chgData name="Daniels, Jared" userId="873bad36-237e-4ccd-8a06-bbf523af18a1" providerId="ADAL" clId="{59886F0A-52EA-47C1-9841-2CE72770F9B7}" dt="2022-01-11T16:06:30.901" v="20" actId="27636"/>
          <ac:spMkLst>
            <pc:docMk/>
            <pc:sldMk cId="0" sldId="425"/>
            <ac:spMk id="654344" creationId="{D9B60186-E10E-41DF-B24E-37E0E25BFA35}"/>
          </ac:spMkLst>
        </pc:spChg>
        <pc:spChg chg="add mod">
          <ac:chgData name="Daniels, Jared" userId="873bad36-237e-4ccd-8a06-bbf523af18a1" providerId="ADAL" clId="{59886F0A-52EA-47C1-9841-2CE72770F9B7}" dt="2022-01-11T16:06:27.297" v="17" actId="27636"/>
          <ac:spMkLst>
            <pc:docMk/>
            <pc:sldMk cId="0" sldId="425"/>
            <ac:spMk id="654349" creationId="{4A2C49B7-3DA9-4B42-972C-22A1F2377E48}"/>
          </ac:spMkLst>
        </pc:spChg>
        <pc:graphicFrameChg chg="del mod replId">
          <ac:chgData name="Daniels, Jared" userId="873bad36-237e-4ccd-8a06-bbf523af18a1" providerId="ADAL" clId="{59886F0A-52EA-47C1-9841-2CE72770F9B7}" dt="2022-01-11T16:06:22.453" v="12"/>
          <ac:graphicFrameMkLst>
            <pc:docMk/>
            <pc:sldMk cId="0" sldId="425"/>
            <ac:graphicFrameMk id="2" creationId="{BE595740-F2FC-4C35-99D2-3A02BDA86A72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6:27.230" v="16"/>
          <ac:graphicFrameMkLst>
            <pc:docMk/>
            <pc:sldMk cId="0" sldId="425"/>
            <ac:graphicFrameMk id="6" creationId="{4A2C49B7-3DA9-4B42-972C-22A1F2377E48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6:30.838" v="19"/>
          <ac:graphicFrameMkLst>
            <pc:docMk/>
            <pc:sldMk cId="0" sldId="425"/>
            <ac:graphicFrameMk id="8" creationId="{D9B60186-E10E-41DF-B24E-37E0E25BFA35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21:26:17.966" v="61" actId="27636"/>
        <pc:sldMkLst>
          <pc:docMk/>
          <pc:sldMk cId="0" sldId="427"/>
        </pc:sldMkLst>
        <pc:spChg chg="add mod">
          <ac:chgData name="Daniels, Jared" userId="873bad36-237e-4ccd-8a06-bbf523af18a1" providerId="ADAL" clId="{59886F0A-52EA-47C1-9841-2CE72770F9B7}" dt="2022-01-11T21:26:17.966" v="61" actId="27636"/>
          <ac:spMkLst>
            <pc:docMk/>
            <pc:sldMk cId="0" sldId="427"/>
            <ac:spMk id="661508" creationId="{7F2AA559-F136-4944-A5FE-9DDABF0F894D}"/>
          </ac:spMkLst>
        </pc:spChg>
        <pc:spChg chg="add mod">
          <ac:chgData name="Daniels, Jared" userId="873bad36-237e-4ccd-8a06-bbf523af18a1" providerId="ADAL" clId="{59886F0A-52EA-47C1-9841-2CE72770F9B7}" dt="2022-01-11T16:06:47.803" v="23" actId="27636"/>
          <ac:spMkLst>
            <pc:docMk/>
            <pc:sldMk cId="0" sldId="427"/>
            <ac:spMk id="661510" creationId="{DAB2ABC6-E51A-4614-905C-0D7E783B1177}"/>
          </ac:spMkLst>
        </pc:spChg>
        <pc:graphicFrameChg chg="del mod replId">
          <ac:chgData name="Daniels, Jared" userId="873bad36-237e-4ccd-8a06-bbf523af18a1" providerId="ADAL" clId="{59886F0A-52EA-47C1-9841-2CE72770F9B7}" dt="2022-01-11T21:26:17.935" v="60"/>
          <ac:graphicFrameMkLst>
            <pc:docMk/>
            <pc:sldMk cId="0" sldId="427"/>
            <ac:graphicFrameMk id="2" creationId="{7F2AA559-F136-4944-A5FE-9DDABF0F894D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6:47.735" v="22"/>
          <ac:graphicFrameMkLst>
            <pc:docMk/>
            <pc:sldMk cId="0" sldId="427"/>
            <ac:graphicFrameMk id="2" creationId="{DAB2ABC6-E51A-4614-905C-0D7E783B1177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6:54.493" v="26" actId="27636"/>
        <pc:sldMkLst>
          <pc:docMk/>
          <pc:sldMk cId="0" sldId="428"/>
        </pc:sldMkLst>
        <pc:spChg chg="add mod">
          <ac:chgData name="Daniels, Jared" userId="873bad36-237e-4ccd-8a06-bbf523af18a1" providerId="ADAL" clId="{59886F0A-52EA-47C1-9841-2CE72770F9B7}" dt="2022-01-11T16:06:54.493" v="26" actId="27636"/>
          <ac:spMkLst>
            <pc:docMk/>
            <pc:sldMk cId="0" sldId="428"/>
            <ac:spMk id="662532" creationId="{126CE8CE-024C-43A9-AB77-ECC1B74D699C}"/>
          </ac:spMkLst>
        </pc:spChg>
        <pc:graphicFrameChg chg="del mod replId">
          <ac:chgData name="Daniels, Jared" userId="873bad36-237e-4ccd-8a06-bbf523af18a1" providerId="ADAL" clId="{59886F0A-52EA-47C1-9841-2CE72770F9B7}" dt="2022-01-11T16:06:54.431" v="25"/>
          <ac:graphicFrameMkLst>
            <pc:docMk/>
            <pc:sldMk cId="0" sldId="428"/>
            <ac:graphicFrameMk id="2" creationId="{126CE8CE-024C-43A9-AB77-ECC1B74D699C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21:26:28.312" v="67" actId="27636"/>
        <pc:sldMkLst>
          <pc:docMk/>
          <pc:sldMk cId="0" sldId="429"/>
        </pc:sldMkLst>
        <pc:spChg chg="add mod">
          <ac:chgData name="Daniels, Jared" userId="873bad36-237e-4ccd-8a06-bbf523af18a1" providerId="ADAL" clId="{59886F0A-52EA-47C1-9841-2CE72770F9B7}" dt="2022-01-11T21:26:24.737" v="64" actId="27636"/>
          <ac:spMkLst>
            <pc:docMk/>
            <pc:sldMk cId="0" sldId="429"/>
            <ac:spMk id="663556" creationId="{CB50769A-C5BD-459B-940B-A34FD1322F1E}"/>
          </ac:spMkLst>
        </pc:spChg>
        <pc:spChg chg="add mod">
          <ac:chgData name="Daniels, Jared" userId="873bad36-237e-4ccd-8a06-bbf523af18a1" providerId="ADAL" clId="{59886F0A-52EA-47C1-9841-2CE72770F9B7}" dt="2022-01-11T16:07:02.856" v="29" actId="27636"/>
          <ac:spMkLst>
            <pc:docMk/>
            <pc:sldMk cId="0" sldId="429"/>
            <ac:spMk id="663557" creationId="{56265D9E-8C93-40DF-A4E9-7EC0BCA5D6F3}"/>
          </ac:spMkLst>
        </pc:spChg>
        <pc:spChg chg="add mod">
          <ac:chgData name="Daniels, Jared" userId="873bad36-237e-4ccd-8a06-bbf523af18a1" providerId="ADAL" clId="{59886F0A-52EA-47C1-9841-2CE72770F9B7}" dt="2022-01-11T21:26:28.312" v="67" actId="27636"/>
          <ac:spMkLst>
            <pc:docMk/>
            <pc:sldMk cId="0" sldId="429"/>
            <ac:spMk id="663559" creationId="{EC447A72-BDB3-43E4-A960-3DCA2B2D0405}"/>
          </ac:spMkLst>
        </pc:spChg>
        <pc:spChg chg="add mod">
          <ac:chgData name="Daniels, Jared" userId="873bad36-237e-4ccd-8a06-bbf523af18a1" providerId="ADAL" clId="{59886F0A-52EA-47C1-9841-2CE72770F9B7}" dt="2022-01-11T16:07:06.243" v="32" actId="27636"/>
          <ac:spMkLst>
            <pc:docMk/>
            <pc:sldMk cId="0" sldId="429"/>
            <ac:spMk id="663560" creationId="{2660F2B0-A213-4773-A4AB-C35ED1AD8F8A}"/>
          </ac:spMkLst>
        </pc:spChg>
        <pc:graphicFrameChg chg="del mod replId">
          <ac:chgData name="Daniels, Jared" userId="873bad36-237e-4ccd-8a06-bbf523af18a1" providerId="ADAL" clId="{59886F0A-52EA-47C1-9841-2CE72770F9B7}" dt="2022-01-11T16:07:02.794" v="28"/>
          <ac:graphicFrameMkLst>
            <pc:docMk/>
            <pc:sldMk cId="0" sldId="429"/>
            <ac:graphicFrameMk id="2" creationId="{56265D9E-8C93-40DF-A4E9-7EC0BCA5D6F3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21:26:24.690" v="63"/>
          <ac:graphicFrameMkLst>
            <pc:docMk/>
            <pc:sldMk cId="0" sldId="429"/>
            <ac:graphicFrameMk id="2" creationId="{CB50769A-C5BD-459B-940B-A34FD1322F1E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7:06.181" v="31"/>
          <ac:graphicFrameMkLst>
            <pc:docMk/>
            <pc:sldMk cId="0" sldId="429"/>
            <ac:graphicFrameMk id="6" creationId="{2660F2B0-A213-4773-A4AB-C35ED1AD8F8A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21:26:28.242" v="66"/>
          <ac:graphicFrameMkLst>
            <pc:docMk/>
            <pc:sldMk cId="0" sldId="429"/>
            <ac:graphicFrameMk id="6" creationId="{EC447A72-BDB3-43E4-A960-3DCA2B2D0405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21:26:34.837" v="71" actId="27636"/>
        <pc:sldMkLst>
          <pc:docMk/>
          <pc:sldMk cId="0" sldId="430"/>
        </pc:sldMkLst>
        <pc:spChg chg="add mod">
          <ac:chgData name="Daniels, Jared" userId="873bad36-237e-4ccd-8a06-bbf523af18a1" providerId="ADAL" clId="{59886F0A-52EA-47C1-9841-2CE72770F9B7}" dt="2022-01-11T21:26:34.837" v="71" actId="27636"/>
          <ac:spMkLst>
            <pc:docMk/>
            <pc:sldMk cId="0" sldId="430"/>
            <ac:spMk id="664585" creationId="{42BEC467-A11E-45C6-ACD5-FAC19A86DC4E}"/>
          </ac:spMkLst>
        </pc:spChg>
        <pc:spChg chg="add mod">
          <ac:chgData name="Daniels, Jared" userId="873bad36-237e-4ccd-8a06-bbf523af18a1" providerId="ADAL" clId="{59886F0A-52EA-47C1-9841-2CE72770F9B7}" dt="2022-01-11T16:07:13.600" v="35" actId="27636"/>
          <ac:spMkLst>
            <pc:docMk/>
            <pc:sldMk cId="0" sldId="430"/>
            <ac:spMk id="664588" creationId="{B99A1F98-E6D7-4A6D-BAEB-695491CDFB32}"/>
          </ac:spMkLst>
        </pc:spChg>
        <pc:graphicFrameChg chg="del mod replId">
          <ac:chgData name="Daniels, Jared" userId="873bad36-237e-4ccd-8a06-bbf523af18a1" providerId="ADAL" clId="{59886F0A-52EA-47C1-9841-2CE72770F9B7}" dt="2022-01-11T21:26:34.759" v="70"/>
          <ac:graphicFrameMkLst>
            <pc:docMk/>
            <pc:sldMk cId="0" sldId="430"/>
            <ac:graphicFrameMk id="2" creationId="{42BEC467-A11E-45C6-ACD5-FAC19A86DC4E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7:13.522" v="34"/>
          <ac:graphicFrameMkLst>
            <pc:docMk/>
            <pc:sldMk cId="0" sldId="430"/>
            <ac:graphicFrameMk id="2" creationId="{B99A1F98-E6D7-4A6D-BAEB-695491CDFB32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5:50.868" v="2" actId="27636"/>
        <pc:sldMkLst>
          <pc:docMk/>
          <pc:sldMk cId="0" sldId="431"/>
        </pc:sldMkLst>
        <pc:spChg chg="add mod">
          <ac:chgData name="Daniels, Jared" userId="873bad36-237e-4ccd-8a06-bbf523af18a1" providerId="ADAL" clId="{59886F0A-52EA-47C1-9841-2CE72770F9B7}" dt="2022-01-11T16:05:50.868" v="2" actId="27636"/>
          <ac:spMkLst>
            <pc:docMk/>
            <pc:sldMk cId="0" sldId="431"/>
            <ac:spMk id="670725" creationId="{6273CEE0-841E-4F3D-AC00-61B35398B316}"/>
          </ac:spMkLst>
        </pc:spChg>
        <pc:graphicFrameChg chg="del mod replId">
          <ac:chgData name="Daniels, Jared" userId="873bad36-237e-4ccd-8a06-bbf523af18a1" providerId="ADAL" clId="{59886F0A-52EA-47C1-9841-2CE72770F9B7}" dt="2022-01-11T16:05:50.799" v="1"/>
          <ac:graphicFrameMkLst>
            <pc:docMk/>
            <pc:sldMk cId="0" sldId="431"/>
            <ac:graphicFrameMk id="2" creationId="{6273CEE0-841E-4F3D-AC00-61B35398B316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7:37.481" v="37"/>
        <pc:sldMkLst>
          <pc:docMk/>
          <pc:sldMk cId="0" sldId="435"/>
        </pc:sldMkLst>
        <pc:spChg chg="add">
          <ac:chgData name="Daniels, Jared" userId="873bad36-237e-4ccd-8a06-bbf523af18a1" providerId="ADAL" clId="{59886F0A-52EA-47C1-9841-2CE72770F9B7}" dt="2022-01-11T16:07:37.481" v="37"/>
          <ac:spMkLst>
            <pc:docMk/>
            <pc:sldMk cId="0" sldId="435"/>
            <ac:spMk id="675844" creationId="{12B4B0D1-886D-4F4F-BBC8-286F6029018A}"/>
          </ac:spMkLst>
        </pc:spChg>
        <pc:graphicFrameChg chg="del mod replId">
          <ac:chgData name="Daniels, Jared" userId="873bad36-237e-4ccd-8a06-bbf523af18a1" providerId="ADAL" clId="{59886F0A-52EA-47C1-9841-2CE72770F9B7}" dt="2022-01-11T16:07:37.481" v="37"/>
          <ac:graphicFrameMkLst>
            <pc:docMk/>
            <pc:sldMk cId="0" sldId="435"/>
            <ac:graphicFrameMk id="2" creationId="{12B4B0D1-886D-4F4F-BBC8-286F6029018A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7:54.796" v="43" actId="27636"/>
        <pc:sldMkLst>
          <pc:docMk/>
          <pc:sldMk cId="0" sldId="438"/>
        </pc:sldMkLst>
        <pc:spChg chg="add mod">
          <ac:chgData name="Daniels, Jared" userId="873bad36-237e-4ccd-8a06-bbf523af18a1" providerId="ADAL" clId="{59886F0A-52EA-47C1-9841-2CE72770F9B7}" dt="2022-01-11T16:07:51.212" v="40" actId="27636"/>
          <ac:spMkLst>
            <pc:docMk/>
            <pc:sldMk cId="0" sldId="438"/>
            <ac:spMk id="679940" creationId="{D1DF5281-A0E0-46C0-B55C-3176F53FF7D1}"/>
          </ac:spMkLst>
        </pc:spChg>
        <pc:spChg chg="add mod">
          <ac:chgData name="Daniels, Jared" userId="873bad36-237e-4ccd-8a06-bbf523af18a1" providerId="ADAL" clId="{59886F0A-52EA-47C1-9841-2CE72770F9B7}" dt="2022-01-11T16:07:54.796" v="43" actId="27636"/>
          <ac:spMkLst>
            <pc:docMk/>
            <pc:sldMk cId="0" sldId="438"/>
            <ac:spMk id="679941" creationId="{D87BDC7F-9261-4A08-B52C-123D4B3EA4F5}"/>
          </ac:spMkLst>
        </pc:spChg>
        <pc:graphicFrameChg chg="del mod replId">
          <ac:chgData name="Daniels, Jared" userId="873bad36-237e-4ccd-8a06-bbf523af18a1" providerId="ADAL" clId="{59886F0A-52EA-47C1-9841-2CE72770F9B7}" dt="2022-01-11T16:07:51.147" v="39"/>
          <ac:graphicFrameMkLst>
            <pc:docMk/>
            <pc:sldMk cId="0" sldId="438"/>
            <ac:graphicFrameMk id="2" creationId="{D1DF5281-A0E0-46C0-B55C-3176F53FF7D1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7:54.702" v="42"/>
          <ac:graphicFrameMkLst>
            <pc:docMk/>
            <pc:sldMk cId="0" sldId="438"/>
            <ac:graphicFrameMk id="6" creationId="{D87BDC7F-9261-4A08-B52C-123D4B3EA4F5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8:05.510" v="49" actId="27636"/>
        <pc:sldMkLst>
          <pc:docMk/>
          <pc:sldMk cId="0" sldId="439"/>
        </pc:sldMkLst>
        <pc:spChg chg="add mod">
          <ac:chgData name="Daniels, Jared" userId="873bad36-237e-4ccd-8a06-bbf523af18a1" providerId="ADAL" clId="{59886F0A-52EA-47C1-9841-2CE72770F9B7}" dt="2022-01-11T16:08:02.639" v="46" actId="27636"/>
          <ac:spMkLst>
            <pc:docMk/>
            <pc:sldMk cId="0" sldId="439"/>
            <ac:spMk id="680964" creationId="{C53E3489-86F5-4998-AE70-E406CAA642B1}"/>
          </ac:spMkLst>
        </pc:spChg>
        <pc:spChg chg="add mod">
          <ac:chgData name="Daniels, Jared" userId="873bad36-237e-4ccd-8a06-bbf523af18a1" providerId="ADAL" clId="{59886F0A-52EA-47C1-9841-2CE72770F9B7}" dt="2022-01-11T16:08:05.510" v="49" actId="27636"/>
          <ac:spMkLst>
            <pc:docMk/>
            <pc:sldMk cId="0" sldId="439"/>
            <ac:spMk id="680965" creationId="{DB8FFDC0-069F-4C06-9D6C-C2DCBECF598F}"/>
          </ac:spMkLst>
        </pc:spChg>
        <pc:graphicFrameChg chg="del mod replId">
          <ac:chgData name="Daniels, Jared" userId="873bad36-237e-4ccd-8a06-bbf523af18a1" providerId="ADAL" clId="{59886F0A-52EA-47C1-9841-2CE72770F9B7}" dt="2022-01-11T16:08:02.558" v="45"/>
          <ac:graphicFrameMkLst>
            <pc:docMk/>
            <pc:sldMk cId="0" sldId="439"/>
            <ac:graphicFrameMk id="2" creationId="{C53E3489-86F5-4998-AE70-E406CAA642B1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8:05.458" v="48"/>
          <ac:graphicFrameMkLst>
            <pc:docMk/>
            <pc:sldMk cId="0" sldId="439"/>
            <ac:graphicFrameMk id="6" creationId="{DB8FFDC0-069F-4C06-9D6C-C2DCBECF598F}"/>
          </ac:graphicFrameMkLst>
        </pc:graphicFrameChg>
      </pc:sldChg>
      <pc:sldChg chg="addSp delSp modSp delAnim modAnim">
        <pc:chgData name="Daniels, Jared" userId="873bad36-237e-4ccd-8a06-bbf523af18a1" providerId="ADAL" clId="{59886F0A-52EA-47C1-9841-2CE72770F9B7}" dt="2022-01-11T16:08:19.996" v="58" actId="27636"/>
        <pc:sldMkLst>
          <pc:docMk/>
          <pc:sldMk cId="0" sldId="440"/>
        </pc:sldMkLst>
        <pc:spChg chg="add mod">
          <ac:chgData name="Daniels, Jared" userId="873bad36-237e-4ccd-8a06-bbf523af18a1" providerId="ADAL" clId="{59886F0A-52EA-47C1-9841-2CE72770F9B7}" dt="2022-01-11T16:08:13.428" v="52" actId="27636"/>
          <ac:spMkLst>
            <pc:docMk/>
            <pc:sldMk cId="0" sldId="440"/>
            <ac:spMk id="681988" creationId="{4906EB10-EF39-4AC2-A752-273C71AA03BF}"/>
          </ac:spMkLst>
        </pc:spChg>
        <pc:spChg chg="add mod">
          <ac:chgData name="Daniels, Jared" userId="873bad36-237e-4ccd-8a06-bbf523af18a1" providerId="ADAL" clId="{59886F0A-52EA-47C1-9841-2CE72770F9B7}" dt="2022-01-11T16:08:16.287" v="55" actId="27636"/>
          <ac:spMkLst>
            <pc:docMk/>
            <pc:sldMk cId="0" sldId="440"/>
            <ac:spMk id="681989" creationId="{D98FD736-78A7-49E6-9AD1-863E7606E4DD}"/>
          </ac:spMkLst>
        </pc:spChg>
        <pc:spChg chg="add mod">
          <ac:chgData name="Daniels, Jared" userId="873bad36-237e-4ccd-8a06-bbf523af18a1" providerId="ADAL" clId="{59886F0A-52EA-47C1-9841-2CE72770F9B7}" dt="2022-01-11T16:08:19.996" v="58" actId="27636"/>
          <ac:spMkLst>
            <pc:docMk/>
            <pc:sldMk cId="0" sldId="440"/>
            <ac:spMk id="681990" creationId="{421B2AE2-D009-46A8-BD03-FAAA80E8CFC6}"/>
          </ac:spMkLst>
        </pc:spChg>
        <pc:graphicFrameChg chg="del mod replId">
          <ac:chgData name="Daniels, Jared" userId="873bad36-237e-4ccd-8a06-bbf523af18a1" providerId="ADAL" clId="{59886F0A-52EA-47C1-9841-2CE72770F9B7}" dt="2022-01-11T16:08:13.366" v="51"/>
          <ac:graphicFrameMkLst>
            <pc:docMk/>
            <pc:sldMk cId="0" sldId="440"/>
            <ac:graphicFrameMk id="2" creationId="{4906EB10-EF39-4AC2-A752-273C71AA03BF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8:16.224" v="54"/>
          <ac:graphicFrameMkLst>
            <pc:docMk/>
            <pc:sldMk cId="0" sldId="440"/>
            <ac:graphicFrameMk id="6" creationId="{D98FD736-78A7-49E6-9AD1-863E7606E4DD}"/>
          </ac:graphicFrameMkLst>
        </pc:graphicFrameChg>
        <pc:graphicFrameChg chg="del mod replId">
          <ac:chgData name="Daniels, Jared" userId="873bad36-237e-4ccd-8a06-bbf523af18a1" providerId="ADAL" clId="{59886F0A-52EA-47C1-9841-2CE72770F9B7}" dt="2022-01-11T16:08:19.949" v="57"/>
          <ac:graphicFrameMkLst>
            <pc:docMk/>
            <pc:sldMk cId="0" sldId="440"/>
            <ac:graphicFrameMk id="8" creationId="{421B2AE2-D009-46A8-BD03-FAAA80E8CFC6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wmf"/><Relationship Id="rId1" Type="http://schemas.openxmlformats.org/officeDocument/2006/relationships/image" Target="../media/image6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7.wmf"/><Relationship Id="rId1" Type="http://schemas.openxmlformats.org/officeDocument/2006/relationships/image" Target="../media/image29.wmf"/><Relationship Id="rId4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4CCA1-B033-2344-920B-5CB60CF134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4C551-C465-D44C-9B5F-146FCA143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19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F2E50A-7E9C-4E44-BB23-71D7DB2E29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EA6756-26DD-4C91-8B36-D585CBADA02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E61114-44B8-4154-8948-C78290AA4B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8324717-08E6-43C8-8D8D-6C2139A3C2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B0D5448-577F-4364-917D-C1BED68322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21DFE6E-C4CA-44FB-917A-3BA4AAA7A9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E1D8A40-115B-4C93-9085-9F0E83F9A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604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CBF6B29-78CF-4F4C-B513-D83D2A0C4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18083-AB17-474E-A0EB-1B1BFEDC18FA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D256FF0B-ABD7-4852-A5F0-EE0A40B5F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767E628D-10A0-4037-9B60-39E340F1C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91C3EE-E408-470C-A890-874906BD3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DC5C-A0C9-4366-8BEB-33902E60F2E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EE651DB5-0752-403A-8BD6-B372C803A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C945C94B-85E0-4D20-A07A-CE524EA18B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2C57C2C-8788-420B-AF58-C6314DF64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</a:t>
            </a:r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0F81C68C-A5E3-4FF6-A5BC-FBF392D93AE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A5DEF025-2219-4C26-8EA1-DBFBBAE693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C53DE684-D111-4824-ABD3-2310032ECE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1.3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58F071A8-6234-4BA9-BB3E-D831D9C65A1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03C1459D-1F62-48B2-94A6-287DBB19F0D0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28D88830-10EC-43E2-9900-68561B3B7090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425E21A1-2C3E-408B-9FB9-6B6ECDC8867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7AB149C1-722A-42E9-9136-B577916E3C51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EA8427AC-6D52-4FB8-AEDD-5FE1836E65F7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524CE3B9-4303-4185-A5A0-E772DAA9EA10}" type="slidenum">
              <a:rPr lang="en-US" altLang="en-US" smtClean="0"/>
              <a:pPr/>
              <a:t>‹#›</a:t>
            </a:fld>
            <a:endParaRPr lang="en-CA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56A1-9926-491E-A36E-89851394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D5442-B567-404E-870E-ED2C5BDB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76BC8-5C3E-4B45-9C1A-949EED2ED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B03984EC-BCF7-4635-B14E-5638F94E173A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6BD04-53F1-4AC5-9EBC-32E1C854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88958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5F9F-0623-40AF-A878-0A0EA461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17DC3-5D4E-4278-BB66-AF2D649014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1AA69-C189-4098-9322-8CED36796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D55C9-383D-4789-AD77-0158843FE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66B6D9A0-DFC6-4F68-83D9-5C27FA5CEC46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C5EBE-A530-420E-976F-DE75008B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043595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FC2E-4314-47E7-B49E-6E8D546D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1BA89-26D6-42B5-9B2E-0FF38016904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96565-E7A3-46BF-B52D-4757A30B6CE0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C0F6ED-721B-483C-9B9F-9685E9D9BD31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5663-A2E5-4934-86D8-9E517336EE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1.3- </a:t>
            </a:r>
            <a:fld id="{23757EC8-68BA-4EA2-940E-7CE84F2C9F1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F317AC-AA44-4541-AB12-C93ABAA5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4800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4715243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DB3B647D-2FB9-44D5-8865-0D9BC00D33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Slide 1.3- </a:t>
            </a:r>
            <a:fld id="{524CE3B9-4303-4185-A5A0-E772DAA9EA10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A103FFA9-5015-4D07-9759-9BFFEF2F4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C8E34AC6-2D21-4036-A1B5-BCCCA16C9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8C4673-3709-4B1C-B54C-7E1EE4A82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dirty="0"/>
              <a:t>Copyright © 2021 Pearson Education, Inc. All Rights Reserved</a:t>
            </a:r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E00EAADA-EDE4-4C2A-A70E-D39BC06E370C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  <p:sldLayoutId id="2147483726" r:id="rId4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1.jpeg"/><Relationship Id="rId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4.wmf"/><Relationship Id="rId3" Type="http://schemas.openxmlformats.org/officeDocument/2006/relationships/image" Target="../media/image60.png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7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1.jpeg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9.e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23.png"/><Relationship Id="rId7" Type="http://schemas.openxmlformats.org/officeDocument/2006/relationships/image" Target="../media/image18.wmf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31.png"/><Relationship Id="rId10" Type="http://schemas.openxmlformats.org/officeDocument/2006/relationships/image" Target="../media/image32.png"/><Relationship Id="rId1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4.png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3.emf"/><Relationship Id="rId5" Type="http://schemas.openxmlformats.org/officeDocument/2006/relationships/image" Target="../media/image42.png"/><Relationship Id="rId15" Type="http://schemas.openxmlformats.org/officeDocument/2006/relationships/image" Target="../media/image25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7.emf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46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emf"/><Relationship Id="rId5" Type="http://schemas.openxmlformats.org/officeDocument/2006/relationships/image" Target="../media/image2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F176C0F3-4511-4221-A08B-17A0D4EB9A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Linear Equations</a:t>
            </a:r>
            <a:br>
              <a:rPr lang="en-US" altLang="en-US"/>
            </a:br>
            <a:r>
              <a:rPr lang="en-US" altLang="en-US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0D3A92B3-9B9F-4244-8E38-73D5066D5A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FC28595E-BF95-4584-8E5D-6B546BAF1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8880A86A-62D3-4226-9236-468E3C983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915400" cy="4800600"/>
          </a:xfrm>
        </p:spPr>
        <p:txBody>
          <a:bodyPr/>
          <a:lstStyle/>
          <a:p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,                    and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Determine whether </a:t>
            </a:r>
            <a:r>
              <a:rPr lang="en-US" altLang="en-US" sz="2800" b="1" dirty="0"/>
              <a:t>b</a:t>
            </a:r>
            <a:r>
              <a:rPr lang="en-US" altLang="en-US" sz="2800" dirty="0"/>
              <a:t> can be generated (or written) as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. That is, determine whether weights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exist such that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----(1)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If vector equation (1) has a solution, find it.  </a:t>
            </a:r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id="{E654CF34-3AA4-472E-B637-1C7AFDEE1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02710"/>
              </p:ext>
            </p:extLst>
          </p:nvPr>
        </p:nvGraphicFramePr>
        <p:xfrm>
          <a:off x="2971800" y="1136650"/>
          <a:ext cx="17272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727200" imgH="1689100" progId="Equation.3">
                  <p:embed/>
                </p:oleObj>
              </mc:Choice>
              <mc:Fallback>
                <p:oleObj name="Equation" r:id="rId3" imgW="1727200" imgH="1689100" progId="Equation.3">
                  <p:embed/>
                  <p:pic>
                    <p:nvPicPr>
                      <p:cNvPr id="672772" name="Object 4">
                        <a:extLst>
                          <a:ext uri="{FF2B5EF4-FFF2-40B4-BE49-F238E27FC236}">
                            <a16:creationId xmlns:a16="http://schemas.microsoft.com/office/drawing/2014/main" id="{E654CF34-3AA4-472E-B637-1C7AFDEE1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36650"/>
                        <a:ext cx="17272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>
            <a:extLst>
              <a:ext uri="{FF2B5EF4-FFF2-40B4-BE49-F238E27FC236}">
                <a16:creationId xmlns:a16="http://schemas.microsoft.com/office/drawing/2014/main" id="{B7EB3320-9E05-4A1C-B445-EB58BF222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31482"/>
              </p:ext>
            </p:extLst>
          </p:nvPr>
        </p:nvGraphicFramePr>
        <p:xfrm>
          <a:off x="4953000" y="1130300"/>
          <a:ext cx="15621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62100" imgH="1689100" progId="Equation.3">
                  <p:embed/>
                </p:oleObj>
              </mc:Choice>
              <mc:Fallback>
                <p:oleObj name="Equation" r:id="rId5" imgW="1562100" imgH="1689100" progId="Equation.3">
                  <p:embed/>
                  <p:pic>
                    <p:nvPicPr>
                      <p:cNvPr id="672773" name="Object 5">
                        <a:extLst>
                          <a:ext uri="{FF2B5EF4-FFF2-40B4-BE49-F238E27FC236}">
                            <a16:creationId xmlns:a16="http://schemas.microsoft.com/office/drawing/2014/main" id="{B7EB3320-9E05-4A1C-B445-EB58BF222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30300"/>
                        <a:ext cx="15621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>
            <a:extLst>
              <a:ext uri="{FF2B5EF4-FFF2-40B4-BE49-F238E27FC236}">
                <a16:creationId xmlns:a16="http://schemas.microsoft.com/office/drawing/2014/main" id="{5CD42618-F9CD-40BB-8313-2527A830C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022630"/>
              </p:ext>
            </p:extLst>
          </p:nvPr>
        </p:nvGraphicFramePr>
        <p:xfrm>
          <a:off x="7187460" y="1143000"/>
          <a:ext cx="16383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638300" imgH="1689100" progId="Equation.3">
                  <p:embed/>
                </p:oleObj>
              </mc:Choice>
              <mc:Fallback>
                <p:oleObj name="Equation" r:id="rId7" imgW="1638300" imgH="1689100" progId="Equation.3">
                  <p:embed/>
                  <p:pic>
                    <p:nvPicPr>
                      <p:cNvPr id="672774" name="Object 6">
                        <a:extLst>
                          <a:ext uri="{FF2B5EF4-FFF2-40B4-BE49-F238E27FC236}">
                            <a16:creationId xmlns:a16="http://schemas.microsoft.com/office/drawing/2014/main" id="{5CD42618-F9CD-40BB-8313-2527A830CD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7460" y="1143000"/>
                        <a:ext cx="16383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id="{8D26268C-CD57-4CDC-AEF7-F36657CC06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13372"/>
              </p:ext>
            </p:extLst>
          </p:nvPr>
        </p:nvGraphicFramePr>
        <p:xfrm>
          <a:off x="3416300" y="4610100"/>
          <a:ext cx="2286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2286000" imgH="558800" progId="Equation.3">
                  <p:embed/>
                </p:oleObj>
              </mc:Choice>
              <mc:Fallback>
                <p:oleObj name="Equation" r:id="rId9" imgW="2286000" imgH="558800" progId="Equation.3">
                  <p:embed/>
                  <p:pic>
                    <p:nvPicPr>
                      <p:cNvPr id="672775" name="Object 7">
                        <a:extLst>
                          <a:ext uri="{FF2B5EF4-FFF2-40B4-BE49-F238E27FC236}">
                            <a16:creationId xmlns:a16="http://schemas.microsoft.com/office/drawing/2014/main" id="{8D26268C-CD57-4CDC-AEF7-F36657CC0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610100"/>
                        <a:ext cx="2286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10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>
            <a:extLst>
              <a:ext uri="{FF2B5EF4-FFF2-40B4-BE49-F238E27FC236}">
                <a16:creationId xmlns:a16="http://schemas.microsoft.com/office/drawing/2014/main" id="{6E465EC4-5DA9-4D31-B634-0C04EC45A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336A494B-042C-4ADA-80EF-121744D35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Use the definitions of scalar multiplication and vector addition to rewrite the vector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which is same as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. </a:t>
            </a:r>
          </a:p>
        </p:txBody>
      </p:sp>
      <p:graphicFrame>
        <p:nvGraphicFramePr>
          <p:cNvPr id="673796" name="Object 4">
            <a:extLst>
              <a:ext uri="{FF2B5EF4-FFF2-40B4-BE49-F238E27FC236}">
                <a16:creationId xmlns:a16="http://schemas.microsoft.com/office/drawing/2014/main" id="{3A848809-AAB5-4EC1-B208-4C6D40A5F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070100"/>
          <a:ext cx="3657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657600" imgH="1777680" progId="Equation.DSMT4">
                  <p:embed/>
                </p:oleObj>
              </mc:Choice>
              <mc:Fallback>
                <p:oleObj name="Equation" r:id="rId3" imgW="3657600" imgH="1777680" progId="Equation.DSMT4">
                  <p:embed/>
                  <p:pic>
                    <p:nvPicPr>
                      <p:cNvPr id="673796" name="Object 4">
                        <a:extLst>
                          <a:ext uri="{FF2B5EF4-FFF2-40B4-BE49-F238E27FC236}">
                            <a16:creationId xmlns:a16="http://schemas.microsoft.com/office/drawing/2014/main" id="{3A848809-AAB5-4EC1-B208-4C6D40A5F3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070100"/>
                        <a:ext cx="3657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797" name="Line 5">
            <a:extLst>
              <a:ext uri="{FF2B5EF4-FFF2-40B4-BE49-F238E27FC236}">
                <a16:creationId xmlns:a16="http://schemas.microsoft.com/office/drawing/2014/main" id="{5E68FEBE-2C7E-453B-A8CC-415FDCB865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8" name="Line 6">
            <a:extLst>
              <a:ext uri="{FF2B5EF4-FFF2-40B4-BE49-F238E27FC236}">
                <a16:creationId xmlns:a16="http://schemas.microsoft.com/office/drawing/2014/main" id="{214C18EA-E189-4C2A-9153-F20BCCD78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8735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799" name="Line 7">
            <a:extLst>
              <a:ext uri="{FF2B5EF4-FFF2-40B4-BE49-F238E27FC236}">
                <a16:creationId xmlns:a16="http://schemas.microsoft.com/office/drawing/2014/main" id="{6BCA64C9-1806-47C6-A1EC-D2EE7C1FBC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886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3800" name="Text Box 8">
            <a:extLst>
              <a:ext uri="{FF2B5EF4-FFF2-40B4-BE49-F238E27FC236}">
                <a16:creationId xmlns:a16="http://schemas.microsoft.com/office/drawing/2014/main" id="{A9776EDE-B85D-40A1-B76E-66A8FCDB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3801" name="Text Box 9">
            <a:extLst>
              <a:ext uri="{FF2B5EF4-FFF2-40B4-BE49-F238E27FC236}">
                <a16:creationId xmlns:a16="http://schemas.microsoft.com/office/drawing/2014/main" id="{46A252CE-155B-4580-BD83-6FE0C3ABC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91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3802" name="Text Box 10">
            <a:extLst>
              <a:ext uri="{FF2B5EF4-FFF2-40B4-BE49-F238E27FC236}">
                <a16:creationId xmlns:a16="http://schemas.microsoft.com/office/drawing/2014/main" id="{7911A1C2-E7BE-4FDD-9A41-DC9A4FCD8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066" y="4191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endParaRPr lang="en-US" altLang="en-US" baseline="-25000" dirty="0">
              <a:solidFill>
                <a:srgbClr val="0099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3803" name="Object 11">
            <a:extLst>
              <a:ext uri="{FF2B5EF4-FFF2-40B4-BE49-F238E27FC236}">
                <a16:creationId xmlns:a16="http://schemas.microsoft.com/office/drawing/2014/main" id="{D052627D-121F-4D65-8A99-B8474BB4D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767309"/>
              </p:ext>
            </p:extLst>
          </p:nvPr>
        </p:nvGraphicFramePr>
        <p:xfrm>
          <a:off x="3429000" y="4724400"/>
          <a:ext cx="3594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3593880" imgH="1777680" progId="Equation.DSMT4">
                  <p:embed/>
                </p:oleObj>
              </mc:Choice>
              <mc:Fallback>
                <p:oleObj name="Equation" r:id="rId6" imgW="3593880" imgH="1777680" progId="Equation.DSMT4">
                  <p:embed/>
                  <p:pic>
                    <p:nvPicPr>
                      <p:cNvPr id="673803" name="Object 11">
                        <a:extLst>
                          <a:ext uri="{FF2B5EF4-FFF2-40B4-BE49-F238E27FC236}">
                            <a16:creationId xmlns:a16="http://schemas.microsoft.com/office/drawing/2014/main" id="{D052627D-121F-4D65-8A99-B8474BB4D0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3594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11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0" grpId="0"/>
      <p:bldP spid="673801" grpId="0"/>
      <p:bldP spid="6738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1D8B3F29-80CA-45A6-BC9F-4051D57DE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6FEBFFE2-66B7-4F99-AD0A-0249F3F75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.              ----(2)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</a:t>
            </a:r>
          </a:p>
          <a:p>
            <a:r>
              <a:rPr lang="en-US" altLang="en-US" sz="2800" dirty="0"/>
              <a:t>The vectors on the left and right sides of (2) are equal if and only if their corresponding entries are both equal. That is,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make the vector equation (1) true if and only if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satisfy the following system.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----(3)</a:t>
            </a:r>
          </a:p>
        </p:txBody>
      </p:sp>
      <p:graphicFrame>
        <p:nvGraphicFramePr>
          <p:cNvPr id="674820" name="Object 4">
            <a:extLst>
              <a:ext uri="{FF2B5EF4-FFF2-40B4-BE49-F238E27FC236}">
                <a16:creationId xmlns:a16="http://schemas.microsoft.com/office/drawing/2014/main" id="{77725EF5-FBE9-4AE7-B70C-3009960AE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371600"/>
          <a:ext cx="3213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213000" imgH="1777680" progId="Equation.DSMT4">
                  <p:embed/>
                </p:oleObj>
              </mc:Choice>
              <mc:Fallback>
                <p:oleObj name="Equation" r:id="rId3" imgW="3213000" imgH="1777680" progId="Equation.DSMT4">
                  <p:embed/>
                  <p:pic>
                    <p:nvPicPr>
                      <p:cNvPr id="674820" name="Object 4">
                        <a:extLst>
                          <a:ext uri="{FF2B5EF4-FFF2-40B4-BE49-F238E27FC236}">
                            <a16:creationId xmlns:a16="http://schemas.microsoft.com/office/drawing/2014/main" id="{77725EF5-FBE9-4AE7-B70C-3009960AE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3213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>
            <a:extLst>
              <a:ext uri="{FF2B5EF4-FFF2-40B4-BE49-F238E27FC236}">
                <a16:creationId xmlns:a16="http://schemas.microsoft.com/office/drawing/2014/main" id="{F03896D4-A194-4607-82B0-D44591CF6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39995"/>
              </p:ext>
            </p:extLst>
          </p:nvPr>
        </p:nvGraphicFramePr>
        <p:xfrm>
          <a:off x="3276600" y="4853568"/>
          <a:ext cx="24765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476440" imgH="1714320" progId="Equation.DSMT4">
                  <p:embed/>
                </p:oleObj>
              </mc:Choice>
              <mc:Fallback>
                <p:oleObj name="Equation" r:id="rId5" imgW="2476440" imgH="1714320" progId="Equation.DSMT4">
                  <p:embed/>
                  <p:pic>
                    <p:nvPicPr>
                      <p:cNvPr id="674821" name="Object 5">
                        <a:extLst>
                          <a:ext uri="{FF2B5EF4-FFF2-40B4-BE49-F238E27FC236}">
                            <a16:creationId xmlns:a16="http://schemas.microsoft.com/office/drawing/2014/main" id="{F03896D4-A194-4607-82B0-D44591CF6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53568"/>
                        <a:ext cx="24765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>
            <a:extLst>
              <a:ext uri="{FF2B5EF4-FFF2-40B4-BE49-F238E27FC236}">
                <a16:creationId xmlns:a16="http://schemas.microsoft.com/office/drawing/2014/main" id="{E5A6A7BE-D3BB-4792-8675-43B337125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5843" name="Rectangle 3">
            <a:extLst>
              <a:ext uri="{FF2B5EF4-FFF2-40B4-BE49-F238E27FC236}">
                <a16:creationId xmlns:a16="http://schemas.microsoft.com/office/drawing/2014/main" id="{C2BBC453-3474-4F24-8C9B-CDEC6E018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410200"/>
          </a:xfrm>
        </p:spPr>
        <p:txBody>
          <a:bodyPr/>
          <a:lstStyle/>
          <a:p>
            <a:r>
              <a:rPr lang="en-US" altLang="en-US" sz="2800" dirty="0"/>
              <a:t>To solve this system, row reduce the augmented matrix of the system as follows.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lnSpc>
                <a:spcPct val="60000"/>
              </a:lnSpc>
            </a:pPr>
            <a:endParaRPr lang="en-US" altLang="en-US" sz="2800" dirty="0"/>
          </a:p>
          <a:p>
            <a:r>
              <a:rPr lang="en-US" altLang="en-US" sz="2800" dirty="0"/>
              <a:t>The solution of (3) is            and            . Hence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with weights          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. That is,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44" name="Object 4">
                <a:extLst>
                  <a:ext uri="{FF2B5EF4-FFF2-40B4-BE49-F238E27FC236}">
                    <a16:creationId xmlns:a16="http://schemas.microsoft.com/office/drawing/2014/main" id="{12B4B0D1-886D-4F4F-BBC8-286F6029018A}"/>
                  </a:ext>
                </a:extLst>
              </p:cNvPr>
              <p:cNvSpPr txBox="1"/>
              <p:nvPr/>
            </p:nvSpPr>
            <p:spPr bwMode="auto">
              <a:xfrm>
                <a:off x="381000" y="2044700"/>
                <a:ext cx="8610600" cy="166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5844" name="Object 4">
                <a:extLst>
                  <a:ext uri="{FF2B5EF4-FFF2-40B4-BE49-F238E27FC236}">
                    <a16:creationId xmlns:a16="http://schemas.microsoft.com/office/drawing/2014/main" id="{12B4B0D1-886D-4F4F-BBC8-286F60290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44700"/>
                <a:ext cx="8610600" cy="166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5845" name="Object 5">
            <a:extLst>
              <a:ext uri="{FF2B5EF4-FFF2-40B4-BE49-F238E27FC236}">
                <a16:creationId xmlns:a16="http://schemas.microsoft.com/office/drawing/2014/main" id="{0E1A0D92-2F10-4302-8D45-0637C3C27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99477"/>
              </p:ext>
            </p:extLst>
          </p:nvPr>
        </p:nvGraphicFramePr>
        <p:xfrm>
          <a:off x="3962400" y="403860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863280" imgH="444240" progId="Equation.DSMT4">
                  <p:embed/>
                </p:oleObj>
              </mc:Choice>
              <mc:Fallback>
                <p:oleObj name="Equation" r:id="rId4" imgW="863280" imgH="444240" progId="Equation.DSMT4">
                  <p:embed/>
                  <p:pic>
                    <p:nvPicPr>
                      <p:cNvPr id="675845" name="Object 5">
                        <a:extLst>
                          <a:ext uri="{FF2B5EF4-FFF2-40B4-BE49-F238E27FC236}">
                            <a16:creationId xmlns:a16="http://schemas.microsoft.com/office/drawing/2014/main" id="{0E1A0D92-2F10-4302-8D45-0637C3C275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038600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>
            <a:extLst>
              <a:ext uri="{FF2B5EF4-FFF2-40B4-BE49-F238E27FC236}">
                <a16:creationId xmlns:a16="http://schemas.microsoft.com/office/drawing/2014/main" id="{41EABBE1-0A1D-4306-93CE-3D982EC92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711469"/>
              </p:ext>
            </p:extLst>
          </p:nvPr>
        </p:nvGraphicFramePr>
        <p:xfrm>
          <a:off x="5562600" y="4038600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927000" imgH="444240" progId="Equation.DSMT4">
                  <p:embed/>
                </p:oleObj>
              </mc:Choice>
              <mc:Fallback>
                <p:oleObj name="Equation" r:id="rId6" imgW="927000" imgH="444240" progId="Equation.DSMT4">
                  <p:embed/>
                  <p:pic>
                    <p:nvPicPr>
                      <p:cNvPr id="675846" name="Object 6">
                        <a:extLst>
                          <a:ext uri="{FF2B5EF4-FFF2-40B4-BE49-F238E27FC236}">
                            <a16:creationId xmlns:a16="http://schemas.microsoft.com/office/drawing/2014/main" id="{41EABBE1-0A1D-4306-93CE-3D982EC921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038600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>
            <a:extLst>
              <a:ext uri="{FF2B5EF4-FFF2-40B4-BE49-F238E27FC236}">
                <a16:creationId xmlns:a16="http://schemas.microsoft.com/office/drawing/2014/main" id="{18498134-99B0-4A87-98B3-25423C0AC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7388"/>
              </p:ext>
            </p:extLst>
          </p:nvPr>
        </p:nvGraphicFramePr>
        <p:xfrm>
          <a:off x="7391400" y="4457700"/>
          <a:ext cx="86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863280" imgH="444240" progId="Equation.DSMT4">
                  <p:embed/>
                </p:oleObj>
              </mc:Choice>
              <mc:Fallback>
                <p:oleObj name="Equation" r:id="rId8" imgW="863280" imgH="444240" progId="Equation.DSMT4">
                  <p:embed/>
                  <p:pic>
                    <p:nvPicPr>
                      <p:cNvPr id="675849" name="Object 9">
                        <a:extLst>
                          <a:ext uri="{FF2B5EF4-FFF2-40B4-BE49-F238E27FC236}">
                            <a16:creationId xmlns:a16="http://schemas.microsoft.com/office/drawing/2014/main" id="{18498134-99B0-4A87-98B3-25423C0AC8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457700"/>
                        <a:ext cx="86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>
            <a:extLst>
              <a:ext uri="{FF2B5EF4-FFF2-40B4-BE49-F238E27FC236}">
                <a16:creationId xmlns:a16="http://schemas.microsoft.com/office/drawing/2014/main" id="{6840CB60-9F1D-4621-BBD5-C3AE1307B7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225455"/>
              </p:ext>
            </p:extLst>
          </p:nvPr>
        </p:nvGraphicFramePr>
        <p:xfrm>
          <a:off x="914400" y="4960744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927000" imgH="444240" progId="Equation.DSMT4">
                  <p:embed/>
                </p:oleObj>
              </mc:Choice>
              <mc:Fallback>
                <p:oleObj name="Equation" r:id="rId10" imgW="927000" imgH="444240" progId="Equation.DSMT4">
                  <p:embed/>
                  <p:pic>
                    <p:nvPicPr>
                      <p:cNvPr id="675850" name="Object 10">
                        <a:extLst>
                          <a:ext uri="{FF2B5EF4-FFF2-40B4-BE49-F238E27FC236}">
                            <a16:creationId xmlns:a16="http://schemas.microsoft.com/office/drawing/2014/main" id="{6840CB60-9F1D-4621-BBD5-C3AE1307B7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60744"/>
                        <a:ext cx="92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>
            <a:extLst>
              <a:ext uri="{FF2B5EF4-FFF2-40B4-BE49-F238E27FC236}">
                <a16:creationId xmlns:a16="http://schemas.microsoft.com/office/drawing/2014/main" id="{4BDC53F1-4525-444D-B75E-AC4A18572D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952493"/>
              </p:ext>
            </p:extLst>
          </p:nvPr>
        </p:nvGraphicFramePr>
        <p:xfrm>
          <a:off x="3282950" y="4899025"/>
          <a:ext cx="33401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3340080" imgH="1663560" progId="Equation.DSMT4">
                  <p:embed/>
                </p:oleObj>
              </mc:Choice>
              <mc:Fallback>
                <p:oleObj name="Equation" r:id="rId12" imgW="3340080" imgH="1663560" progId="Equation.DSMT4">
                  <p:embed/>
                  <p:pic>
                    <p:nvPicPr>
                      <p:cNvPr id="675851" name="Object 11">
                        <a:extLst>
                          <a:ext uri="{FF2B5EF4-FFF2-40B4-BE49-F238E27FC236}">
                            <a16:creationId xmlns:a16="http://schemas.microsoft.com/office/drawing/2014/main" id="{4BDC53F1-4525-444D-B75E-AC4A18572D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99025"/>
                        <a:ext cx="33401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>
            <a:extLst>
              <a:ext uri="{FF2B5EF4-FFF2-40B4-BE49-F238E27FC236}">
                <a16:creationId xmlns:a16="http://schemas.microsoft.com/office/drawing/2014/main" id="{6061672D-0FA1-4B6A-8120-3FAFD6C740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7891" name="Rectangle 3">
            <a:extLst>
              <a:ext uri="{FF2B5EF4-FFF2-40B4-BE49-F238E27FC236}">
                <a16:creationId xmlns:a16="http://schemas.microsoft.com/office/drawing/2014/main" id="{4A3AE6C5-F05F-4ABD-BBDB-89E28130A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r>
              <a:rPr lang="en-US" altLang="en-US" sz="2800"/>
              <a:t>Now, observe that the original vectors </a:t>
            </a:r>
            <a:r>
              <a:rPr lang="en-US" altLang="en-US" sz="2800" b="1"/>
              <a:t>a</a:t>
            </a:r>
            <a:r>
              <a:rPr lang="en-US" altLang="en-US" sz="2800" baseline="-25000"/>
              <a:t>1</a:t>
            </a:r>
            <a:r>
              <a:rPr lang="en-US" altLang="en-US" sz="2800"/>
              <a:t>, </a:t>
            </a:r>
            <a:r>
              <a:rPr lang="en-US" altLang="en-US" sz="2800" b="1"/>
              <a:t>a</a:t>
            </a:r>
            <a:r>
              <a:rPr lang="en-US" altLang="en-US" sz="2800" baseline="-25000"/>
              <a:t>2</a:t>
            </a:r>
            <a:r>
              <a:rPr lang="en-US" altLang="en-US" sz="2800"/>
              <a:t>, and </a:t>
            </a:r>
            <a:r>
              <a:rPr lang="en-US" altLang="en-US" sz="2800" b="1"/>
              <a:t>b </a:t>
            </a:r>
            <a:r>
              <a:rPr lang="en-US" altLang="en-US" sz="2800"/>
              <a:t>are the columns of the augmented matrix that we row reduced: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  <a:p>
            <a:r>
              <a:rPr lang="en-US" altLang="en-US" sz="2800"/>
              <a:t>Write this matrix in a way that identifies its columns.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                                                           ----(4)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77892" name="Object 4">
            <a:extLst>
              <a:ext uri="{FF2B5EF4-FFF2-40B4-BE49-F238E27FC236}">
                <a16:creationId xmlns:a16="http://schemas.microsoft.com/office/drawing/2014/main" id="{CB56DD9E-189D-43E6-A568-C8DBDC8DB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514600"/>
          <a:ext cx="2197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197080" imgH="1777680" progId="Equation.DSMT4">
                  <p:embed/>
                </p:oleObj>
              </mc:Choice>
              <mc:Fallback>
                <p:oleObj name="Equation" r:id="rId3" imgW="2197080" imgH="1777680" progId="Equation.DSMT4">
                  <p:embed/>
                  <p:pic>
                    <p:nvPicPr>
                      <p:cNvPr id="677892" name="Object 4">
                        <a:extLst>
                          <a:ext uri="{FF2B5EF4-FFF2-40B4-BE49-F238E27FC236}">
                            <a16:creationId xmlns:a16="http://schemas.microsoft.com/office/drawing/2014/main" id="{CB56DD9E-189D-43E6-A568-C8DBDC8DB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2197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893" name="Line 5">
            <a:extLst>
              <a:ext uri="{FF2B5EF4-FFF2-40B4-BE49-F238E27FC236}">
                <a16:creationId xmlns:a16="http://schemas.microsoft.com/office/drawing/2014/main" id="{F837FE20-111D-427E-ADC5-494C19BF7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4" name="Line 6">
            <a:extLst>
              <a:ext uri="{FF2B5EF4-FFF2-40B4-BE49-F238E27FC236}">
                <a16:creationId xmlns:a16="http://schemas.microsoft.com/office/drawing/2014/main" id="{960583C5-2667-4208-9D27-BE2FD748B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5" name="Line 7">
            <a:extLst>
              <a:ext uri="{FF2B5EF4-FFF2-40B4-BE49-F238E27FC236}">
                <a16:creationId xmlns:a16="http://schemas.microsoft.com/office/drawing/2014/main" id="{943CF338-FD16-425F-98BD-EF9ECD424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1148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7896" name="Text Box 8">
            <a:extLst>
              <a:ext uri="{FF2B5EF4-FFF2-40B4-BE49-F238E27FC236}">
                <a16:creationId xmlns:a16="http://schemas.microsoft.com/office/drawing/2014/main" id="{28CCF901-95A9-4128-A713-0A99B7AE9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196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77897" name="Text Box 9">
            <a:extLst>
              <a:ext uri="{FF2B5EF4-FFF2-40B4-BE49-F238E27FC236}">
                <a16:creationId xmlns:a16="http://schemas.microsoft.com/office/drawing/2014/main" id="{438C409B-26B5-4587-854A-0687F47B0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baseline="-2500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77898" name="Text Box 10">
            <a:extLst>
              <a:ext uri="{FF2B5EF4-FFF2-40B4-BE49-F238E27FC236}">
                <a16:creationId xmlns:a16="http://schemas.microsoft.com/office/drawing/2014/main" id="{52557F90-F132-4B4A-89CB-952CD32E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677899" name="Object 11">
            <a:extLst>
              <a:ext uri="{FF2B5EF4-FFF2-40B4-BE49-F238E27FC236}">
                <a16:creationId xmlns:a16="http://schemas.microsoft.com/office/drawing/2014/main" id="{830AB872-78E5-4E18-81A4-06D9336C1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636346"/>
              </p:ext>
            </p:extLst>
          </p:nvPr>
        </p:nvGraphicFramePr>
        <p:xfrm>
          <a:off x="3086100" y="534670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463800" imgH="838200" progId="Equation.3">
                  <p:embed/>
                </p:oleObj>
              </mc:Choice>
              <mc:Fallback>
                <p:oleObj name="Equation" r:id="rId6" imgW="2463800" imgH="838200" progId="Equation.3">
                  <p:embed/>
                  <p:pic>
                    <p:nvPicPr>
                      <p:cNvPr id="677899" name="Object 11">
                        <a:extLst>
                          <a:ext uri="{FF2B5EF4-FFF2-40B4-BE49-F238E27FC236}">
                            <a16:creationId xmlns:a16="http://schemas.microsoft.com/office/drawing/2014/main" id="{830AB872-78E5-4E18-81A4-06D9336C18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346700"/>
                        <a:ext cx="246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14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6" grpId="0"/>
      <p:bldP spid="677897" grpId="0"/>
      <p:bldP spid="6778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538825CC-57AA-46D6-834D-3258B23C9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8915" name="Rectangle 3">
            <a:extLst>
              <a:ext uri="{FF2B5EF4-FFF2-40B4-BE49-F238E27FC236}">
                <a16:creationId xmlns:a16="http://schemas.microsoft.com/office/drawing/2014/main" id="{2F5392D7-D00D-4ECA-B9B0-E94B69E01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vector equation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has the same solution set as the linear system whose augmented matrix is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.         ----(5)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In particular, </a:t>
            </a:r>
            <a:r>
              <a:rPr lang="en-US" altLang="en-US" sz="2800" b="1" dirty="0"/>
              <a:t>b</a:t>
            </a:r>
            <a:r>
              <a:rPr lang="en-US" altLang="en-US" sz="2800" dirty="0"/>
              <a:t> can be generated by a linear combination of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if and only if there exists a solution to the linear system corresponding to the matrix (5).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8916" name="Object 4">
            <a:extLst>
              <a:ext uri="{FF2B5EF4-FFF2-40B4-BE49-F238E27FC236}">
                <a16:creationId xmlns:a16="http://schemas.microsoft.com/office/drawing/2014/main" id="{AF32B9C5-C41C-40A8-B49B-4686E8286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85852"/>
              </p:ext>
            </p:extLst>
          </p:nvPr>
        </p:nvGraphicFramePr>
        <p:xfrm>
          <a:off x="2635250" y="2019300"/>
          <a:ext cx="398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987800" imgH="558800" progId="Equation.3">
                  <p:embed/>
                </p:oleObj>
              </mc:Choice>
              <mc:Fallback>
                <p:oleObj name="Equation" r:id="rId3" imgW="3987800" imgH="558800" progId="Equation.3">
                  <p:embed/>
                  <p:pic>
                    <p:nvPicPr>
                      <p:cNvPr id="678916" name="Object 4">
                        <a:extLst>
                          <a:ext uri="{FF2B5EF4-FFF2-40B4-BE49-F238E27FC236}">
                            <a16:creationId xmlns:a16="http://schemas.microsoft.com/office/drawing/2014/main" id="{AF32B9C5-C41C-40A8-B49B-4686E82865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019300"/>
                        <a:ext cx="398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>
            <a:extLst>
              <a:ext uri="{FF2B5EF4-FFF2-40B4-BE49-F238E27FC236}">
                <a16:creationId xmlns:a16="http://schemas.microsoft.com/office/drawing/2014/main" id="{96E39CF4-60D3-41E9-889A-BDCF5C8FA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552171"/>
              </p:ext>
            </p:extLst>
          </p:nvPr>
        </p:nvGraphicFramePr>
        <p:xfrm>
          <a:off x="2362200" y="3492500"/>
          <a:ext cx="341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3416040" imgH="558720" progId="Equation.DSMT4">
                  <p:embed/>
                </p:oleObj>
              </mc:Choice>
              <mc:Fallback>
                <p:oleObj name="Equation" r:id="rId5" imgW="3416040" imgH="558720" progId="Equation.DSMT4">
                  <p:embed/>
                  <p:pic>
                    <p:nvPicPr>
                      <p:cNvPr id="678917" name="Object 5">
                        <a:extLst>
                          <a:ext uri="{FF2B5EF4-FFF2-40B4-BE49-F238E27FC236}">
                            <a16:creationId xmlns:a16="http://schemas.microsoft.com/office/drawing/2014/main" id="{96E39CF4-60D3-41E9-889A-BDCF5C8FA1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492500"/>
                        <a:ext cx="341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15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>
            <a:extLst>
              <a:ext uri="{FF2B5EF4-FFF2-40B4-BE49-F238E27FC236}">
                <a16:creationId xmlns:a16="http://schemas.microsoft.com/office/drawing/2014/main" id="{C4FA8826-E68C-4BFB-9707-7325FF9D1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7A64864C-6A04-4E3A-BC33-1F7B6E1FB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are in      , then the set of all linear combinations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is denoted by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and is called the </a:t>
            </a:r>
            <a:r>
              <a:rPr lang="en-US" altLang="en-US" sz="2800" b="1" dirty="0"/>
              <a:t>subset of       spanned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generated</a:t>
            </a:r>
            <a:r>
              <a:rPr lang="en-US" altLang="en-US" sz="2800" dirty="0"/>
              <a:t>) </a:t>
            </a:r>
            <a:r>
              <a:rPr lang="en-US" altLang="en-US" sz="2800" b="1" dirty="0"/>
              <a:t>by</a:t>
            </a:r>
            <a:r>
              <a:rPr lang="en-US" altLang="en-US" sz="2800" dirty="0"/>
              <a:t>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 That is, Span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...,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} is the collection of all vectors that can be written in the form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with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scalars.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9940" name="Object 4">
                <a:extLst>
                  <a:ext uri="{FF2B5EF4-FFF2-40B4-BE49-F238E27FC236}">
                    <a16:creationId xmlns:a16="http://schemas.microsoft.com/office/drawing/2014/main" id="{D1DF5281-A0E0-46C0-B55C-3176F53FF7D1}"/>
                  </a:ext>
                </a:extLst>
              </p:cNvPr>
              <p:cNvSpPr txBox="1"/>
              <p:nvPr/>
            </p:nvSpPr>
            <p:spPr bwMode="auto">
              <a:xfrm>
                <a:off x="5181600" y="1612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9940" name="Object 4">
                <a:extLst>
                  <a:ext uri="{FF2B5EF4-FFF2-40B4-BE49-F238E27FC236}">
                    <a16:creationId xmlns:a16="http://schemas.microsoft.com/office/drawing/2014/main" id="{D1DF5281-A0E0-46C0-B55C-3176F53F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16129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9941" name="Object 5">
                <a:extLst>
                  <a:ext uri="{FF2B5EF4-FFF2-40B4-BE49-F238E27FC236}">
                    <a16:creationId xmlns:a16="http://schemas.microsoft.com/office/drawing/2014/main" id="{D87BDC7F-9261-4A08-B52C-123D4B3EA4F5}"/>
                  </a:ext>
                </a:extLst>
              </p:cNvPr>
              <p:cNvSpPr txBox="1"/>
              <p:nvPr/>
            </p:nvSpPr>
            <p:spPr bwMode="auto">
              <a:xfrm>
                <a:off x="6464300" y="2476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9941" name="Object 5">
                <a:extLst>
                  <a:ext uri="{FF2B5EF4-FFF2-40B4-BE49-F238E27FC236}">
                    <a16:creationId xmlns:a16="http://schemas.microsoft.com/office/drawing/2014/main" id="{D87BDC7F-9261-4A08-B52C-123D4B3EA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4300" y="24765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9942" name="Object 6">
            <a:extLst>
              <a:ext uri="{FF2B5EF4-FFF2-40B4-BE49-F238E27FC236}">
                <a16:creationId xmlns:a16="http://schemas.microsoft.com/office/drawing/2014/main" id="{C21ECF9A-D662-4B58-AF40-C297A151D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764641"/>
              </p:ext>
            </p:extLst>
          </p:nvPr>
        </p:nvGraphicFramePr>
        <p:xfrm>
          <a:off x="2952750" y="4076700"/>
          <a:ext cx="336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3365500" imgH="596900" progId="Equation.3">
                  <p:embed/>
                </p:oleObj>
              </mc:Choice>
              <mc:Fallback>
                <p:oleObj name="Equation" r:id="rId5" imgW="3365500" imgH="596900" progId="Equation.3">
                  <p:embed/>
                  <p:pic>
                    <p:nvPicPr>
                      <p:cNvPr id="679942" name="Object 6">
                        <a:extLst>
                          <a:ext uri="{FF2B5EF4-FFF2-40B4-BE49-F238E27FC236}">
                            <a16:creationId xmlns:a16="http://schemas.microsoft.com/office/drawing/2014/main" id="{C21ECF9A-D662-4B58-AF40-C297A151D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0" y="4076700"/>
                        <a:ext cx="33655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2BC52DD3-39FC-4B6D-ACEF-00EA8E916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altLang="en-US"/>
              <a:t>A GEOMETRIC DESCRIPTION OF SPAN {</a:t>
            </a:r>
            <a:r>
              <a:rPr lang="en-US" altLang="en-US" b="1"/>
              <a:t>V</a:t>
            </a:r>
            <a:r>
              <a:rPr lang="en-US" altLang="en-US"/>
              <a:t>}</a:t>
            </a:r>
          </a:p>
        </p:txBody>
      </p:sp>
      <p:sp>
        <p:nvSpPr>
          <p:cNvPr id="680963" name="Rectangle 3">
            <a:extLst>
              <a:ext uri="{FF2B5EF4-FFF2-40B4-BE49-F238E27FC236}">
                <a16:creationId xmlns:a16="http://schemas.microsoft.com/office/drawing/2014/main" id="{16B2D54D-3135-4104-A9A9-717809BC4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Let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be a nonzero vector in      . Then Span {</a:t>
            </a:r>
            <a:r>
              <a:rPr lang="en-US" altLang="en-US" sz="2800" b="1" dirty="0"/>
              <a:t>v</a:t>
            </a:r>
            <a:r>
              <a:rPr lang="en-US" altLang="en-US" sz="2800" dirty="0"/>
              <a:t>} is the set of all scalar multiples of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which is the set of points on the line in      through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See the figure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0964" name="Object 4">
                <a:extLst>
                  <a:ext uri="{FF2B5EF4-FFF2-40B4-BE49-F238E27FC236}">
                    <a16:creationId xmlns:a16="http://schemas.microsoft.com/office/drawing/2014/main" id="{C53E3489-86F5-4998-AE70-E406CAA642B1}"/>
                  </a:ext>
                </a:extLst>
              </p:cNvPr>
              <p:cNvSpPr txBox="1"/>
              <p:nvPr/>
            </p:nvSpPr>
            <p:spPr bwMode="auto">
              <a:xfrm>
                <a:off x="4953000" y="13843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0964" name="Object 4">
                <a:extLst>
                  <a:ext uri="{FF2B5EF4-FFF2-40B4-BE49-F238E27FC236}">
                    <a16:creationId xmlns:a16="http://schemas.microsoft.com/office/drawing/2014/main" id="{C53E3489-86F5-4998-AE70-E406CAA64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384300"/>
                <a:ext cx="444500" cy="393700"/>
              </a:xfrm>
              <a:prstGeom prst="rect">
                <a:avLst/>
              </a:prstGeom>
              <a:blipFill>
                <a:blip r:embed="rId2"/>
                <a:stretch>
                  <a:fillRect l="-8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0965" name="Object 5">
                <a:extLst>
                  <a:ext uri="{FF2B5EF4-FFF2-40B4-BE49-F238E27FC236}">
                    <a16:creationId xmlns:a16="http://schemas.microsoft.com/office/drawing/2014/main" id="{DB8FFDC0-069F-4C06-9D6C-C2DCBECF598F}"/>
                  </a:ext>
                </a:extLst>
              </p:cNvPr>
              <p:cNvSpPr txBox="1"/>
              <p:nvPr/>
            </p:nvSpPr>
            <p:spPr bwMode="auto">
              <a:xfrm>
                <a:off x="3798711" y="22479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0965" name="Object 5">
                <a:extLst>
                  <a:ext uri="{FF2B5EF4-FFF2-40B4-BE49-F238E27FC236}">
                    <a16:creationId xmlns:a16="http://schemas.microsoft.com/office/drawing/2014/main" id="{DB8FFDC0-069F-4C06-9D6C-C2DCBECF5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8711" y="22479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 l="-82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0967" name="Picture 7">
            <a:extLst>
              <a:ext uri="{FF2B5EF4-FFF2-40B4-BE49-F238E27FC236}">
                <a16:creationId xmlns:a16="http://schemas.microsoft.com/office/drawing/2014/main" id="{22F9486C-951C-45A5-8C4D-1AFE9E5C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38100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>
            <a:extLst>
              <a:ext uri="{FF2B5EF4-FFF2-40B4-BE49-F238E27FC236}">
                <a16:creationId xmlns:a16="http://schemas.microsoft.com/office/drawing/2014/main" id="{DD3D6B55-F9AA-4E1B-8686-759758072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GEOMETRIC DESCRIPTION OF SPAN {</a:t>
            </a:r>
            <a:r>
              <a:rPr lang="en-US" altLang="en-US" b="1"/>
              <a:t>U, V</a:t>
            </a:r>
            <a:r>
              <a:rPr lang="en-US" altLang="en-US"/>
              <a:t>}</a:t>
            </a: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C6321F3F-2087-48B9-B2E3-07F4020B05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nonzero vectors in      , with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not a multiple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then Span {</a:t>
            </a:r>
            <a:r>
              <a:rPr lang="en-US" altLang="en-US" sz="2800" b="1" dirty="0"/>
              <a:t>u, v</a:t>
            </a:r>
            <a:r>
              <a:rPr lang="en-US" altLang="en-US" sz="2800" dirty="0"/>
              <a:t>} is the plane in      that contains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In particular, Span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} contains the line in       through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 and the line through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0</a:t>
            </a:r>
            <a:r>
              <a:rPr lang="en-US" altLang="en-US" sz="2800" dirty="0"/>
              <a:t>. See the figure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1988" name="Object 4">
                <a:extLst>
                  <a:ext uri="{FF2B5EF4-FFF2-40B4-BE49-F238E27FC236}">
                    <a16:creationId xmlns:a16="http://schemas.microsoft.com/office/drawing/2014/main" id="{4906EB10-EF39-4AC2-A752-273C71AA03BF}"/>
                  </a:ext>
                </a:extLst>
              </p:cNvPr>
              <p:cNvSpPr txBox="1"/>
              <p:nvPr/>
            </p:nvSpPr>
            <p:spPr bwMode="auto">
              <a:xfrm>
                <a:off x="5651500" y="12319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1988" name="Object 4">
                <a:extLst>
                  <a:ext uri="{FF2B5EF4-FFF2-40B4-BE49-F238E27FC236}">
                    <a16:creationId xmlns:a16="http://schemas.microsoft.com/office/drawing/2014/main" id="{4906EB10-EF39-4AC2-A752-273C71AA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1500" y="1231900"/>
                <a:ext cx="444500" cy="393700"/>
              </a:xfrm>
              <a:prstGeom prst="rect">
                <a:avLst/>
              </a:prstGeom>
              <a:blipFill>
                <a:blip r:embed="rId2"/>
                <a:stretch>
                  <a:fillRect l="-82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989" name="Object 5">
                <a:extLst>
                  <a:ext uri="{FF2B5EF4-FFF2-40B4-BE49-F238E27FC236}">
                    <a16:creationId xmlns:a16="http://schemas.microsoft.com/office/drawing/2014/main" id="{D98FD736-78A7-49E6-9AD1-863E7606E4DD}"/>
                  </a:ext>
                </a:extLst>
              </p:cNvPr>
              <p:cNvSpPr txBox="1"/>
              <p:nvPr/>
            </p:nvSpPr>
            <p:spPr bwMode="auto">
              <a:xfrm>
                <a:off x="7467600" y="16637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1989" name="Object 5">
                <a:extLst>
                  <a:ext uri="{FF2B5EF4-FFF2-40B4-BE49-F238E27FC236}">
                    <a16:creationId xmlns:a16="http://schemas.microsoft.com/office/drawing/2014/main" id="{D98FD736-78A7-49E6-9AD1-863E7606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7600" y="16637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 l="-82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1990" name="Object 6">
                <a:extLst>
                  <a:ext uri="{FF2B5EF4-FFF2-40B4-BE49-F238E27FC236}">
                    <a16:creationId xmlns:a16="http://schemas.microsoft.com/office/drawing/2014/main" id="{421B2AE2-D009-46A8-BD03-FAAA80E8CFC6}"/>
                  </a:ext>
                </a:extLst>
              </p:cNvPr>
              <p:cNvSpPr txBox="1"/>
              <p:nvPr/>
            </p:nvSpPr>
            <p:spPr bwMode="auto">
              <a:xfrm>
                <a:off x="7337778" y="2590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81990" name="Object 6">
                <a:extLst>
                  <a:ext uri="{FF2B5EF4-FFF2-40B4-BE49-F238E27FC236}">
                    <a16:creationId xmlns:a16="http://schemas.microsoft.com/office/drawing/2014/main" id="{421B2AE2-D009-46A8-BD03-FAAA80E8C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7778" y="2590800"/>
                <a:ext cx="444500" cy="393700"/>
              </a:xfrm>
              <a:prstGeom prst="rect">
                <a:avLst/>
              </a:prstGeom>
              <a:blipFill>
                <a:blip r:embed="rId4"/>
                <a:stretch>
                  <a:fillRect l="-821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1992" name="Picture 8">
            <a:extLst>
              <a:ext uri="{FF2B5EF4-FFF2-40B4-BE49-F238E27FC236}">
                <a16:creationId xmlns:a16="http://schemas.microsoft.com/office/drawing/2014/main" id="{BD61EDFD-F102-479C-BBC5-C4E48E87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657600"/>
            <a:ext cx="3048000" cy="286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18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48811874-643A-4FF6-AC7E-AFE3CA2D3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1D531AFB-CA31-4D75-9E8B-2970B024D5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410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/>
              <a:t>Vectors in</a:t>
            </a:r>
            <a:endParaRPr lang="en-US" altLang="en-US" sz="2400" b="1" baseline="300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 matrix with only one column is called a </a:t>
            </a:r>
            <a:r>
              <a:rPr lang="en-US" altLang="en-US" sz="2800" b="1" dirty="0"/>
              <a:t>column vector</a:t>
            </a:r>
            <a:r>
              <a:rPr lang="en-US" altLang="en-US" sz="2800" dirty="0"/>
              <a:t>, or simply a </a:t>
            </a:r>
            <a:r>
              <a:rPr lang="en-US" altLang="en-US" sz="2800" b="1" dirty="0"/>
              <a:t>vector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An example of a vector with two entries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where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w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are any real numbers.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set of all vectors with 2 entries is denoted by    (read “r-two”).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aseline="30000" dirty="0"/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id="{AF420BED-87E3-4E46-9BD5-813B3842B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43447"/>
              </p:ext>
            </p:extLst>
          </p:nvPr>
        </p:nvGraphicFramePr>
        <p:xfrm>
          <a:off x="2819400" y="3505200"/>
          <a:ext cx="1524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523880" imgH="1143000" progId="Equation.DSMT4">
                  <p:embed/>
                </p:oleObj>
              </mc:Choice>
              <mc:Fallback>
                <p:oleObj name="Equation" r:id="rId4" imgW="1523880" imgH="1143000" progId="Equation.DSMT4">
                  <p:embed/>
                  <p:pic>
                    <p:nvPicPr>
                      <p:cNvPr id="316432" name="Object 16">
                        <a:extLst>
                          <a:ext uri="{FF2B5EF4-FFF2-40B4-BE49-F238E27FC236}">
                            <a16:creationId xmlns:a16="http://schemas.microsoft.com/office/drawing/2014/main" id="{AF420BED-87E3-4E46-9BD5-813B3842B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1524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6433" name="Object 17">
                <a:extLst>
                  <a:ext uri="{FF2B5EF4-FFF2-40B4-BE49-F238E27FC236}">
                    <a16:creationId xmlns:a16="http://schemas.microsoft.com/office/drawing/2014/main" id="{C708ADA9-C8AA-4FF6-8C4F-0A2BECB649D9}"/>
                  </a:ext>
                </a:extLst>
              </p:cNvPr>
              <p:cNvSpPr txBox="1"/>
              <p:nvPr/>
            </p:nvSpPr>
            <p:spPr bwMode="auto">
              <a:xfrm>
                <a:off x="1905000" y="1092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6433" name="Object 17">
                <a:extLst>
                  <a:ext uri="{FF2B5EF4-FFF2-40B4-BE49-F238E27FC236}">
                    <a16:creationId xmlns:a16="http://schemas.microsoft.com/office/drawing/2014/main" id="{C708ADA9-C8AA-4FF6-8C4F-0A2BECB64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10922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 l="-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34" name="Object 18">
                <a:extLst>
                  <a:ext uri="{FF2B5EF4-FFF2-40B4-BE49-F238E27FC236}">
                    <a16:creationId xmlns:a16="http://schemas.microsoft.com/office/drawing/2014/main" id="{19C06E78-79D8-42D5-8C8A-F51EAEF69713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7937500" y="5700713"/>
                <a:ext cx="430213" cy="3698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6434" name="Object 18">
                <a:extLst>
                  <a:ext uri="{FF2B5EF4-FFF2-40B4-BE49-F238E27FC236}">
                    <a16:creationId xmlns:a16="http://schemas.microsoft.com/office/drawing/2014/main" id="{19C06E78-79D8-42D5-8C8A-F51EAEF69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7937500" y="5700713"/>
                <a:ext cx="430213" cy="369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66B6D9A0-DFC6-4F68-83D9-5C27FA5CEC46}" type="slidenum">
              <a:rPr lang="en-US" altLang="en-US" smtClean="0"/>
              <a:pPr/>
              <a:t>2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>
            <a:extLst>
              <a:ext uri="{FF2B5EF4-FFF2-40B4-BE49-F238E27FC236}">
                <a16:creationId xmlns:a16="http://schemas.microsoft.com/office/drawing/2014/main" id="{45A92294-60B8-4423-BF11-64A869685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A4D8F919-B43D-4E94-AFD1-FA81D9524A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534400" cy="5257800"/>
          </a:xfrm>
        </p:spPr>
        <p:txBody>
          <a:bodyPr/>
          <a:lstStyle/>
          <a:p>
            <a:r>
              <a:rPr lang="en-US" altLang="en-US" sz="2800" dirty="0"/>
              <a:t>The     stands for the real numbers that appear as entries in the vector, and the exponent 2 indicates that each vector contains 2 entries.</a:t>
            </a:r>
          </a:p>
          <a:p>
            <a:r>
              <a:rPr lang="en-US" altLang="en-US" sz="2800" dirty="0"/>
              <a:t>Two vectors in      are </a:t>
            </a:r>
            <a:r>
              <a:rPr lang="en-US" altLang="en-US" sz="2800" b="1" dirty="0"/>
              <a:t>equal</a:t>
            </a:r>
            <a:r>
              <a:rPr lang="en-US" altLang="en-US" sz="2800" dirty="0"/>
              <a:t> if and only if their corresponding entries are equal. </a:t>
            </a:r>
          </a:p>
          <a:p>
            <a:r>
              <a:rPr lang="en-US" altLang="en-US" sz="2800" dirty="0"/>
              <a:t>Given two vectors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 , their </a:t>
            </a:r>
            <a:r>
              <a:rPr lang="en-US" altLang="en-US" sz="2800" b="1" dirty="0"/>
              <a:t>sum</a:t>
            </a:r>
            <a:r>
              <a:rPr lang="en-US" altLang="en-US" sz="2800" dirty="0"/>
              <a:t> is the vector          obtained by adding corresponding entries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Given a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a real number </a:t>
            </a:r>
            <a:r>
              <a:rPr lang="en-US" altLang="en-US" sz="2800" i="1" dirty="0"/>
              <a:t>c</a:t>
            </a:r>
            <a:r>
              <a:rPr lang="en-US" altLang="en-US" sz="2800" dirty="0"/>
              <a:t>, the </a:t>
            </a:r>
            <a:r>
              <a:rPr lang="en-US" altLang="en-US" sz="2800" b="1" dirty="0"/>
              <a:t>scalar</a:t>
            </a:r>
            <a:r>
              <a:rPr lang="en-US" altLang="en-US" sz="2800" dirty="0"/>
              <a:t> </a:t>
            </a:r>
            <a:r>
              <a:rPr lang="en-US" altLang="en-US" sz="2800" b="1" dirty="0"/>
              <a:t>multiple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the vector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obtained by multiplying each entry in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c</a:t>
            </a:r>
            <a:r>
              <a:rPr lang="en-US" altLang="en-US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4340" name="Object 4">
                <a:extLst>
                  <a:ext uri="{FF2B5EF4-FFF2-40B4-BE49-F238E27FC236}">
                    <a16:creationId xmlns:a16="http://schemas.microsoft.com/office/drawing/2014/main" id="{BE595740-F2FC-4C35-99D2-3A02BDA86A72}"/>
                  </a:ext>
                </a:extLst>
              </p:cNvPr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485194" y="1313039"/>
                <a:ext cx="317500" cy="3175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4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4340" name="Object 4">
                <a:extLst>
                  <a:ext uri="{FF2B5EF4-FFF2-40B4-BE49-F238E27FC236}">
                    <a16:creationId xmlns:a16="http://schemas.microsoft.com/office/drawing/2014/main" id="{BE595740-F2FC-4C35-99D2-3A02BDA86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485194" y="1313039"/>
                <a:ext cx="317500" cy="3175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4344" name="Object 8">
                <a:extLst>
                  <a:ext uri="{FF2B5EF4-FFF2-40B4-BE49-F238E27FC236}">
                    <a16:creationId xmlns:a16="http://schemas.microsoft.com/office/drawing/2014/main" id="{D9B60186-E10E-41DF-B24E-37E0E25BFA35}"/>
                  </a:ext>
                </a:extLst>
              </p:cNvPr>
              <p:cNvSpPr txBox="1"/>
              <p:nvPr/>
            </p:nvSpPr>
            <p:spPr bwMode="auto">
              <a:xfrm>
                <a:off x="5094111" y="3554589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4344" name="Object 8">
                <a:extLst>
                  <a:ext uri="{FF2B5EF4-FFF2-40B4-BE49-F238E27FC236}">
                    <a16:creationId xmlns:a16="http://schemas.microsoft.com/office/drawing/2014/main" id="{D9B60186-E10E-41DF-B24E-37E0E25BF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4111" y="3554589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 l="-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4349" name="Object 13">
                <a:extLst>
                  <a:ext uri="{FF2B5EF4-FFF2-40B4-BE49-F238E27FC236}">
                    <a16:creationId xmlns:a16="http://schemas.microsoft.com/office/drawing/2014/main" id="{4A2C49B7-3DA9-4B42-972C-22A1F2377E48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060700" y="2614613"/>
                <a:ext cx="430213" cy="369887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54349" name="Object 13">
                <a:extLst>
                  <a:ext uri="{FF2B5EF4-FFF2-40B4-BE49-F238E27FC236}">
                    <a16:creationId xmlns:a16="http://schemas.microsoft.com/office/drawing/2014/main" id="{4A2C49B7-3DA9-4B42-972C-22A1F2377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060700" y="2614613"/>
                <a:ext cx="430213" cy="369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4351" name="Object 15">
            <a:extLst>
              <a:ext uri="{FF2B5EF4-FFF2-40B4-BE49-F238E27FC236}">
                <a16:creationId xmlns:a16="http://schemas.microsoft.com/office/drawing/2014/main" id="{ABFF5EBF-E69A-45DD-8D6C-F1BDB46B3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04"/>
              </p:ext>
            </p:extLst>
          </p:nvPr>
        </p:nvGraphicFramePr>
        <p:xfrm>
          <a:off x="1866423" y="4127129"/>
          <a:ext cx="749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749300" imgH="254000" progId="Equation.3">
                  <p:embed/>
                </p:oleObj>
              </mc:Choice>
              <mc:Fallback>
                <p:oleObj name="Equation" r:id="rId6" imgW="749300" imgH="254000" progId="Equation.3">
                  <p:embed/>
                  <p:pic>
                    <p:nvPicPr>
                      <p:cNvPr id="654351" name="Object 15">
                        <a:extLst>
                          <a:ext uri="{FF2B5EF4-FFF2-40B4-BE49-F238E27FC236}">
                            <a16:creationId xmlns:a16="http://schemas.microsoft.com/office/drawing/2014/main" id="{ABFF5EBF-E69A-45DD-8D6C-F1BDB46B38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423" y="4127129"/>
                        <a:ext cx="749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23757EC8-68BA-4EA2-940E-7CE84F2C9F1D}" type="slidenum">
              <a:rPr lang="en-US" altLang="en-US" smtClean="0"/>
              <a:pPr/>
              <a:t>3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4C628F61-E54A-4FAD-A780-82C849824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EQUATIONS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44914253-A024-4D82-8C5B-04247B3E1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4572000"/>
          </a:xfrm>
        </p:spPr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Given                      and                      , find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,           , and 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Solution:   </a:t>
            </a:r>
            <a:r>
              <a:rPr lang="en-US" altLang="en-US" sz="2800" dirty="0"/>
              <a:t>                      ,                               and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id="{F59CDC70-530D-4547-A4AB-7CEB5ADAD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328338"/>
              </p:ext>
            </p:extLst>
          </p:nvPr>
        </p:nvGraphicFramePr>
        <p:xfrm>
          <a:off x="3619130" y="1276350"/>
          <a:ext cx="18796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879600" imgH="1231900" progId="Equation.3">
                  <p:embed/>
                </p:oleObj>
              </mc:Choice>
              <mc:Fallback>
                <p:oleObj name="Equation" r:id="rId3" imgW="1879600" imgH="1231900" progId="Equation.3">
                  <p:embed/>
                  <p:pic>
                    <p:nvPicPr>
                      <p:cNvPr id="660484" name="Object 4">
                        <a:extLst>
                          <a:ext uri="{FF2B5EF4-FFF2-40B4-BE49-F238E27FC236}">
                            <a16:creationId xmlns:a16="http://schemas.microsoft.com/office/drawing/2014/main" id="{F59CDC70-530D-4547-A4AB-7CEB5ADAD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130" y="1276350"/>
                        <a:ext cx="18796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id="{BCFF6B97-7DA2-4CA8-AB4C-B8F287C1E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2057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914400" imgH="371520" progId="Equation.DSMT4">
                  <p:embed/>
                </p:oleObj>
              </mc:Choice>
              <mc:Fallback>
                <p:oleObj name="Equation" r:id="rId5" imgW="914400" imgH="371520" progId="Equation.DSMT4">
                  <p:embed/>
                  <p:pic>
                    <p:nvPicPr>
                      <p:cNvPr id="660485" name="Object 5">
                        <a:extLst>
                          <a:ext uri="{FF2B5EF4-FFF2-40B4-BE49-F238E27FC236}">
                            <a16:creationId xmlns:a16="http://schemas.microsoft.com/office/drawing/2014/main" id="{BCFF6B97-7DA2-4CA8-AB4C-B8F287C1E5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057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id="{109E00F7-54AA-4423-A40B-83244B459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786375"/>
              </p:ext>
            </p:extLst>
          </p:nvPr>
        </p:nvGraphicFramePr>
        <p:xfrm>
          <a:off x="6122140" y="1263650"/>
          <a:ext cx="1854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854200" imgH="1231900" progId="Equation.3">
                  <p:embed/>
                </p:oleObj>
              </mc:Choice>
              <mc:Fallback>
                <p:oleObj name="Equation" r:id="rId7" imgW="1854200" imgH="1231900" progId="Equation.3">
                  <p:embed/>
                  <p:pic>
                    <p:nvPicPr>
                      <p:cNvPr id="660486" name="Object 6">
                        <a:extLst>
                          <a:ext uri="{FF2B5EF4-FFF2-40B4-BE49-F238E27FC236}">
                            <a16:creationId xmlns:a16="http://schemas.microsoft.com/office/drawing/2014/main" id="{109E00F7-54AA-4423-A40B-83244B459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140" y="1263650"/>
                        <a:ext cx="1854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>
            <a:extLst>
              <a:ext uri="{FF2B5EF4-FFF2-40B4-BE49-F238E27FC236}">
                <a16:creationId xmlns:a16="http://schemas.microsoft.com/office/drawing/2014/main" id="{170A3DC9-AE3E-42BE-AF65-8135891F7C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970634"/>
              </p:ext>
            </p:extLst>
          </p:nvPr>
        </p:nvGraphicFramePr>
        <p:xfrm>
          <a:off x="1524000" y="2692400"/>
          <a:ext cx="95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952500" imgH="431800" progId="Equation.3">
                  <p:embed/>
                </p:oleObj>
              </mc:Choice>
              <mc:Fallback>
                <p:oleObj name="Equation" r:id="rId9" imgW="952500" imgH="431800" progId="Equation.3">
                  <p:embed/>
                  <p:pic>
                    <p:nvPicPr>
                      <p:cNvPr id="660487" name="Object 7">
                        <a:extLst>
                          <a:ext uri="{FF2B5EF4-FFF2-40B4-BE49-F238E27FC236}">
                            <a16:creationId xmlns:a16="http://schemas.microsoft.com/office/drawing/2014/main" id="{170A3DC9-AE3E-42BE-AF65-8135891F7C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92400"/>
                        <a:ext cx="95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8" name="Object 8">
            <a:extLst>
              <a:ext uri="{FF2B5EF4-FFF2-40B4-BE49-F238E27FC236}">
                <a16:creationId xmlns:a16="http://schemas.microsoft.com/office/drawing/2014/main" id="{F321392A-6B2B-4B4A-A73E-16CCB1095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635614"/>
              </p:ext>
            </p:extLst>
          </p:nvPr>
        </p:nvGraphicFramePr>
        <p:xfrm>
          <a:off x="3117850" y="2691658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752600" imgH="431800" progId="Equation.3">
                  <p:embed/>
                </p:oleObj>
              </mc:Choice>
              <mc:Fallback>
                <p:oleObj name="Equation" r:id="rId11" imgW="1752600" imgH="431800" progId="Equation.3">
                  <p:embed/>
                  <p:pic>
                    <p:nvPicPr>
                      <p:cNvPr id="660488" name="Object 8">
                        <a:extLst>
                          <a:ext uri="{FF2B5EF4-FFF2-40B4-BE49-F238E27FC236}">
                            <a16:creationId xmlns:a16="http://schemas.microsoft.com/office/drawing/2014/main" id="{F321392A-6B2B-4B4A-A73E-16CCB10956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691658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9" name="Object 9">
            <a:extLst>
              <a:ext uri="{FF2B5EF4-FFF2-40B4-BE49-F238E27FC236}">
                <a16:creationId xmlns:a16="http://schemas.microsoft.com/office/drawing/2014/main" id="{38B2641E-A768-47EB-BB1F-E2DADE0E7A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545180"/>
              </p:ext>
            </p:extLst>
          </p:nvPr>
        </p:nvGraphicFramePr>
        <p:xfrm>
          <a:off x="2032000" y="3321050"/>
          <a:ext cx="2082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2082800" imgH="1231900" progId="Equation.3">
                  <p:embed/>
                </p:oleObj>
              </mc:Choice>
              <mc:Fallback>
                <p:oleObj name="Equation" r:id="rId13" imgW="2082800" imgH="1231900" progId="Equation.3">
                  <p:embed/>
                  <p:pic>
                    <p:nvPicPr>
                      <p:cNvPr id="660489" name="Object 9">
                        <a:extLst>
                          <a:ext uri="{FF2B5EF4-FFF2-40B4-BE49-F238E27FC236}">
                            <a16:creationId xmlns:a16="http://schemas.microsoft.com/office/drawing/2014/main" id="{38B2641E-A768-47EB-BB1F-E2DADE0E7A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3321050"/>
                        <a:ext cx="2082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0" name="Object 10">
            <a:extLst>
              <a:ext uri="{FF2B5EF4-FFF2-40B4-BE49-F238E27FC236}">
                <a16:creationId xmlns:a16="http://schemas.microsoft.com/office/drawing/2014/main" id="{DE530915-D105-46B1-89F1-959A513339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606853"/>
              </p:ext>
            </p:extLst>
          </p:nvPr>
        </p:nvGraphicFramePr>
        <p:xfrm>
          <a:off x="4331440" y="3308350"/>
          <a:ext cx="25781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2578100" imgH="1231900" progId="Equation.3">
                  <p:embed/>
                </p:oleObj>
              </mc:Choice>
              <mc:Fallback>
                <p:oleObj name="Equation" r:id="rId15" imgW="2578100" imgH="1231900" progId="Equation.3">
                  <p:embed/>
                  <p:pic>
                    <p:nvPicPr>
                      <p:cNvPr id="660490" name="Object 10">
                        <a:extLst>
                          <a:ext uri="{FF2B5EF4-FFF2-40B4-BE49-F238E27FC236}">
                            <a16:creationId xmlns:a16="http://schemas.microsoft.com/office/drawing/2014/main" id="{DE530915-D105-46B1-89F1-959A513339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1440" y="3308350"/>
                        <a:ext cx="25781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91" name="Object 11">
            <a:extLst>
              <a:ext uri="{FF2B5EF4-FFF2-40B4-BE49-F238E27FC236}">
                <a16:creationId xmlns:a16="http://schemas.microsoft.com/office/drawing/2014/main" id="{CDA923F2-E113-4C8D-9529-FF2A616853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616398"/>
              </p:ext>
            </p:extLst>
          </p:nvPr>
        </p:nvGraphicFramePr>
        <p:xfrm>
          <a:off x="1409700" y="4679950"/>
          <a:ext cx="65659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6565900" imgH="1231900" progId="Equation.3">
                  <p:embed/>
                </p:oleObj>
              </mc:Choice>
              <mc:Fallback>
                <p:oleObj name="Equation" r:id="rId17" imgW="6565900" imgH="1231900" progId="Equation.3">
                  <p:embed/>
                  <p:pic>
                    <p:nvPicPr>
                      <p:cNvPr id="660491" name="Object 11">
                        <a:extLst>
                          <a:ext uri="{FF2B5EF4-FFF2-40B4-BE49-F238E27FC236}">
                            <a16:creationId xmlns:a16="http://schemas.microsoft.com/office/drawing/2014/main" id="{CDA923F2-E113-4C8D-9529-FF2A616853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4679950"/>
                        <a:ext cx="65659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4</a:t>
            </a:fld>
            <a:endParaRPr lang="en-CA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487179"/>
              </p:ext>
            </p:extLst>
          </p:nvPr>
        </p:nvGraphicFramePr>
        <p:xfrm>
          <a:off x="863070" y="2695575"/>
          <a:ext cx="474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469800" imgH="342720" progId="Equation.DSMT4">
                  <p:embed/>
                </p:oleObj>
              </mc:Choice>
              <mc:Fallback>
                <p:oleObj name="Equation" r:id="rId19" imgW="469800" imgH="34272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70" y="2695575"/>
                        <a:ext cx="4746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>
            <a:extLst>
              <a:ext uri="{FF2B5EF4-FFF2-40B4-BE49-F238E27FC236}">
                <a16:creationId xmlns:a16="http://schemas.microsoft.com/office/drawing/2014/main" id="{487FCBDC-A488-4BD6-9FCF-7DAB3ADB6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DESCRIPTIONS OF      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21F6E3E3-9C57-4DC6-ACDA-F6C83F810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Consider a rectangular coordinate system in the plane. Because each point in the plane is determined by an ordered pair of numbers, </a:t>
            </a:r>
            <a:r>
              <a:rPr lang="en-US" altLang="en-US" sz="2800" i="1" dirty="0"/>
              <a:t>we can identify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i="1" dirty="0"/>
              <a:t>	geometric point (a, b) with the column vector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i="1" dirty="0"/>
          </a:p>
          <a:p>
            <a:endParaRPr lang="en-US" altLang="en-US" sz="2800" dirty="0"/>
          </a:p>
          <a:p>
            <a:r>
              <a:rPr lang="en-US" altLang="en-US" sz="2800" dirty="0"/>
              <a:t>So we may regard      as the set of all points in the plane.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1508" name="Object 4">
                <a:extLst>
                  <a:ext uri="{FF2B5EF4-FFF2-40B4-BE49-F238E27FC236}">
                    <a16:creationId xmlns:a16="http://schemas.microsoft.com/office/drawing/2014/main" id="{7F2AA559-F136-4944-A5FE-9DDABF0F894D}"/>
                  </a:ext>
                </a:extLst>
              </p:cNvPr>
              <p:cNvSpPr txBox="1"/>
              <p:nvPr/>
            </p:nvSpPr>
            <p:spPr bwMode="auto">
              <a:xfrm>
                <a:off x="5802207" y="527826"/>
                <a:ext cx="502920" cy="43307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1508" name="Object 4">
                <a:extLst>
                  <a:ext uri="{FF2B5EF4-FFF2-40B4-BE49-F238E27FC236}">
                    <a16:creationId xmlns:a16="http://schemas.microsoft.com/office/drawing/2014/main" id="{7F2AA559-F136-4944-A5FE-9DDABF0F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2207" y="527826"/>
                <a:ext cx="502920" cy="433070"/>
              </a:xfrm>
              <a:prstGeom prst="rect">
                <a:avLst/>
              </a:prstGeom>
              <a:blipFill>
                <a:blip r:embed="rId3"/>
                <a:stretch>
                  <a:fillRect l="-9756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id="{5FAE722F-98D2-4BDE-9058-00BF1461B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863126"/>
              </p:ext>
            </p:extLst>
          </p:nvPr>
        </p:nvGraphicFramePr>
        <p:xfrm>
          <a:off x="7484020" y="2906889"/>
          <a:ext cx="554182" cy="103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609480" imgH="1143000" progId="Equation.DSMT4">
                  <p:embed/>
                </p:oleObj>
              </mc:Choice>
              <mc:Fallback>
                <p:oleObj name="Equation" r:id="rId4" imgW="609480" imgH="1143000" progId="Equation.DSMT4">
                  <p:embed/>
                  <p:pic>
                    <p:nvPicPr>
                      <p:cNvPr id="661509" name="Object 5">
                        <a:extLst>
                          <a:ext uri="{FF2B5EF4-FFF2-40B4-BE49-F238E27FC236}">
                            <a16:creationId xmlns:a16="http://schemas.microsoft.com/office/drawing/2014/main" id="{5FAE722F-98D2-4BDE-9058-00BF1461B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020" y="2906889"/>
                        <a:ext cx="554182" cy="1039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1510" name="Object 6">
                <a:extLst>
                  <a:ext uri="{FF2B5EF4-FFF2-40B4-BE49-F238E27FC236}">
                    <a16:creationId xmlns:a16="http://schemas.microsoft.com/office/drawing/2014/main" id="{DAB2ABC6-E51A-4614-905C-0D7E783B1177}"/>
                  </a:ext>
                </a:extLst>
              </p:cNvPr>
              <p:cNvSpPr txBox="1"/>
              <p:nvPr/>
            </p:nvSpPr>
            <p:spPr bwMode="auto">
              <a:xfrm>
                <a:off x="3505200" y="4521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1510" name="Object 6">
                <a:extLst>
                  <a:ext uri="{FF2B5EF4-FFF2-40B4-BE49-F238E27FC236}">
                    <a16:creationId xmlns:a16="http://schemas.microsoft.com/office/drawing/2014/main" id="{DAB2ABC6-E51A-4614-905C-0D7E783B1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45212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 l="-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1.3- </a:t>
            </a:r>
            <a:fld id="{B03984EC-BCF7-4635-B14E-5638F94E173A}" type="slidenum">
              <a:rPr lang="en-US" altLang="en-US" smtClean="0"/>
              <a:pPr/>
              <a:t>5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80A7D97C-F59E-4524-B6E2-D75E142BB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PARALLELOGRAM RULE FOR ADDITION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8B11AA86-DA04-4961-AF33-5432A5324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/>
              <a:t>If </a:t>
            </a:r>
            <a:r>
              <a:rPr lang="en-US" altLang="en-US" sz="2800" b="1"/>
              <a:t>u</a:t>
            </a:r>
            <a:r>
              <a:rPr lang="en-US" altLang="en-US" sz="2800"/>
              <a:t> and </a:t>
            </a:r>
            <a:r>
              <a:rPr lang="en-US" altLang="en-US" sz="2800" b="1"/>
              <a:t>v</a:t>
            </a:r>
            <a:r>
              <a:rPr lang="en-US" altLang="en-US" sz="2800"/>
              <a:t> in      are represented as points in the plane, then           corresponds to the fourth vertex of the parallelogram whose other vertices are </a:t>
            </a:r>
            <a:r>
              <a:rPr lang="en-US" altLang="en-US" sz="2800" b="1"/>
              <a:t>u</a:t>
            </a:r>
            <a:r>
              <a:rPr lang="en-US" altLang="en-US" sz="2800"/>
              <a:t>, </a:t>
            </a:r>
            <a:r>
              <a:rPr lang="en-US" altLang="en-US" sz="2800" b="1"/>
              <a:t>0</a:t>
            </a:r>
            <a:r>
              <a:rPr lang="en-US" altLang="en-US" sz="2800"/>
              <a:t>, and </a:t>
            </a:r>
            <a:r>
              <a:rPr lang="en-US" altLang="en-US" sz="2800" b="1"/>
              <a:t>v</a:t>
            </a:r>
            <a:r>
              <a:rPr lang="en-US" altLang="en-US" sz="2800"/>
              <a:t>. See the figure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2532" name="Object 4">
                <a:extLst>
                  <a:ext uri="{FF2B5EF4-FFF2-40B4-BE49-F238E27FC236}">
                    <a16:creationId xmlns:a16="http://schemas.microsoft.com/office/drawing/2014/main" id="{126CE8CE-024C-43A9-AB77-ECC1B74D699C}"/>
                  </a:ext>
                </a:extLst>
              </p:cNvPr>
              <p:cNvSpPr txBox="1"/>
              <p:nvPr/>
            </p:nvSpPr>
            <p:spPr bwMode="auto">
              <a:xfrm>
                <a:off x="2705100" y="1612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2532" name="Object 4">
                <a:extLst>
                  <a:ext uri="{FF2B5EF4-FFF2-40B4-BE49-F238E27FC236}">
                    <a16:creationId xmlns:a16="http://schemas.microsoft.com/office/drawing/2014/main" id="{126CE8CE-024C-43A9-AB77-ECC1B74D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5100" y="16129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 l="-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id="{34906BD3-7830-4B6B-AC04-BB40AF92A6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134657"/>
              </p:ext>
            </p:extLst>
          </p:nvPr>
        </p:nvGraphicFramePr>
        <p:xfrm>
          <a:off x="1644650" y="2196729"/>
          <a:ext cx="749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749300" imgH="254000" progId="Equation.3">
                  <p:embed/>
                </p:oleObj>
              </mc:Choice>
              <mc:Fallback>
                <p:oleObj name="Equation" r:id="rId4" imgW="749300" imgH="254000" progId="Equation.3">
                  <p:embed/>
                  <p:pic>
                    <p:nvPicPr>
                      <p:cNvPr id="662533" name="Object 5">
                        <a:extLst>
                          <a:ext uri="{FF2B5EF4-FFF2-40B4-BE49-F238E27FC236}">
                            <a16:creationId xmlns:a16="http://schemas.microsoft.com/office/drawing/2014/main" id="{34906BD3-7830-4B6B-AC04-BB40AF92A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2196729"/>
                        <a:ext cx="749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2535" name="Picture 7">
            <a:extLst>
              <a:ext uri="{FF2B5EF4-FFF2-40B4-BE49-F238E27FC236}">
                <a16:creationId xmlns:a16="http://schemas.microsoft.com/office/drawing/2014/main" id="{D6B93B22-90B0-4B79-AF14-7F3340DF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581400"/>
            <a:ext cx="5105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6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>
            <a:extLst>
              <a:ext uri="{FF2B5EF4-FFF2-40B4-BE49-F238E27FC236}">
                <a16:creationId xmlns:a16="http://schemas.microsoft.com/office/drawing/2014/main" id="{37C22071-D36E-4091-84D1-6F34BDBF5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VECTORS IN      and  </a:t>
            </a:r>
          </a:p>
        </p:txBody>
      </p:sp>
      <p:sp>
        <p:nvSpPr>
          <p:cNvPr id="663555" name="Rectangle 3">
            <a:extLst>
              <a:ext uri="{FF2B5EF4-FFF2-40B4-BE49-F238E27FC236}">
                <a16:creationId xmlns:a16="http://schemas.microsoft.com/office/drawing/2014/main" id="{099C2C4E-2A42-4492-A9BB-EFC1C45564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915400" cy="5562600"/>
          </a:xfrm>
        </p:spPr>
        <p:txBody>
          <a:bodyPr/>
          <a:lstStyle/>
          <a:p>
            <a:r>
              <a:rPr lang="en-US" altLang="en-US" sz="2800" dirty="0"/>
              <a:t>Vectors in      are         column matrices with three entries. </a:t>
            </a:r>
          </a:p>
          <a:p>
            <a:r>
              <a:rPr lang="en-US" altLang="en-US" sz="2800" dirty="0"/>
              <a:t>They are represented geometrically by points in a three-dimensional coordinate space, with arrows from the origin.    </a:t>
            </a:r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is a positive integer,      (read “r-n”) denotes the collection of all lists (or </a:t>
            </a:r>
            <a:r>
              <a:rPr lang="en-US" altLang="en-US" sz="2800" i="1" dirty="0"/>
              <a:t>ordered n-tuples</a:t>
            </a:r>
            <a:r>
              <a:rPr lang="en-US" altLang="en-US" sz="2800" dirty="0"/>
              <a:t>) of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real numbers, usually written as         column matrices, such as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3556" name="Object 4">
                <a:extLst>
                  <a:ext uri="{FF2B5EF4-FFF2-40B4-BE49-F238E27FC236}">
                    <a16:creationId xmlns:a16="http://schemas.microsoft.com/office/drawing/2014/main" id="{CB50769A-C5BD-459B-940B-A34FD1322F1E}"/>
                  </a:ext>
                </a:extLst>
              </p:cNvPr>
              <p:cNvSpPr txBox="1"/>
              <p:nvPr/>
            </p:nvSpPr>
            <p:spPr bwMode="auto">
              <a:xfrm>
                <a:off x="2667000" y="5588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3556" name="Object 4">
                <a:extLst>
                  <a:ext uri="{FF2B5EF4-FFF2-40B4-BE49-F238E27FC236}">
                    <a16:creationId xmlns:a16="http://schemas.microsoft.com/office/drawing/2014/main" id="{CB50769A-C5BD-459B-940B-A34FD1322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58800"/>
                <a:ext cx="444500" cy="393700"/>
              </a:xfrm>
              <a:prstGeom prst="rect">
                <a:avLst/>
              </a:prstGeom>
              <a:blipFill>
                <a:blip r:embed="rId3"/>
                <a:stretch>
                  <a:fillRect l="-8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557" name="Object 5">
                <a:extLst>
                  <a:ext uri="{FF2B5EF4-FFF2-40B4-BE49-F238E27FC236}">
                    <a16:creationId xmlns:a16="http://schemas.microsoft.com/office/drawing/2014/main" id="{56265D9E-8C93-40DF-A4E9-7EC0BCA5D6F3}"/>
                  </a:ext>
                </a:extLst>
              </p:cNvPr>
              <p:cNvSpPr txBox="1"/>
              <p:nvPr/>
            </p:nvSpPr>
            <p:spPr bwMode="auto">
              <a:xfrm>
                <a:off x="2099733" y="11557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3557" name="Object 5">
                <a:extLst>
                  <a:ext uri="{FF2B5EF4-FFF2-40B4-BE49-F238E27FC236}">
                    <a16:creationId xmlns:a16="http://schemas.microsoft.com/office/drawing/2014/main" id="{56265D9E-8C93-40DF-A4E9-7EC0BCA5D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9733" y="1155700"/>
                <a:ext cx="444500" cy="393700"/>
              </a:xfrm>
              <a:prstGeom prst="rect">
                <a:avLst/>
              </a:prstGeom>
              <a:blipFill>
                <a:blip r:embed="rId5"/>
                <a:stretch>
                  <a:fillRect l="-684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3558" name="Object 6">
            <a:extLst>
              <a:ext uri="{FF2B5EF4-FFF2-40B4-BE49-F238E27FC236}">
                <a16:creationId xmlns:a16="http://schemas.microsoft.com/office/drawing/2014/main" id="{499073D3-C733-4529-BB72-650A73A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071787"/>
              </p:ext>
            </p:extLst>
          </p:nvPr>
        </p:nvGraphicFramePr>
        <p:xfrm>
          <a:off x="3098800" y="121920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660240" imgH="342720" progId="Equation.DSMT4">
                  <p:embed/>
                </p:oleObj>
              </mc:Choice>
              <mc:Fallback>
                <p:oleObj name="Equation" r:id="rId6" imgW="660240" imgH="342720" progId="Equation.DSMT4">
                  <p:embed/>
                  <p:pic>
                    <p:nvPicPr>
                      <p:cNvPr id="663558" name="Object 6">
                        <a:extLst>
                          <a:ext uri="{FF2B5EF4-FFF2-40B4-BE49-F238E27FC236}">
                            <a16:creationId xmlns:a16="http://schemas.microsoft.com/office/drawing/2014/main" id="{499073D3-C733-4529-BB72-650A73AB6D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219200"/>
                        <a:ext cx="66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63559" name="Object 7">
                <a:extLst>
                  <a:ext uri="{FF2B5EF4-FFF2-40B4-BE49-F238E27FC236}">
                    <a16:creationId xmlns:a16="http://schemas.microsoft.com/office/drawing/2014/main" id="{EC447A72-BDB3-43E4-A960-3DCA2B2D0405}"/>
                  </a:ext>
                </a:extLst>
              </p:cNvPr>
              <p:cNvSpPr txBox="1"/>
              <p:nvPr/>
            </p:nvSpPr>
            <p:spPr bwMode="auto">
              <a:xfrm>
                <a:off x="37338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3559" name="Object 7">
                <a:extLst>
                  <a:ext uri="{FF2B5EF4-FFF2-40B4-BE49-F238E27FC236}">
                    <a16:creationId xmlns:a16="http://schemas.microsoft.com/office/drawing/2014/main" id="{EC447A72-BDB3-43E4-A960-3DCA2B2D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5588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3560" name="Object 8">
                <a:extLst>
                  <a:ext uri="{FF2B5EF4-FFF2-40B4-BE49-F238E27FC236}">
                    <a16:creationId xmlns:a16="http://schemas.microsoft.com/office/drawing/2014/main" id="{2660F2B0-A213-4773-A4AB-C35ED1AD8F8A}"/>
                  </a:ext>
                </a:extLst>
              </p:cNvPr>
              <p:cNvSpPr txBox="1"/>
              <p:nvPr/>
            </p:nvSpPr>
            <p:spPr bwMode="auto">
              <a:xfrm>
                <a:off x="4098572" y="3052763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3560" name="Object 8">
                <a:extLst>
                  <a:ext uri="{FF2B5EF4-FFF2-40B4-BE49-F238E27FC236}">
                    <a16:creationId xmlns:a16="http://schemas.microsoft.com/office/drawing/2014/main" id="{2660F2B0-A213-4773-A4AB-C35ED1AD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8572" y="3052763"/>
                <a:ext cx="457200" cy="393700"/>
              </a:xfrm>
              <a:prstGeom prst="rect">
                <a:avLst/>
              </a:prstGeom>
              <a:blipFill>
                <a:blip r:embed="rId10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3561" name="Object 9">
            <a:extLst>
              <a:ext uri="{FF2B5EF4-FFF2-40B4-BE49-F238E27FC236}">
                <a16:creationId xmlns:a16="http://schemas.microsoft.com/office/drawing/2014/main" id="{9163E669-9BA8-4423-9050-8311428C9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416061"/>
              </p:ext>
            </p:extLst>
          </p:nvPr>
        </p:nvGraphicFramePr>
        <p:xfrm>
          <a:off x="4572000" y="3967356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11" imgW="685800" imgH="342720" progId="Equation.DSMT4">
                  <p:embed/>
                </p:oleObj>
              </mc:Choice>
              <mc:Fallback>
                <p:oleObj name="Equation" r:id="rId11" imgW="685800" imgH="342720" progId="Equation.DSMT4">
                  <p:embed/>
                  <p:pic>
                    <p:nvPicPr>
                      <p:cNvPr id="663561" name="Object 9">
                        <a:extLst>
                          <a:ext uri="{FF2B5EF4-FFF2-40B4-BE49-F238E27FC236}">
                            <a16:creationId xmlns:a16="http://schemas.microsoft.com/office/drawing/2014/main" id="{9163E669-9BA8-4423-9050-8311428C9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7356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3" name="Object 11">
            <a:extLst>
              <a:ext uri="{FF2B5EF4-FFF2-40B4-BE49-F238E27FC236}">
                <a16:creationId xmlns:a16="http://schemas.microsoft.com/office/drawing/2014/main" id="{6F171A17-56C2-419F-BF15-0BDE56FF3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192296"/>
              </p:ext>
            </p:extLst>
          </p:nvPr>
        </p:nvGraphicFramePr>
        <p:xfrm>
          <a:off x="3429000" y="4419600"/>
          <a:ext cx="1524000" cy="207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13" imgW="1676400" imgH="2540000" progId="Equation.3">
                  <p:embed/>
                </p:oleObj>
              </mc:Choice>
              <mc:Fallback>
                <p:oleObj name="Equation" r:id="rId13" imgW="1676400" imgH="2540000" progId="Equation.3">
                  <p:embed/>
                  <p:pic>
                    <p:nvPicPr>
                      <p:cNvPr id="663563" name="Object 11">
                        <a:extLst>
                          <a:ext uri="{FF2B5EF4-FFF2-40B4-BE49-F238E27FC236}">
                            <a16:creationId xmlns:a16="http://schemas.microsoft.com/office/drawing/2014/main" id="{6F171A17-56C2-419F-BF15-0BDE56FF37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19600"/>
                        <a:ext cx="1524000" cy="2072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7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CF288A9C-2929-41BA-BF5C-68EF85EDD8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ALGEBRAIC PROPERTIES OF </a:t>
            </a:r>
          </a:p>
        </p:txBody>
      </p:sp>
      <p:sp>
        <p:nvSpPr>
          <p:cNvPr id="664587" name="Rectangle 11">
            <a:extLst>
              <a:ext uri="{FF2B5EF4-FFF2-40B4-BE49-F238E27FC236}">
                <a16:creationId xmlns:a16="http://schemas.microsoft.com/office/drawing/2014/main" id="{4ECB5262-B1B0-4C4B-A4DD-79BB1C9340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534400" cy="5334000"/>
          </a:xfrm>
        </p:spPr>
        <p:txBody>
          <a:bodyPr/>
          <a:lstStyle/>
          <a:p>
            <a:pPr marL="660400" indent="-660400"/>
            <a:r>
              <a:rPr lang="en-US" altLang="en-US" sz="2800" dirty="0"/>
              <a:t>The vector whose entries are all zero is called the </a:t>
            </a:r>
            <a:r>
              <a:rPr lang="en-US" altLang="en-US" sz="2800" b="1" dirty="0"/>
              <a:t>zero vector</a:t>
            </a:r>
            <a:r>
              <a:rPr lang="en-US" altLang="en-US" sz="2800" dirty="0"/>
              <a:t> and is denoted by </a:t>
            </a:r>
            <a:r>
              <a:rPr lang="en-US" altLang="en-US" sz="2800" b="1" dirty="0"/>
              <a:t>0</a:t>
            </a:r>
            <a:r>
              <a:rPr lang="en-US" altLang="en-US" sz="2800" dirty="0"/>
              <a:t>.</a:t>
            </a:r>
          </a:p>
          <a:p>
            <a:pPr marL="660400" indent="-660400"/>
            <a:r>
              <a:rPr lang="en-US" altLang="en-US" sz="2800" dirty="0"/>
              <a:t>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in      and all scalars </a:t>
            </a:r>
            <a:r>
              <a:rPr lang="en-US" altLang="en-US" sz="2800" i="1" dirty="0"/>
              <a:t>c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d</a:t>
            </a:r>
            <a:r>
              <a:rPr lang="en-US" altLang="en-US" sz="2800" dirty="0"/>
              <a:t>: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</a:t>
            </a:r>
            <a:r>
              <a:rPr lang="en-US" altLang="en-US" dirty="0" err="1"/>
              <a:t>i</a:t>
            </a:r>
            <a:r>
              <a:rPr lang="en-US" altLang="en-US" dirty="0"/>
              <a:t>) 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(ii)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(iii) 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(iv)                            ,                                        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	where      denotes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(v)</a:t>
            </a:r>
          </a:p>
          <a:p>
            <a:pPr marL="1035050" lvl="1" indent="-577850">
              <a:buFont typeface="Wingdings" panose="05000000000000000000" pitchFamily="2" charset="2"/>
              <a:buNone/>
            </a:pPr>
            <a:r>
              <a:rPr lang="en-US" altLang="en-US" dirty="0"/>
              <a:t>	(vi)</a:t>
            </a:r>
            <a:endParaRPr lang="en-US" altLang="en-US" sz="2800" dirty="0"/>
          </a:p>
          <a:p>
            <a:pPr marL="660400" indent="-660400"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4585" name="Object 9">
                <a:extLst>
                  <a:ext uri="{FF2B5EF4-FFF2-40B4-BE49-F238E27FC236}">
                    <a16:creationId xmlns:a16="http://schemas.microsoft.com/office/drawing/2014/main" id="{42BEC467-A11E-45C6-ACD5-FAC19A86DC4E}"/>
                  </a:ext>
                </a:extLst>
              </p:cNvPr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5334000" y="558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55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77C9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4585" name="Object 9">
                <a:extLst>
                  <a:ext uri="{FF2B5EF4-FFF2-40B4-BE49-F238E27FC236}">
                    <a16:creationId xmlns:a16="http://schemas.microsoft.com/office/drawing/2014/main" id="{42BEC467-A11E-45C6-ACD5-FAC19A86D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5334000" y="5588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4588" name="Object 12">
                <a:extLst>
                  <a:ext uri="{FF2B5EF4-FFF2-40B4-BE49-F238E27FC236}">
                    <a16:creationId xmlns:a16="http://schemas.microsoft.com/office/drawing/2014/main" id="{B99A1F98-E6D7-4A6D-BAEB-695491CDFB32}"/>
                  </a:ext>
                </a:extLst>
              </p:cNvPr>
              <p:cNvSpPr txBox="1"/>
              <p:nvPr/>
            </p:nvSpPr>
            <p:spPr bwMode="auto">
              <a:xfrm>
                <a:off x="3644900" y="2095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64588" name="Object 12">
                <a:extLst>
                  <a:ext uri="{FF2B5EF4-FFF2-40B4-BE49-F238E27FC236}">
                    <a16:creationId xmlns:a16="http://schemas.microsoft.com/office/drawing/2014/main" id="{B99A1F98-E6D7-4A6D-BAEB-695491CDF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4900" y="20955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4589" name="Object 13">
            <a:extLst>
              <a:ext uri="{FF2B5EF4-FFF2-40B4-BE49-F238E27FC236}">
                <a16:creationId xmlns:a16="http://schemas.microsoft.com/office/drawing/2014/main" id="{50AB3949-9CE1-4B7A-8BCC-597BFE65E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540862"/>
              </p:ext>
            </p:extLst>
          </p:nvPr>
        </p:nvGraphicFramePr>
        <p:xfrm>
          <a:off x="2330450" y="2724150"/>
          <a:ext cx="207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2070100" imgH="317500" progId="Equation.3">
                  <p:embed/>
                </p:oleObj>
              </mc:Choice>
              <mc:Fallback>
                <p:oleObj name="Equation" r:id="rId6" imgW="2070100" imgH="317500" progId="Equation.3">
                  <p:embed/>
                  <p:pic>
                    <p:nvPicPr>
                      <p:cNvPr id="664589" name="Object 13">
                        <a:extLst>
                          <a:ext uri="{FF2B5EF4-FFF2-40B4-BE49-F238E27FC236}">
                            <a16:creationId xmlns:a16="http://schemas.microsoft.com/office/drawing/2014/main" id="{50AB3949-9CE1-4B7A-8BCC-597BFE65E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724150"/>
                        <a:ext cx="207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0" name="Object 14">
            <a:extLst>
              <a:ext uri="{FF2B5EF4-FFF2-40B4-BE49-F238E27FC236}">
                <a16:creationId xmlns:a16="http://schemas.microsoft.com/office/drawing/2014/main" id="{7A720C34-2BA1-497A-A036-59FB3524C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273845"/>
              </p:ext>
            </p:extLst>
          </p:nvPr>
        </p:nvGraphicFramePr>
        <p:xfrm>
          <a:off x="2311400" y="3181350"/>
          <a:ext cx="392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3924300" imgH="419100" progId="Equation.3">
                  <p:embed/>
                </p:oleObj>
              </mc:Choice>
              <mc:Fallback>
                <p:oleObj name="Equation" r:id="rId8" imgW="3924300" imgH="419100" progId="Equation.3">
                  <p:embed/>
                  <p:pic>
                    <p:nvPicPr>
                      <p:cNvPr id="664590" name="Object 14">
                        <a:extLst>
                          <a:ext uri="{FF2B5EF4-FFF2-40B4-BE49-F238E27FC236}">
                            <a16:creationId xmlns:a16="http://schemas.microsoft.com/office/drawing/2014/main" id="{7A720C34-2BA1-497A-A036-59FB3524C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181350"/>
                        <a:ext cx="392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1" name="Object 15">
            <a:extLst>
              <a:ext uri="{FF2B5EF4-FFF2-40B4-BE49-F238E27FC236}">
                <a16:creationId xmlns:a16="http://schemas.microsoft.com/office/drawing/2014/main" id="{F23C8214-15FA-4914-BF6C-396309A42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32874"/>
              </p:ext>
            </p:extLst>
          </p:nvPr>
        </p:nvGraphicFramePr>
        <p:xfrm>
          <a:off x="2330450" y="3695700"/>
          <a:ext cx="2654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10" imgW="2654300" imgH="342900" progId="Equation.3">
                  <p:embed/>
                </p:oleObj>
              </mc:Choice>
              <mc:Fallback>
                <p:oleObj name="Equation" r:id="rId10" imgW="2654300" imgH="342900" progId="Equation.3">
                  <p:embed/>
                  <p:pic>
                    <p:nvPicPr>
                      <p:cNvPr id="664591" name="Object 15">
                        <a:extLst>
                          <a:ext uri="{FF2B5EF4-FFF2-40B4-BE49-F238E27FC236}">
                            <a16:creationId xmlns:a16="http://schemas.microsoft.com/office/drawing/2014/main" id="{F23C8214-15FA-4914-BF6C-396309A423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695700"/>
                        <a:ext cx="2654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2" name="Object 16">
            <a:extLst>
              <a:ext uri="{FF2B5EF4-FFF2-40B4-BE49-F238E27FC236}">
                <a16:creationId xmlns:a16="http://schemas.microsoft.com/office/drawing/2014/main" id="{89DDE769-92AB-4D86-A56D-24443F327A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16077"/>
              </p:ext>
            </p:extLst>
          </p:nvPr>
        </p:nvGraphicFramePr>
        <p:xfrm>
          <a:off x="2341739" y="4189095"/>
          <a:ext cx="216535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2" imgW="1968480" imgH="419040" progId="Equation.DSMT4">
                  <p:embed/>
                </p:oleObj>
              </mc:Choice>
              <mc:Fallback>
                <p:oleObj name="Equation" r:id="rId12" imgW="1968480" imgH="419040" progId="Equation.DSMT4">
                  <p:embed/>
                  <p:pic>
                    <p:nvPicPr>
                      <p:cNvPr id="664592" name="Object 16">
                        <a:extLst>
                          <a:ext uri="{FF2B5EF4-FFF2-40B4-BE49-F238E27FC236}">
                            <a16:creationId xmlns:a16="http://schemas.microsoft.com/office/drawing/2014/main" id="{89DDE769-92AB-4D86-A56D-24443F327A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739" y="4189095"/>
                        <a:ext cx="216535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3" name="Object 17">
            <a:extLst>
              <a:ext uri="{FF2B5EF4-FFF2-40B4-BE49-F238E27FC236}">
                <a16:creationId xmlns:a16="http://schemas.microsoft.com/office/drawing/2014/main" id="{8825BE37-2FFF-41BA-A8C8-6E6D6762E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128111"/>
              </p:ext>
            </p:extLst>
          </p:nvPr>
        </p:nvGraphicFramePr>
        <p:xfrm>
          <a:off x="3263900" y="4813300"/>
          <a:ext cx="495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4" imgW="495300" imgH="254000" progId="Equation.3">
                  <p:embed/>
                </p:oleObj>
              </mc:Choice>
              <mc:Fallback>
                <p:oleObj name="Equation" r:id="rId14" imgW="495300" imgH="254000" progId="Equation.3">
                  <p:embed/>
                  <p:pic>
                    <p:nvPicPr>
                      <p:cNvPr id="664593" name="Object 17">
                        <a:extLst>
                          <a:ext uri="{FF2B5EF4-FFF2-40B4-BE49-F238E27FC236}">
                            <a16:creationId xmlns:a16="http://schemas.microsoft.com/office/drawing/2014/main" id="{8825BE37-2FFF-41BA-A8C8-6E6D6762E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813300"/>
                        <a:ext cx="495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4" name="Object 18">
            <a:extLst>
              <a:ext uri="{FF2B5EF4-FFF2-40B4-BE49-F238E27FC236}">
                <a16:creationId xmlns:a16="http://schemas.microsoft.com/office/drawing/2014/main" id="{F4650A24-81C4-4029-B92E-05F6EE290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95516"/>
              </p:ext>
            </p:extLst>
          </p:nvPr>
        </p:nvGraphicFramePr>
        <p:xfrm>
          <a:off x="4914900" y="47117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6" imgW="939800" imgH="431800" progId="Equation.3">
                  <p:embed/>
                </p:oleObj>
              </mc:Choice>
              <mc:Fallback>
                <p:oleObj name="Equation" r:id="rId16" imgW="939800" imgH="431800" progId="Equation.3">
                  <p:embed/>
                  <p:pic>
                    <p:nvPicPr>
                      <p:cNvPr id="664594" name="Object 18">
                        <a:extLst>
                          <a:ext uri="{FF2B5EF4-FFF2-40B4-BE49-F238E27FC236}">
                            <a16:creationId xmlns:a16="http://schemas.microsoft.com/office/drawing/2014/main" id="{F4650A24-81C4-4029-B92E-05F6EE290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47117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5" name="Object 19">
            <a:extLst>
              <a:ext uri="{FF2B5EF4-FFF2-40B4-BE49-F238E27FC236}">
                <a16:creationId xmlns:a16="http://schemas.microsoft.com/office/drawing/2014/main" id="{E407E1AB-950C-4E06-8EBD-2003DEF3A6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192673"/>
              </p:ext>
            </p:extLst>
          </p:nvPr>
        </p:nvGraphicFramePr>
        <p:xfrm>
          <a:off x="2317750" y="5232400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8" imgW="2895600" imgH="431800" progId="Equation.3">
                  <p:embed/>
                </p:oleObj>
              </mc:Choice>
              <mc:Fallback>
                <p:oleObj name="Equation" r:id="rId18" imgW="2895600" imgH="431800" progId="Equation.3">
                  <p:embed/>
                  <p:pic>
                    <p:nvPicPr>
                      <p:cNvPr id="664595" name="Object 19">
                        <a:extLst>
                          <a:ext uri="{FF2B5EF4-FFF2-40B4-BE49-F238E27FC236}">
                            <a16:creationId xmlns:a16="http://schemas.microsoft.com/office/drawing/2014/main" id="{E407E1AB-950C-4E06-8EBD-2003DEF3A6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232400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96" name="Object 20">
            <a:extLst>
              <a:ext uri="{FF2B5EF4-FFF2-40B4-BE49-F238E27FC236}">
                <a16:creationId xmlns:a16="http://schemas.microsoft.com/office/drawing/2014/main" id="{E0174BC2-3AE9-4802-A463-46BD2EE65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67159"/>
              </p:ext>
            </p:extLst>
          </p:nvPr>
        </p:nvGraphicFramePr>
        <p:xfrm>
          <a:off x="2317750" y="5740400"/>
          <a:ext cx="295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20" imgW="2959100" imgH="431800" progId="Equation.3">
                  <p:embed/>
                </p:oleObj>
              </mc:Choice>
              <mc:Fallback>
                <p:oleObj name="Equation" r:id="rId20" imgW="2959100" imgH="431800" progId="Equation.3">
                  <p:embed/>
                  <p:pic>
                    <p:nvPicPr>
                      <p:cNvPr id="664596" name="Object 20">
                        <a:extLst>
                          <a:ext uri="{FF2B5EF4-FFF2-40B4-BE49-F238E27FC236}">
                            <a16:creationId xmlns:a16="http://schemas.microsoft.com/office/drawing/2014/main" id="{E0174BC2-3AE9-4802-A463-46BD2EE65E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5740400"/>
                        <a:ext cx="295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66B6D9A0-DFC6-4F68-83D9-5C27FA5CEC46}" type="slidenum">
              <a:rPr lang="en-US" altLang="en-US" smtClean="0"/>
              <a:pPr/>
              <a:t>8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036ADE98-60BA-48EA-8C9E-060B18062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COMBINATIONS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2C197C0B-5A6E-4FE7-8E8B-306FBB140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 lvl="2">
              <a:buFont typeface="Wingdings" panose="05000000000000000000" pitchFamily="2" charset="2"/>
              <a:buNone/>
            </a:pPr>
            <a:r>
              <a:rPr lang="en-US" altLang="en-US" sz="2800" dirty="0"/>
              <a:t>(vii)		 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800" dirty="0"/>
              <a:t>(viii)</a:t>
            </a:r>
          </a:p>
          <a:p>
            <a:endParaRPr lang="en-US" altLang="en-US" sz="2800" dirty="0"/>
          </a:p>
          <a:p>
            <a:r>
              <a:rPr lang="en-US" altLang="en-US" sz="2800" dirty="0"/>
              <a:t>Given vectors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...,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in       and given scalars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...,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the vector </a:t>
            </a:r>
            <a:r>
              <a:rPr lang="en-US" altLang="en-US" sz="2800" b="1" dirty="0"/>
              <a:t>y</a:t>
            </a:r>
            <a:r>
              <a:rPr lang="en-US" altLang="en-US" sz="2800" dirty="0"/>
              <a:t> defined by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is called a </a:t>
            </a:r>
            <a:r>
              <a:rPr lang="en-US" altLang="en-US" sz="2800" b="1" dirty="0"/>
              <a:t>linear combination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with </a:t>
            </a:r>
            <a:r>
              <a:rPr lang="en-US" altLang="en-US" sz="2800" b="1" dirty="0"/>
              <a:t>weights</a:t>
            </a:r>
            <a:r>
              <a:rPr lang="en-US" altLang="en-US" sz="2800" dirty="0"/>
              <a:t> </a:t>
            </a:r>
            <a:r>
              <a:rPr lang="en-US" altLang="en-US" sz="2800" i="1" dirty="0"/>
              <a:t>c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c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 weights in a linear combination can be any real numbers, including zero.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0725" name="Object 5">
                <a:extLst>
                  <a:ext uri="{FF2B5EF4-FFF2-40B4-BE49-F238E27FC236}">
                    <a16:creationId xmlns:a16="http://schemas.microsoft.com/office/drawing/2014/main" id="{6273CEE0-841E-4F3D-AC00-61B35398B316}"/>
                  </a:ext>
                </a:extLst>
              </p:cNvPr>
              <p:cNvSpPr txBox="1"/>
              <p:nvPr/>
            </p:nvSpPr>
            <p:spPr bwMode="auto">
              <a:xfrm>
                <a:off x="5132211" y="2779889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0725" name="Object 5">
                <a:extLst>
                  <a:ext uri="{FF2B5EF4-FFF2-40B4-BE49-F238E27FC236}">
                    <a16:creationId xmlns:a16="http://schemas.microsoft.com/office/drawing/2014/main" id="{6273CEE0-841E-4F3D-AC00-61B35398B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2211" y="2779889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0726" name="Object 6">
            <a:extLst>
              <a:ext uri="{FF2B5EF4-FFF2-40B4-BE49-F238E27FC236}">
                <a16:creationId xmlns:a16="http://schemas.microsoft.com/office/drawing/2014/main" id="{C9601373-0ADF-4784-A298-667BCC1EDA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368162"/>
              </p:ext>
            </p:extLst>
          </p:nvPr>
        </p:nvGraphicFramePr>
        <p:xfrm>
          <a:off x="2863850" y="3733800"/>
          <a:ext cx="298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984400" imgH="520560" progId="Equation.DSMT4">
                  <p:embed/>
                </p:oleObj>
              </mc:Choice>
              <mc:Fallback>
                <p:oleObj name="Equation" r:id="rId4" imgW="2984400" imgH="520560" progId="Equation.DSMT4">
                  <p:embed/>
                  <p:pic>
                    <p:nvPicPr>
                      <p:cNvPr id="670726" name="Object 6">
                        <a:extLst>
                          <a:ext uri="{FF2B5EF4-FFF2-40B4-BE49-F238E27FC236}">
                            <a16:creationId xmlns:a16="http://schemas.microsoft.com/office/drawing/2014/main" id="{C9601373-0ADF-4784-A298-667BCC1ED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733800"/>
                        <a:ext cx="298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8" name="Object 8">
            <a:extLst>
              <a:ext uri="{FF2B5EF4-FFF2-40B4-BE49-F238E27FC236}">
                <a16:creationId xmlns:a16="http://schemas.microsoft.com/office/drawing/2014/main" id="{95F1EBB8-929C-4431-AEE8-D89A8B298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9812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914400" imgH="371520" progId="Equation.DSMT4">
                  <p:embed/>
                </p:oleObj>
              </mc:Choice>
              <mc:Fallback>
                <p:oleObj name="Equation" r:id="rId6" imgW="914400" imgH="371520" progId="Equation.DSMT4">
                  <p:embed/>
                  <p:pic>
                    <p:nvPicPr>
                      <p:cNvPr id="670728" name="Object 8">
                        <a:extLst>
                          <a:ext uri="{FF2B5EF4-FFF2-40B4-BE49-F238E27FC236}">
                            <a16:creationId xmlns:a16="http://schemas.microsoft.com/office/drawing/2014/main" id="{95F1EBB8-929C-4431-AEE8-D89A8B298B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9812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9" name="Object 9">
            <a:extLst>
              <a:ext uri="{FF2B5EF4-FFF2-40B4-BE49-F238E27FC236}">
                <a16:creationId xmlns:a16="http://schemas.microsoft.com/office/drawing/2014/main" id="{4DC8AF87-9E60-4583-883F-345591DCD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50339"/>
              </p:ext>
            </p:extLst>
          </p:nvPr>
        </p:nvGraphicFramePr>
        <p:xfrm>
          <a:off x="2311400" y="12827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2362200" imgH="431800" progId="Equation.3">
                  <p:embed/>
                </p:oleObj>
              </mc:Choice>
              <mc:Fallback>
                <p:oleObj name="Equation" r:id="rId8" imgW="2362200" imgH="431800" progId="Equation.3">
                  <p:embed/>
                  <p:pic>
                    <p:nvPicPr>
                      <p:cNvPr id="670729" name="Object 9">
                        <a:extLst>
                          <a:ext uri="{FF2B5EF4-FFF2-40B4-BE49-F238E27FC236}">
                            <a16:creationId xmlns:a16="http://schemas.microsoft.com/office/drawing/2014/main" id="{4DC8AF87-9E60-4583-883F-345591DCD0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12827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30" name="Object 10">
            <a:extLst>
              <a:ext uri="{FF2B5EF4-FFF2-40B4-BE49-F238E27FC236}">
                <a16:creationId xmlns:a16="http://schemas.microsoft.com/office/drawing/2014/main" id="{7A302914-1B77-45E7-B1B8-80042D2C5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16019"/>
              </p:ext>
            </p:extLst>
          </p:nvPr>
        </p:nvGraphicFramePr>
        <p:xfrm>
          <a:off x="2387600" y="1816100"/>
          <a:ext cx="1028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1028700" imgH="342900" progId="Equation.3">
                  <p:embed/>
                </p:oleObj>
              </mc:Choice>
              <mc:Fallback>
                <p:oleObj name="Equation" r:id="rId10" imgW="1028700" imgH="342900" progId="Equation.3">
                  <p:embed/>
                  <p:pic>
                    <p:nvPicPr>
                      <p:cNvPr id="670730" name="Object 10">
                        <a:extLst>
                          <a:ext uri="{FF2B5EF4-FFF2-40B4-BE49-F238E27FC236}">
                            <a16:creationId xmlns:a16="http://schemas.microsoft.com/office/drawing/2014/main" id="{7A302914-1B77-45E7-B1B8-80042D2C5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1816100"/>
                        <a:ext cx="1028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2021 Pearson Education, Inc. All Rights Reserved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1.3- </a:t>
            </a:r>
            <a:fld id="{B03984EC-BCF7-4635-B14E-5638F94E173A}" type="slidenum">
              <a:rPr lang="en-US" altLang="en-US" smtClean="0"/>
              <a:pPr/>
              <a:t>9</a:t>
            </a:fld>
            <a:endParaRPr lang="en-CA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12144</TotalTime>
  <Words>1283</Words>
  <Application>Microsoft Office PowerPoint</Application>
  <PresentationFormat>On-screen Show (4:3)</PresentationFormat>
  <Paragraphs>182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Linear Equations in Linear Algebra</vt:lpstr>
      <vt:lpstr>VECTOR EQUATIONS</vt:lpstr>
      <vt:lpstr>VECTOR EQUATIONS</vt:lpstr>
      <vt:lpstr>VECTOR EQUATIONS</vt:lpstr>
      <vt:lpstr>GEOMETRIC DESCRIPTIONS OF      </vt:lpstr>
      <vt:lpstr>PARALLELOGRAM RULE FOR ADDITION</vt:lpstr>
      <vt:lpstr>VECTORS IN      and  </vt:lpstr>
      <vt:lpstr>ALGEBRAIC PROPERTIES OF 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LINEAR COMBINATIONS</vt:lpstr>
      <vt:lpstr>A GEOMETRIC DESCRIPTION OF SPAN {V}</vt:lpstr>
      <vt:lpstr>A GEOMETRIC DESCRIPTION OF SPAN {U, V}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896</cp:revision>
  <dcterms:created xsi:type="dcterms:W3CDTF">2005-10-22T18:34:54Z</dcterms:created>
  <dcterms:modified xsi:type="dcterms:W3CDTF">2022-01-12T12:51:30Z</dcterms:modified>
</cp:coreProperties>
</file>