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18"/>
  </p:notesMasterIdLst>
  <p:handoutMasterIdLst>
    <p:handoutMasterId r:id="rId19"/>
  </p:handoutMasterIdLst>
  <p:sldIdLst>
    <p:sldId id="424" r:id="rId2"/>
    <p:sldId id="362" r:id="rId3"/>
    <p:sldId id="425" r:id="rId4"/>
    <p:sldId id="426" r:id="rId5"/>
    <p:sldId id="427" r:id="rId6"/>
    <p:sldId id="428" r:id="rId7"/>
    <p:sldId id="429" r:id="rId8"/>
    <p:sldId id="437" r:id="rId9"/>
    <p:sldId id="438" r:id="rId10"/>
    <p:sldId id="430" r:id="rId11"/>
    <p:sldId id="431" r:id="rId12"/>
    <p:sldId id="432" r:id="rId13"/>
    <p:sldId id="433" r:id="rId14"/>
    <p:sldId id="434" r:id="rId15"/>
    <p:sldId id="435" r:id="rId16"/>
    <p:sldId id="436" r:id="rId17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791B"/>
    <a:srgbClr val="4C7816"/>
    <a:srgbClr val="528218"/>
    <a:srgbClr val="B6CEAA"/>
    <a:srgbClr val="007FFF"/>
    <a:srgbClr val="0000FF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 autoAdjust="0"/>
    <p:restoredTop sz="98725" autoAdjust="0"/>
  </p:normalViewPr>
  <p:slideViewPr>
    <p:cSldViewPr showGuides="1">
      <p:cViewPr varScale="1">
        <p:scale>
          <a:sx n="103" d="100"/>
          <a:sy n="103" d="100"/>
        </p:scale>
        <p:origin x="1182" y="126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DA4782EB-2D68-486E-8D57-A002C9A92F01}"/>
    <pc:docChg chg="custSel modSld">
      <pc:chgData name="Daniels, Jared" userId="873bad36-237e-4ccd-8a06-bbf523af18a1" providerId="ADAL" clId="{DA4782EB-2D68-486E-8D57-A002C9A92F01}" dt="2022-01-12T13:00:14.779" v="31" actId="27636"/>
      <pc:docMkLst>
        <pc:docMk/>
      </pc:docMkLst>
      <pc:sldChg chg="addSp delSp modSp delAnim modAnim">
        <pc:chgData name="Daniels, Jared" userId="873bad36-237e-4ccd-8a06-bbf523af18a1" providerId="ADAL" clId="{DA4782EB-2D68-486E-8D57-A002C9A92F01}" dt="2022-01-12T12:52:46.946" v="2" actId="27636"/>
        <pc:sldMkLst>
          <pc:docMk/>
          <pc:sldMk cId="0" sldId="362"/>
        </pc:sldMkLst>
        <pc:spChg chg="add mod">
          <ac:chgData name="Daniels, Jared" userId="873bad36-237e-4ccd-8a06-bbf523af18a1" providerId="ADAL" clId="{DA4782EB-2D68-486E-8D57-A002C9A92F01}" dt="2022-01-12T12:52:46.946" v="2" actId="27636"/>
          <ac:spMkLst>
            <pc:docMk/>
            <pc:sldMk cId="0" sldId="362"/>
            <ac:spMk id="316434" creationId="{0F08FE8B-F8B4-4B1F-8AEA-50DB02EB087B}"/>
          </ac:spMkLst>
        </pc:spChg>
        <pc:graphicFrameChg chg="del mod replId">
          <ac:chgData name="Daniels, Jared" userId="873bad36-237e-4ccd-8a06-bbf523af18a1" providerId="ADAL" clId="{DA4782EB-2D68-486E-8D57-A002C9A92F01}" dt="2022-01-12T12:52:46.866" v="1"/>
          <ac:graphicFrameMkLst>
            <pc:docMk/>
            <pc:sldMk cId="0" sldId="362"/>
            <ac:graphicFrameMk id="2" creationId="{0F08FE8B-F8B4-4B1F-8AEA-50DB02EB087B}"/>
          </ac:graphicFrameMkLst>
        </pc:graphicFrameChg>
      </pc:sldChg>
      <pc:sldChg chg="addSp delSp modSp delAnim modAnim">
        <pc:chgData name="Daniels, Jared" userId="873bad36-237e-4ccd-8a06-bbf523af18a1" providerId="ADAL" clId="{DA4782EB-2D68-486E-8D57-A002C9A92F01}" dt="2022-01-12T12:53:17.470" v="5" actId="27636"/>
        <pc:sldMkLst>
          <pc:docMk/>
          <pc:sldMk cId="0" sldId="425"/>
        </pc:sldMkLst>
        <pc:spChg chg="add mod">
          <ac:chgData name="Daniels, Jared" userId="873bad36-237e-4ccd-8a06-bbf523af18a1" providerId="ADAL" clId="{DA4782EB-2D68-486E-8D57-A002C9A92F01}" dt="2022-01-12T12:53:17.470" v="5" actId="27636"/>
          <ac:spMkLst>
            <pc:docMk/>
            <pc:sldMk cId="0" sldId="425"/>
            <ac:spMk id="653319" creationId="{D40DEA4B-50D4-497C-A365-A69D3ED2AA7A}"/>
          </ac:spMkLst>
        </pc:spChg>
        <pc:graphicFrameChg chg="del mod replId">
          <ac:chgData name="Daniels, Jared" userId="873bad36-237e-4ccd-8a06-bbf523af18a1" providerId="ADAL" clId="{DA4782EB-2D68-486E-8D57-A002C9A92F01}" dt="2022-01-12T12:53:17.394" v="4"/>
          <ac:graphicFrameMkLst>
            <pc:docMk/>
            <pc:sldMk cId="0" sldId="425"/>
            <ac:graphicFrameMk id="2" creationId="{D40DEA4B-50D4-497C-A365-A69D3ED2AA7A}"/>
          </ac:graphicFrameMkLst>
        </pc:graphicFrameChg>
      </pc:sldChg>
      <pc:sldChg chg="addSp delSp modSp delAnim modAnim">
        <pc:chgData name="Daniels, Jared" userId="873bad36-237e-4ccd-8a06-bbf523af18a1" providerId="ADAL" clId="{DA4782EB-2D68-486E-8D57-A002C9A92F01}" dt="2022-01-12T12:53:36.247" v="8" actId="27636"/>
        <pc:sldMkLst>
          <pc:docMk/>
          <pc:sldMk cId="0" sldId="428"/>
        </pc:sldMkLst>
        <pc:spChg chg="add mod">
          <ac:chgData name="Daniels, Jared" userId="873bad36-237e-4ccd-8a06-bbf523af18a1" providerId="ADAL" clId="{DA4782EB-2D68-486E-8D57-A002C9A92F01}" dt="2022-01-12T12:53:36.247" v="8" actId="27636"/>
          <ac:spMkLst>
            <pc:docMk/>
            <pc:sldMk cId="0" sldId="428"/>
            <ac:spMk id="658438" creationId="{0C1F9DAB-97F6-438A-9CDA-B39796405E28}"/>
          </ac:spMkLst>
        </pc:spChg>
        <pc:graphicFrameChg chg="del mod replId">
          <ac:chgData name="Daniels, Jared" userId="873bad36-237e-4ccd-8a06-bbf523af18a1" providerId="ADAL" clId="{DA4782EB-2D68-486E-8D57-A002C9A92F01}" dt="2022-01-12T12:53:36.181" v="7"/>
          <ac:graphicFrameMkLst>
            <pc:docMk/>
            <pc:sldMk cId="0" sldId="428"/>
            <ac:graphicFrameMk id="2" creationId="{0C1F9DAB-97F6-438A-9CDA-B39796405E28}"/>
          </ac:graphicFrameMkLst>
        </pc:graphicFrameChg>
      </pc:sldChg>
      <pc:sldChg chg="addSp delSp modSp delAnim modAnim">
        <pc:chgData name="Daniels, Jared" userId="873bad36-237e-4ccd-8a06-bbf523af18a1" providerId="ADAL" clId="{DA4782EB-2D68-486E-8D57-A002C9A92F01}" dt="2022-01-12T12:53:56.473" v="17" actId="27636"/>
        <pc:sldMkLst>
          <pc:docMk/>
          <pc:sldMk cId="0" sldId="429"/>
        </pc:sldMkLst>
        <pc:spChg chg="add mod">
          <ac:chgData name="Daniels, Jared" userId="873bad36-237e-4ccd-8a06-bbf523af18a1" providerId="ADAL" clId="{DA4782EB-2D68-486E-8D57-A002C9A92F01}" dt="2022-01-12T12:53:45.477" v="11" actId="27636"/>
          <ac:spMkLst>
            <pc:docMk/>
            <pc:sldMk cId="0" sldId="429"/>
            <ac:spMk id="659462" creationId="{710772AE-1D87-4C11-B7D1-74F2E04F4852}"/>
          </ac:spMkLst>
        </pc:spChg>
        <pc:spChg chg="add mod">
          <ac:chgData name="Daniels, Jared" userId="873bad36-237e-4ccd-8a06-bbf523af18a1" providerId="ADAL" clId="{DA4782EB-2D68-486E-8D57-A002C9A92F01}" dt="2022-01-12T12:53:50.708" v="14" actId="27636"/>
          <ac:spMkLst>
            <pc:docMk/>
            <pc:sldMk cId="0" sldId="429"/>
            <ac:spMk id="659466" creationId="{F37C75B0-E22F-40B3-99FB-E137F4990189}"/>
          </ac:spMkLst>
        </pc:spChg>
        <pc:spChg chg="add mod">
          <ac:chgData name="Daniels, Jared" userId="873bad36-237e-4ccd-8a06-bbf523af18a1" providerId="ADAL" clId="{DA4782EB-2D68-486E-8D57-A002C9A92F01}" dt="2022-01-12T12:53:56.473" v="17" actId="27636"/>
          <ac:spMkLst>
            <pc:docMk/>
            <pc:sldMk cId="0" sldId="429"/>
            <ac:spMk id="659467" creationId="{A82B8CA1-68EF-4A2F-B7C6-4DDB19868CCB}"/>
          </ac:spMkLst>
        </pc:spChg>
        <pc:graphicFrameChg chg="del mod replId">
          <ac:chgData name="Daniels, Jared" userId="873bad36-237e-4ccd-8a06-bbf523af18a1" providerId="ADAL" clId="{DA4782EB-2D68-486E-8D57-A002C9A92F01}" dt="2022-01-12T12:53:45.415" v="10"/>
          <ac:graphicFrameMkLst>
            <pc:docMk/>
            <pc:sldMk cId="0" sldId="429"/>
            <ac:graphicFrameMk id="2" creationId="{710772AE-1D87-4C11-B7D1-74F2E04F4852}"/>
          </ac:graphicFrameMkLst>
        </pc:graphicFrameChg>
        <pc:graphicFrameChg chg="del mod replId">
          <ac:chgData name="Daniels, Jared" userId="873bad36-237e-4ccd-8a06-bbf523af18a1" providerId="ADAL" clId="{DA4782EB-2D68-486E-8D57-A002C9A92F01}" dt="2022-01-12T12:53:50.648" v="13"/>
          <ac:graphicFrameMkLst>
            <pc:docMk/>
            <pc:sldMk cId="0" sldId="429"/>
            <ac:graphicFrameMk id="4" creationId="{F37C75B0-E22F-40B3-99FB-E137F4990189}"/>
          </ac:graphicFrameMkLst>
        </pc:graphicFrameChg>
        <pc:graphicFrameChg chg="del mod replId">
          <ac:chgData name="Daniels, Jared" userId="873bad36-237e-4ccd-8a06-bbf523af18a1" providerId="ADAL" clId="{DA4782EB-2D68-486E-8D57-A002C9A92F01}" dt="2022-01-12T12:53:56.413" v="16"/>
          <ac:graphicFrameMkLst>
            <pc:docMk/>
            <pc:sldMk cId="0" sldId="429"/>
            <ac:graphicFrameMk id="6" creationId="{A82B8CA1-68EF-4A2F-B7C6-4DDB19868CCB}"/>
          </ac:graphicFrameMkLst>
        </pc:graphicFrameChg>
      </pc:sldChg>
      <pc:sldChg chg="addSp delSp modSp delAnim modAnim">
        <pc:chgData name="Daniels, Jared" userId="873bad36-237e-4ccd-8a06-bbf523af18a1" providerId="ADAL" clId="{DA4782EB-2D68-486E-8D57-A002C9A92F01}" dt="2022-01-12T13:00:14.779" v="31" actId="27636"/>
        <pc:sldMkLst>
          <pc:docMk/>
          <pc:sldMk cId="0" sldId="434"/>
        </pc:sldMkLst>
        <pc:spChg chg="add mod">
          <ac:chgData name="Daniels, Jared" userId="873bad36-237e-4ccd-8a06-bbf523af18a1" providerId="ADAL" clId="{DA4782EB-2D68-486E-8D57-A002C9A92F01}" dt="2022-01-12T13:00:09.214" v="28" actId="27636"/>
          <ac:spMkLst>
            <pc:docMk/>
            <pc:sldMk cId="0" sldId="434"/>
            <ac:spMk id="667653" creationId="{D3865B8F-74C5-4D75-9EB6-085EAD55C12D}"/>
          </ac:spMkLst>
        </pc:spChg>
        <pc:spChg chg="add mod">
          <ac:chgData name="Daniels, Jared" userId="873bad36-237e-4ccd-8a06-bbf523af18a1" providerId="ADAL" clId="{DA4782EB-2D68-486E-8D57-A002C9A92F01}" dt="2022-01-12T13:00:14.779" v="31" actId="27636"/>
          <ac:spMkLst>
            <pc:docMk/>
            <pc:sldMk cId="0" sldId="434"/>
            <ac:spMk id="667658" creationId="{69E1525E-D2D4-47CD-9F04-681928B2948F}"/>
          </ac:spMkLst>
        </pc:spChg>
        <pc:graphicFrameChg chg="del mod replId">
          <ac:chgData name="Daniels, Jared" userId="873bad36-237e-4ccd-8a06-bbf523af18a1" providerId="ADAL" clId="{DA4782EB-2D68-486E-8D57-A002C9A92F01}" dt="2022-01-12T13:00:09.152" v="27"/>
          <ac:graphicFrameMkLst>
            <pc:docMk/>
            <pc:sldMk cId="0" sldId="434"/>
            <ac:graphicFrameMk id="2" creationId="{D3865B8F-74C5-4D75-9EB6-085EAD55C12D}"/>
          </ac:graphicFrameMkLst>
        </pc:graphicFrameChg>
        <pc:graphicFrameChg chg="del mod replId">
          <ac:chgData name="Daniels, Jared" userId="873bad36-237e-4ccd-8a06-bbf523af18a1" providerId="ADAL" clId="{DA4782EB-2D68-486E-8D57-A002C9A92F01}" dt="2022-01-12T13:00:14.718" v="30"/>
          <ac:graphicFrameMkLst>
            <pc:docMk/>
            <pc:sldMk cId="0" sldId="434"/>
            <ac:graphicFrameMk id="4" creationId="{69E1525E-D2D4-47CD-9F04-681928B2948F}"/>
          </ac:graphicFrameMkLst>
        </pc:graphicFrameChg>
      </pc:sldChg>
      <pc:sldChg chg="addSp delSp modSp delAnim modAnim">
        <pc:chgData name="Daniels, Jared" userId="873bad36-237e-4ccd-8a06-bbf523af18a1" providerId="ADAL" clId="{DA4782EB-2D68-486E-8D57-A002C9A92F01}" dt="2022-01-12T12:54:49.249" v="25"/>
        <pc:sldMkLst>
          <pc:docMk/>
          <pc:sldMk cId="0" sldId="437"/>
        </pc:sldMkLst>
        <pc:spChg chg="add mod">
          <ac:chgData name="Daniels, Jared" userId="873bad36-237e-4ccd-8a06-bbf523af18a1" providerId="ADAL" clId="{DA4782EB-2D68-486E-8D57-A002C9A92F01}" dt="2022-01-12T12:54:35.442" v="20" actId="27636"/>
          <ac:spMkLst>
            <pc:docMk/>
            <pc:sldMk cId="0" sldId="437"/>
            <ac:spMk id="670724" creationId="{18FFFD5F-79F8-4F7E-A828-7C6852A4FA73}"/>
          </ac:spMkLst>
        </pc:spChg>
        <pc:spChg chg="add mod">
          <ac:chgData name="Daniels, Jared" userId="873bad36-237e-4ccd-8a06-bbf523af18a1" providerId="ADAL" clId="{DA4782EB-2D68-486E-8D57-A002C9A92F01}" dt="2022-01-12T12:54:43.656" v="23" actId="27636"/>
          <ac:spMkLst>
            <pc:docMk/>
            <pc:sldMk cId="0" sldId="437"/>
            <ac:spMk id="670727" creationId="{8BB0801B-D183-4FE5-AA22-046034C9BF64}"/>
          </ac:spMkLst>
        </pc:spChg>
        <pc:spChg chg="add">
          <ac:chgData name="Daniels, Jared" userId="873bad36-237e-4ccd-8a06-bbf523af18a1" providerId="ADAL" clId="{DA4782EB-2D68-486E-8D57-A002C9A92F01}" dt="2022-01-12T12:54:49.249" v="25"/>
          <ac:spMkLst>
            <pc:docMk/>
            <pc:sldMk cId="0" sldId="437"/>
            <ac:spMk id="670728" creationId="{2A43F2C1-1FE8-4133-8C2A-1158557A0B32}"/>
          </ac:spMkLst>
        </pc:spChg>
        <pc:graphicFrameChg chg="del mod replId">
          <ac:chgData name="Daniels, Jared" userId="873bad36-237e-4ccd-8a06-bbf523af18a1" providerId="ADAL" clId="{DA4782EB-2D68-486E-8D57-A002C9A92F01}" dt="2022-01-12T12:54:35.379" v="19"/>
          <ac:graphicFrameMkLst>
            <pc:docMk/>
            <pc:sldMk cId="0" sldId="437"/>
            <ac:graphicFrameMk id="2" creationId="{18FFFD5F-79F8-4F7E-A828-7C6852A4FA73}"/>
          </ac:graphicFrameMkLst>
        </pc:graphicFrameChg>
        <pc:graphicFrameChg chg="del mod replId">
          <ac:chgData name="Daniels, Jared" userId="873bad36-237e-4ccd-8a06-bbf523af18a1" providerId="ADAL" clId="{DA4782EB-2D68-486E-8D57-A002C9A92F01}" dt="2022-01-12T12:54:43.592" v="22"/>
          <ac:graphicFrameMkLst>
            <pc:docMk/>
            <pc:sldMk cId="0" sldId="437"/>
            <ac:graphicFrameMk id="4" creationId="{8BB0801B-D183-4FE5-AA22-046034C9BF64}"/>
          </ac:graphicFrameMkLst>
        </pc:graphicFrameChg>
        <pc:graphicFrameChg chg="del mod replId">
          <ac:chgData name="Daniels, Jared" userId="873bad36-237e-4ccd-8a06-bbf523af18a1" providerId="ADAL" clId="{DA4782EB-2D68-486E-8D57-A002C9A92F01}" dt="2022-01-12T12:54:49.249" v="25"/>
          <ac:graphicFrameMkLst>
            <pc:docMk/>
            <pc:sldMk cId="0" sldId="437"/>
            <ac:graphicFrameMk id="6" creationId="{2A43F2C1-1FE8-4133-8C2A-1158557A0B32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emf"/><Relationship Id="rId1" Type="http://schemas.openxmlformats.org/officeDocument/2006/relationships/image" Target="../media/image4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7" Type="http://schemas.openxmlformats.org/officeDocument/2006/relationships/image" Target="../media/image64.emf"/><Relationship Id="rId2" Type="http://schemas.openxmlformats.org/officeDocument/2006/relationships/image" Target="../media/image59.wmf"/><Relationship Id="rId1" Type="http://schemas.openxmlformats.org/officeDocument/2006/relationships/image" Target="../media/image58.emf"/><Relationship Id="rId6" Type="http://schemas.openxmlformats.org/officeDocument/2006/relationships/image" Target="../media/image63.emf"/><Relationship Id="rId5" Type="http://schemas.openxmlformats.org/officeDocument/2006/relationships/image" Target="../media/image62.wmf"/><Relationship Id="rId4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wmf"/><Relationship Id="rId1" Type="http://schemas.openxmlformats.org/officeDocument/2006/relationships/image" Target="../media/image20.emf"/><Relationship Id="rId5" Type="http://schemas.openxmlformats.org/officeDocument/2006/relationships/image" Target="../media/image24.w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w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40.emf"/><Relationship Id="rId4" Type="http://schemas.openxmlformats.org/officeDocument/2006/relationships/image" Target="../media/image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DEB3F-D9B4-9A49-A1AD-24554E06DA86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F910-913E-9E44-8339-C2ADEC0430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354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FCD2F2D-7081-439E-8E6B-81AD3DF2C6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E905EBF-0670-41F2-B950-63D27F80DB9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134E198-2059-43FA-BEEF-687D8EA1FD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E5C5EFC-CB8F-4D3B-8A98-7B24EF54E06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5778C12-7E8D-4AC1-8650-D4A212009F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4959A17-AA26-4BA7-924B-B2641A1135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8463356-DC64-4DE4-A9E8-C0DD886822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5301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5573A86-39E7-4085-B072-60F39B4918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0BC0D-6878-400A-9C47-10F19F3C0CDE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6E092053-E54F-4EBD-8959-44B75522F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9645384B-565D-46B6-9B41-F7C180668D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1321714-44BF-486E-B5B2-76D9A6A5FA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8CAC5-DDB1-4066-9D09-0804711CA22D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538D6AFF-1402-4143-B232-A43934FBCC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C4AD04F1-E773-44FE-810D-6262038C1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463356-DC64-4DE4-A9E8-C0DD88682290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00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66BEDC-9F75-4363-ABDB-951E6DB51A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05196" name="Line 12">
            <a:extLst>
              <a:ext uri="{FF2B5EF4-FFF2-40B4-BE49-F238E27FC236}">
                <a16:creationId xmlns:a16="http://schemas.microsoft.com/office/drawing/2014/main" id="{AD0AE62F-B167-4293-8465-CC1A25886F8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198" name="Text Box 14">
            <a:extLst>
              <a:ext uri="{FF2B5EF4-FFF2-40B4-BE49-F238E27FC236}">
                <a16:creationId xmlns:a16="http://schemas.microsoft.com/office/drawing/2014/main" id="{7E186FC9-83CB-46B1-B966-3354C131D8D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4200" b="1">
                <a:solidFill>
                  <a:srgbClr val="4C7816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05199" name="Text Box 15">
            <a:extLst>
              <a:ext uri="{FF2B5EF4-FFF2-40B4-BE49-F238E27FC236}">
                <a16:creationId xmlns:a16="http://schemas.microsoft.com/office/drawing/2014/main" id="{6E770458-7481-4490-89BC-2D25234275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2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en-US" sz="3200" b="1">
                <a:solidFill>
                  <a:srgbClr val="CD8019"/>
                </a:solidFill>
                <a:latin typeface="Arial" panose="020B0604020202020204" pitchFamily="34" charset="0"/>
              </a:rPr>
              <a:t>1.4</a:t>
            </a:r>
          </a:p>
        </p:txBody>
      </p:sp>
      <p:sp>
        <p:nvSpPr>
          <p:cNvPr id="605200" name="Rectangle 16">
            <a:extLst>
              <a:ext uri="{FF2B5EF4-FFF2-40B4-BE49-F238E27FC236}">
                <a16:creationId xmlns:a16="http://schemas.microsoft.com/office/drawing/2014/main" id="{1B4EB9BD-801F-4E13-8653-D27A4D0A7AE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>
            <a:extLst>
              <a:ext uri="{FF2B5EF4-FFF2-40B4-BE49-F238E27FC236}">
                <a16:creationId xmlns:a16="http://schemas.microsoft.com/office/drawing/2014/main" id="{BD9E773E-1473-4033-BDA5-3B803D2BC91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05205" name="Line 21">
            <a:extLst>
              <a:ext uri="{FF2B5EF4-FFF2-40B4-BE49-F238E27FC236}">
                <a16:creationId xmlns:a16="http://schemas.microsoft.com/office/drawing/2014/main" id="{5DC07485-8C39-4AAB-972F-9FF67C866CF2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7" name="Line 23">
            <a:extLst>
              <a:ext uri="{FF2B5EF4-FFF2-40B4-BE49-F238E27FC236}">
                <a16:creationId xmlns:a16="http://schemas.microsoft.com/office/drawing/2014/main" id="{2EA79563-45B9-4B7F-A262-9600B179F1CB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08" name="Line 24">
            <a:extLst>
              <a:ext uri="{FF2B5EF4-FFF2-40B4-BE49-F238E27FC236}">
                <a16:creationId xmlns:a16="http://schemas.microsoft.com/office/drawing/2014/main" id="{F2D8EC1C-4935-48FC-90FA-AD7CD34C0A15}"/>
              </a:ext>
            </a:extLst>
          </p:cNvPr>
          <p:cNvSpPr>
            <a:spLocks noChangeShapeType="1"/>
          </p:cNvSpPr>
          <p:nvPr userDrawn="1"/>
        </p:nvSpPr>
        <p:spPr bwMode="auto">
          <a:xfrm rot="-54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5215" name="Freeform 31">
            <a:extLst>
              <a:ext uri="{FF2B5EF4-FFF2-40B4-BE49-F238E27FC236}">
                <a16:creationId xmlns:a16="http://schemas.microsoft.com/office/drawing/2014/main" id="{C09C2CD5-5A54-427B-8748-A4E4299B6FCF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96 w 96"/>
              <a:gd name="T3" fmla="*/ 0 h 192"/>
              <a:gd name="T4" fmla="*/ 96 w 96"/>
              <a:gd name="T5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4" name="Picture 6" descr="Pearson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15" descr="Lay Linear Algebra 6e cover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B5A8-0492-49D5-A2FF-974EBE9A2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405F-5BCB-43D7-97BC-BD3B2371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E609-2718-4D4A-B7E2-7ED7CF621E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1.4- </a:t>
            </a:r>
            <a:fld id="{3317B162-39EC-4AA3-A6EB-2067DC4C3F52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58F90-2B82-487B-AD57-082B448DD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Copyright © 2021 Pearson Education, Inc. All Rights Reserved </a:t>
            </a:r>
          </a:p>
        </p:txBody>
      </p:sp>
    </p:spTree>
    <p:extLst>
      <p:ext uri="{BB962C8B-B14F-4D97-AF65-F5344CB8AC3E}">
        <p14:creationId xmlns:p14="http://schemas.microsoft.com/office/powerpoint/2010/main" val="1567815314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8536F6CC-208B-4BE4-A310-8B0160B3A39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1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Slide 1.4- </a:t>
            </a:r>
            <a:fld id="{53F96ACF-0EB6-44CF-9F18-3E0305756461}" type="slidenum">
              <a:rPr lang="en-US" altLang="en-US"/>
              <a:pPr/>
              <a:t>‹#›</a:t>
            </a:fld>
            <a:endParaRPr lang="en-CA" altLang="en-US"/>
          </a:p>
        </p:txBody>
      </p:sp>
      <p:sp>
        <p:nvSpPr>
          <p:cNvPr id="451589" name="Rectangle 5">
            <a:extLst>
              <a:ext uri="{FF2B5EF4-FFF2-40B4-BE49-F238E27FC236}">
                <a16:creationId xmlns:a16="http://schemas.microsoft.com/office/drawing/2014/main" id="{DC429B60-E058-444B-9DD5-F83CA7741F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51590" name="Rectangle 6">
            <a:extLst>
              <a:ext uri="{FF2B5EF4-FFF2-40B4-BE49-F238E27FC236}">
                <a16:creationId xmlns:a16="http://schemas.microsoft.com/office/drawing/2014/main" id="{1F6EDAC5-631D-40CF-A44B-B85D2987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690FF46-D93E-42A9-BA64-115D12BF7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2600" y="6305550"/>
            <a:ext cx="51054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/>
              <a:t>Copyright © 2021 Pearson Education, Inc. All Rights Reserved </a:t>
            </a:r>
            <a:endParaRPr lang="en-US" dirty="0"/>
          </a:p>
        </p:txBody>
      </p:sp>
      <p:sp>
        <p:nvSpPr>
          <p:cNvPr id="451597" name="Line 13">
            <a:extLst>
              <a:ext uri="{FF2B5EF4-FFF2-40B4-BE49-F238E27FC236}">
                <a16:creationId xmlns:a16="http://schemas.microsoft.com/office/drawing/2014/main" id="{7353674E-90C6-44F1-AE21-5B108DC9B244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</p:sldLayoutIdLst>
  <p:transition spd="med"/>
  <p:hf hd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4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7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4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43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3.wmf"/><Relationship Id="rId1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4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6.png"/><Relationship Id="rId11" Type="http://schemas.openxmlformats.org/officeDocument/2006/relationships/oleObject" Target="../embeddings/oleObject42.bin"/><Relationship Id="rId5" Type="http://schemas.openxmlformats.org/officeDocument/2006/relationships/image" Target="../media/image50.wmf"/><Relationship Id="rId15" Type="http://schemas.openxmlformats.org/officeDocument/2006/relationships/image" Target="../media/image57.png"/><Relationship Id="rId10" Type="http://schemas.openxmlformats.org/officeDocument/2006/relationships/image" Target="../media/image52.emf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5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2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64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1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9.wmf"/><Relationship Id="rId11" Type="http://schemas.openxmlformats.org/officeDocument/2006/relationships/image" Target="../media/image1.jpeg"/><Relationship Id="rId5" Type="http://schemas.openxmlformats.org/officeDocument/2006/relationships/oleObject" Target="../embeddings/oleObject46.bin"/><Relationship Id="rId15" Type="http://schemas.openxmlformats.org/officeDocument/2006/relationships/image" Target="../media/image63.emf"/><Relationship Id="rId10" Type="http://schemas.openxmlformats.org/officeDocument/2006/relationships/image" Target="../media/image61.emf"/><Relationship Id="rId4" Type="http://schemas.openxmlformats.org/officeDocument/2006/relationships/image" Target="../media/image58.emf"/><Relationship Id="rId9" Type="http://schemas.openxmlformats.org/officeDocument/2006/relationships/oleObject" Target="../embeddings/oleObject48.bin"/><Relationship Id="rId1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5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0" Type="http://schemas.openxmlformats.org/officeDocument/2006/relationships/image" Target="../media/image7.wmf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5.bin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emf"/><Relationship Id="rId5" Type="http://schemas.openxmlformats.org/officeDocument/2006/relationships/image" Target="../media/image13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9.emf"/><Relationship Id="rId9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4.wmf"/><Relationship Id="rId3" Type="http://schemas.openxmlformats.org/officeDocument/2006/relationships/oleObject" Target="../embeddings/oleObject15.bin"/><Relationship Id="rId7" Type="http://schemas.openxmlformats.org/officeDocument/2006/relationships/image" Target="../media/image25.png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wmf"/><Relationship Id="rId11" Type="http://schemas.openxmlformats.org/officeDocument/2006/relationships/image" Target="../media/image23.emf"/><Relationship Id="rId5" Type="http://schemas.openxmlformats.org/officeDocument/2006/relationships/oleObject" Target="../embeddings/oleObject16.bin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0.emf"/><Relationship Id="rId9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image" Target="../media/image31.png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30.png"/><Relationship Id="rId4" Type="http://schemas.openxmlformats.org/officeDocument/2006/relationships/image" Target="../media/image26.emf"/><Relationship Id="rId9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3.png"/><Relationship Id="rId7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2.e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4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B09EFE48-552C-40D6-AF75-5CA13E3B2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437251" name="Rectangle 3">
            <a:extLst>
              <a:ext uri="{FF2B5EF4-FFF2-40B4-BE49-F238E27FC236}">
                <a16:creationId xmlns:a16="http://schemas.microsoft.com/office/drawing/2014/main" id="{5F94923A-CADD-4979-AD87-C6C90C6E1D5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Linear Equations</a:t>
            </a:r>
            <a:br>
              <a:rPr lang="en-US" altLang="en-US" dirty="0"/>
            </a:br>
            <a:r>
              <a:rPr lang="en-US" altLang="en-US" dirty="0"/>
              <a:t>in Linear Algebra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17B0E217-072B-4782-8F30-02FB6CAF1A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7200" y="2819400"/>
            <a:ext cx="4724400" cy="3352800"/>
          </a:xfrm>
        </p:spPr>
        <p:txBody>
          <a:bodyPr/>
          <a:lstStyle/>
          <a:p>
            <a:r>
              <a:rPr lang="en-US" altLang="en-US" dirty="0"/>
              <a:t>THE MATRIX EQUATION </a:t>
            </a:r>
          </a:p>
        </p:txBody>
      </p:sp>
      <p:graphicFrame>
        <p:nvGraphicFramePr>
          <p:cNvPr id="437255" name="Object 7">
            <a:extLst>
              <a:ext uri="{FF2B5EF4-FFF2-40B4-BE49-F238E27FC236}">
                <a16:creationId xmlns:a16="http://schemas.microsoft.com/office/drawing/2014/main" id="{5D8FDEB5-9136-4D0D-A1FE-C220F7E81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2486593"/>
              </p:ext>
            </p:extLst>
          </p:nvPr>
        </p:nvGraphicFramePr>
        <p:xfrm>
          <a:off x="4032250" y="2901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155700" imgH="342900" progId="Equation.3">
                  <p:embed/>
                </p:oleObj>
              </mc:Choice>
              <mc:Fallback>
                <p:oleObj name="Equation" r:id="rId4" imgW="1155700" imgH="342900" progId="Equation.3">
                  <p:embed/>
                  <p:pic>
                    <p:nvPicPr>
                      <p:cNvPr id="437255" name="Object 7">
                        <a:extLst>
                          <a:ext uri="{FF2B5EF4-FFF2-40B4-BE49-F238E27FC236}">
                            <a16:creationId xmlns:a16="http://schemas.microsoft.com/office/drawing/2014/main" id="{5D8FDEB5-9136-4D0D-A1FE-C220F7E815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2901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E38FE89-BCFC-439E-9CF1-2270D36C0E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69CD26A3-F831-4CE2-A8FC-FC5CA0A86C7B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121B0F-BE4E-4496-85FF-9BC31906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1506" name="Rectangle 2">
            <a:extLst>
              <a:ext uri="{FF2B5EF4-FFF2-40B4-BE49-F238E27FC236}">
                <a16:creationId xmlns:a16="http://schemas.microsoft.com/office/drawing/2014/main" id="{49D1382A-BF22-4128-A138-FCDF3D4DEA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1507" name="Rectangle 3">
            <a:extLst>
              <a:ext uri="{FF2B5EF4-FFF2-40B4-BE49-F238E27FC236}">
                <a16:creationId xmlns:a16="http://schemas.microsoft.com/office/drawing/2014/main" id="{F696FD37-178D-415D-AE0B-E56E966FB0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953000"/>
          </a:xfrm>
        </p:spPr>
        <p:txBody>
          <a:bodyPr/>
          <a:lstStyle/>
          <a:p>
            <a:endParaRPr lang="en-US" altLang="en-US" sz="2800" b="1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Compute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, where                                    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   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From the definition,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</a:t>
            </a:r>
          </a:p>
        </p:txBody>
      </p:sp>
      <p:graphicFrame>
        <p:nvGraphicFramePr>
          <p:cNvPr id="661508" name="Object 4">
            <a:extLst>
              <a:ext uri="{FF2B5EF4-FFF2-40B4-BE49-F238E27FC236}">
                <a16:creationId xmlns:a16="http://schemas.microsoft.com/office/drawing/2014/main" id="{5480C3BB-7F10-48BE-AA41-DF7CE3E8CB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26100" y="1511300"/>
          <a:ext cx="30607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3060360" imgH="1777680" progId="Equation.DSMT4">
                  <p:embed/>
                </p:oleObj>
              </mc:Choice>
              <mc:Fallback>
                <p:oleObj name="Equation" r:id="rId3" imgW="3060360" imgH="1777680" progId="Equation.DSMT4">
                  <p:embed/>
                  <p:pic>
                    <p:nvPicPr>
                      <p:cNvPr id="661508" name="Object 4">
                        <a:extLst>
                          <a:ext uri="{FF2B5EF4-FFF2-40B4-BE49-F238E27FC236}">
                            <a16:creationId xmlns:a16="http://schemas.microsoft.com/office/drawing/2014/main" id="{5480C3BB-7F10-48BE-AA41-DF7CE3E8CB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1511300"/>
                        <a:ext cx="30607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>
            <a:extLst>
              <a:ext uri="{FF2B5EF4-FFF2-40B4-BE49-F238E27FC236}">
                <a16:creationId xmlns:a16="http://schemas.microsoft.com/office/drawing/2014/main" id="{B7E3B779-6410-473F-81DB-8FD4D8CF0A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859254"/>
              </p:ext>
            </p:extLst>
          </p:nvPr>
        </p:nvGraphicFramePr>
        <p:xfrm>
          <a:off x="1474380" y="2635250"/>
          <a:ext cx="1689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5" imgW="1689100" imgH="1562100" progId="Equation.DSMT4">
                  <p:embed/>
                </p:oleObj>
              </mc:Choice>
              <mc:Fallback>
                <p:oleObj name="Equation" r:id="rId5" imgW="1689100" imgH="1562100" progId="Equation.DSMT4">
                  <p:embed/>
                  <p:pic>
                    <p:nvPicPr>
                      <p:cNvPr id="661509" name="Object 5">
                        <a:extLst>
                          <a:ext uri="{FF2B5EF4-FFF2-40B4-BE49-F238E27FC236}">
                            <a16:creationId xmlns:a16="http://schemas.microsoft.com/office/drawing/2014/main" id="{B7E3B779-6410-473F-81DB-8FD4D8CF0A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380" y="2635250"/>
                        <a:ext cx="1689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10" name="Object 6">
            <a:extLst>
              <a:ext uri="{FF2B5EF4-FFF2-40B4-BE49-F238E27FC236}">
                <a16:creationId xmlns:a16="http://schemas.microsoft.com/office/drawing/2014/main" id="{1DB65E7D-FD93-4583-B337-32E5DA472B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648200"/>
          <a:ext cx="769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7" imgW="7696080" imgH="1777680" progId="Equation.DSMT4">
                  <p:embed/>
                </p:oleObj>
              </mc:Choice>
              <mc:Fallback>
                <p:oleObj name="Equation" r:id="rId7" imgW="7696080" imgH="1777680" progId="Equation.DSMT4">
                  <p:embed/>
                  <p:pic>
                    <p:nvPicPr>
                      <p:cNvPr id="661510" name="Object 6">
                        <a:extLst>
                          <a:ext uri="{FF2B5EF4-FFF2-40B4-BE49-F238E27FC236}">
                            <a16:creationId xmlns:a16="http://schemas.microsoft.com/office/drawing/2014/main" id="{1DB65E7D-FD93-4583-B337-32E5DA472B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48200"/>
                        <a:ext cx="7696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9CB7ACB-560C-4A65-AC24-E680823773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B25D968E-A8A6-47F6-B190-F4530E74B18D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B7BA08-26A5-44DA-A39C-DA7E1C8D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2533" name="Rectangle 5">
            <a:extLst>
              <a:ext uri="{FF2B5EF4-FFF2-40B4-BE49-F238E27FC236}">
                <a16:creationId xmlns:a16="http://schemas.microsoft.com/office/drawing/2014/main" id="{D05FD0A7-3BDF-47A2-A9E8-E67D00485F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2538" name="Rectangle 10">
            <a:extLst>
              <a:ext uri="{FF2B5EF4-FFF2-40B4-BE49-F238E27FC236}">
                <a16:creationId xmlns:a16="http://schemas.microsoft.com/office/drawing/2014/main" id="{14A65DA7-4CFE-46D8-88EB-468225DB2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             ---(1)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       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                                                         .</a:t>
            </a:r>
          </a:p>
          <a:p>
            <a:r>
              <a:rPr lang="en-US" altLang="en-US" sz="2800" dirty="0"/>
              <a:t>The first entry in the product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a sum of products (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i="1" dirty="0"/>
              <a:t>dot product</a:t>
            </a:r>
            <a:r>
              <a:rPr lang="en-US" altLang="en-US" sz="2800" dirty="0"/>
              <a:t>), using the first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the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62535" name="Object 7">
            <a:extLst>
              <a:ext uri="{FF2B5EF4-FFF2-40B4-BE49-F238E27FC236}">
                <a16:creationId xmlns:a16="http://schemas.microsoft.com/office/drawing/2014/main" id="{E4A4C287-B0C2-45F3-8131-7ADBB38E6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5400" y="2057400"/>
          <a:ext cx="9144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914400" imgH="371520" progId="Equation.DSMT4">
                  <p:embed/>
                </p:oleObj>
              </mc:Choice>
              <mc:Fallback>
                <p:oleObj name="Equation" r:id="rId3" imgW="914400" imgH="371520" progId="Equation.DSMT4">
                  <p:embed/>
                  <p:pic>
                    <p:nvPicPr>
                      <p:cNvPr id="662535" name="Object 7">
                        <a:extLst>
                          <a:ext uri="{FF2B5EF4-FFF2-40B4-BE49-F238E27FC236}">
                            <a16:creationId xmlns:a16="http://schemas.microsoft.com/office/drawing/2014/main" id="{E4A4C287-B0C2-45F3-8131-7ADBB38E6D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5400" y="2057400"/>
                        <a:ext cx="9144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6" name="Object 8">
            <a:extLst>
              <a:ext uri="{FF2B5EF4-FFF2-40B4-BE49-F238E27FC236}">
                <a16:creationId xmlns:a16="http://schemas.microsoft.com/office/drawing/2014/main" id="{82D781CF-AB58-4409-95F9-88C3ED4A85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219200"/>
          <a:ext cx="42291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4228920" imgH="1777680" progId="Equation.DSMT4">
                  <p:embed/>
                </p:oleObj>
              </mc:Choice>
              <mc:Fallback>
                <p:oleObj name="Equation" r:id="rId5" imgW="4228920" imgH="1777680" progId="Equation.DSMT4">
                  <p:embed/>
                  <p:pic>
                    <p:nvPicPr>
                      <p:cNvPr id="662536" name="Object 8">
                        <a:extLst>
                          <a:ext uri="{FF2B5EF4-FFF2-40B4-BE49-F238E27FC236}">
                            <a16:creationId xmlns:a16="http://schemas.microsoft.com/office/drawing/2014/main" id="{82D781CF-AB58-4409-95F9-88C3ED4A85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219200"/>
                        <a:ext cx="42291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39" name="Object 11">
            <a:extLst>
              <a:ext uri="{FF2B5EF4-FFF2-40B4-BE49-F238E27FC236}">
                <a16:creationId xmlns:a16="http://schemas.microsoft.com/office/drawing/2014/main" id="{B9F36C18-C298-4821-B22F-E70250AB5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200400"/>
          <a:ext cx="302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3022560" imgH="1777680" progId="Equation.DSMT4">
                  <p:embed/>
                </p:oleObj>
              </mc:Choice>
              <mc:Fallback>
                <p:oleObj name="Equation" r:id="rId7" imgW="3022560" imgH="1777680" progId="Equation.DSMT4">
                  <p:embed/>
                  <p:pic>
                    <p:nvPicPr>
                      <p:cNvPr id="662539" name="Object 11">
                        <a:extLst>
                          <a:ext uri="{FF2B5EF4-FFF2-40B4-BE49-F238E27FC236}">
                            <a16:creationId xmlns:a16="http://schemas.microsoft.com/office/drawing/2014/main" id="{B9F36C18-C298-4821-B22F-E70250AB5B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00400"/>
                        <a:ext cx="302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B08D010-A9FD-4B7B-BEAF-4E0A12DE6D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1965F560-1508-4378-B4E2-1FBD9F62E8AB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0E712F1-9783-458F-A457-1F7AFE38F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5602" name="Rectangle 2">
            <a:extLst>
              <a:ext uri="{FF2B5EF4-FFF2-40B4-BE49-F238E27FC236}">
                <a16:creationId xmlns:a16="http://schemas.microsoft.com/office/drawing/2014/main" id="{6668CCDD-E07F-430B-8D8B-4DB18836B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5603" name="Rectangle 3">
            <a:extLst>
              <a:ext uri="{FF2B5EF4-FFF2-40B4-BE49-F238E27FC236}">
                <a16:creationId xmlns:a16="http://schemas.microsoft.com/office/drawing/2014/main" id="{73DDC317-A024-41FE-B4F9-AAE461CA0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That is,                                                               .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en-US" altLang="en-US" sz="2800" dirty="0"/>
              <a:t>Similarly, the second entry in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can be calculated by multiplying the entries in the second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by the corresponding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 and then summing the resulting products.</a:t>
            </a:r>
          </a:p>
        </p:txBody>
      </p:sp>
      <p:graphicFrame>
        <p:nvGraphicFramePr>
          <p:cNvPr id="665604" name="Object 4">
            <a:extLst>
              <a:ext uri="{FF2B5EF4-FFF2-40B4-BE49-F238E27FC236}">
                <a16:creationId xmlns:a16="http://schemas.microsoft.com/office/drawing/2014/main" id="{3ECC3A00-48A4-481B-BBB5-884D618F65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9300" y="1143000"/>
          <a:ext cx="556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5562360" imgH="1777680" progId="Equation.DSMT4">
                  <p:embed/>
                </p:oleObj>
              </mc:Choice>
              <mc:Fallback>
                <p:oleObj name="Equation" r:id="rId3" imgW="5562360" imgH="1777680" progId="Equation.DSMT4">
                  <p:embed/>
                  <p:pic>
                    <p:nvPicPr>
                      <p:cNvPr id="665604" name="Object 4">
                        <a:extLst>
                          <a:ext uri="{FF2B5EF4-FFF2-40B4-BE49-F238E27FC236}">
                            <a16:creationId xmlns:a16="http://schemas.microsoft.com/office/drawing/2014/main" id="{3ECC3A00-48A4-481B-BBB5-884D618F65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143000"/>
                        <a:ext cx="556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06" name="Object 6">
            <a:extLst>
              <a:ext uri="{FF2B5EF4-FFF2-40B4-BE49-F238E27FC236}">
                <a16:creationId xmlns:a16="http://schemas.microsoft.com/office/drawing/2014/main" id="{BA33BE91-A4C6-41EE-901C-8347CB19FD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800600"/>
          <a:ext cx="5969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5968800" imgH="1777680" progId="Equation.DSMT4">
                  <p:embed/>
                </p:oleObj>
              </mc:Choice>
              <mc:Fallback>
                <p:oleObj name="Equation" r:id="rId5" imgW="5968800" imgH="1777680" progId="Equation.DSMT4">
                  <p:embed/>
                  <p:pic>
                    <p:nvPicPr>
                      <p:cNvPr id="665606" name="Object 6">
                        <a:extLst>
                          <a:ext uri="{FF2B5EF4-FFF2-40B4-BE49-F238E27FC236}">
                            <a16:creationId xmlns:a16="http://schemas.microsoft.com/office/drawing/2014/main" id="{BA33BE91-A4C6-41EE-901C-8347CB19FD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59690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F94F016-B88F-4A0A-BF16-D254C6F54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23CFF742-CCC4-45AA-B66A-B743684558A0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F4792B-5267-4BDA-AA2A-29BF83B9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66626" name="Rectangle 2">
            <a:extLst>
              <a:ext uri="{FF2B5EF4-FFF2-40B4-BE49-F238E27FC236}">
                <a16:creationId xmlns:a16="http://schemas.microsoft.com/office/drawing/2014/main" id="{5E2C56D0-230B-475A-88D8-17E9FDB8B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ROW-VECTOR RULE FOR COMPUTING </a:t>
            </a:r>
            <a:r>
              <a:rPr lang="en-US" altLang="en-US" i="1" dirty="0"/>
              <a:t>A</a:t>
            </a:r>
            <a:r>
              <a:rPr lang="en-US" altLang="en-US" b="1" dirty="0"/>
              <a:t>x</a:t>
            </a:r>
          </a:p>
        </p:txBody>
      </p:sp>
      <p:sp>
        <p:nvSpPr>
          <p:cNvPr id="666627" name="Rectangle 3">
            <a:extLst>
              <a:ext uri="{FF2B5EF4-FFF2-40B4-BE49-F238E27FC236}">
                <a16:creationId xmlns:a16="http://schemas.microsoft.com/office/drawing/2014/main" id="{39A0B242-5BBE-4678-BB80-205E8C69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altLang="en-US" sz="2800" dirty="0"/>
              <a:t>Likewise, the third entry in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can be calculated from the third row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the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If the product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defined, then the </a:t>
            </a:r>
            <a:r>
              <a:rPr lang="en-US" altLang="en-US" sz="2800" i="1" dirty="0" err="1"/>
              <a:t>i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entry in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the sum of the products of corresponding entries from row </a:t>
            </a:r>
            <a:r>
              <a:rPr lang="en-US" altLang="en-US" sz="2800" i="1" dirty="0"/>
              <a:t>i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from the vertex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The matrix with 1s on the diagonal and 0s elsewhere is called an </a:t>
            </a:r>
            <a:r>
              <a:rPr lang="en-US" altLang="en-US" sz="2800" b="1" dirty="0"/>
              <a:t>identity matrix</a:t>
            </a:r>
            <a:r>
              <a:rPr lang="en-US" altLang="en-US" sz="2800" dirty="0"/>
              <a:t> and is denoted by </a:t>
            </a:r>
            <a:r>
              <a:rPr lang="en-US" altLang="en-US" sz="2800" i="1" dirty="0"/>
              <a:t>I</a:t>
            </a:r>
            <a:r>
              <a:rPr lang="en-US" altLang="en-US" sz="2800" dirty="0"/>
              <a:t>. </a:t>
            </a:r>
          </a:p>
          <a:p>
            <a:endParaRPr lang="en-US" altLang="en-US" sz="2800" dirty="0"/>
          </a:p>
          <a:p>
            <a:r>
              <a:rPr lang="en-US" altLang="en-US" sz="2800" dirty="0"/>
              <a:t>For example,                      is an identity matrix.</a:t>
            </a:r>
          </a:p>
        </p:txBody>
      </p:sp>
      <p:graphicFrame>
        <p:nvGraphicFramePr>
          <p:cNvPr id="666628" name="Object 4">
            <a:extLst>
              <a:ext uri="{FF2B5EF4-FFF2-40B4-BE49-F238E27FC236}">
                <a16:creationId xmlns:a16="http://schemas.microsoft.com/office/drawing/2014/main" id="{C1CD3AEE-5C14-42CB-B1C0-64488A2C6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800600"/>
          <a:ext cx="17526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1752480" imgH="1777680" progId="Equation.DSMT4">
                  <p:embed/>
                </p:oleObj>
              </mc:Choice>
              <mc:Fallback>
                <p:oleObj name="Equation" r:id="rId3" imgW="1752480" imgH="1777680" progId="Equation.DSMT4">
                  <p:embed/>
                  <p:pic>
                    <p:nvPicPr>
                      <p:cNvPr id="666628" name="Object 4">
                        <a:extLst>
                          <a:ext uri="{FF2B5EF4-FFF2-40B4-BE49-F238E27FC236}">
                            <a16:creationId xmlns:a16="http://schemas.microsoft.com/office/drawing/2014/main" id="{C1CD3AEE-5C14-42CB-B1C0-64488A2C6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800600"/>
                        <a:ext cx="17526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8BD4EB4E-5A35-46DE-B5FE-13890D5A5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39FAC187-97B8-43BB-B168-0019EFE068C6}" type="slidenum">
              <a:rPr lang="en-US" altLang="en-US"/>
              <a:pPr/>
              <a:t>14</a:t>
            </a:fld>
            <a:endParaRPr lang="en-CA" alt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745C7EA4-44F3-4691-BFC6-AEA41CDA7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7650" name="Rectangle 2">
            <a:extLst>
              <a:ext uri="{FF2B5EF4-FFF2-40B4-BE49-F238E27FC236}">
                <a16:creationId xmlns:a16="http://schemas.microsoft.com/office/drawing/2014/main" id="{A563974C-854D-4EE6-8722-C07FB5A50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5C73D707-3E3A-40EB-8FEF-B8DE0DDCD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572000"/>
          </a:xfrm>
        </p:spPr>
        <p:txBody>
          <a:bodyPr/>
          <a:lstStyle/>
          <a:p>
            <a:pPr marL="609600" indent="-609600"/>
            <a:r>
              <a:rPr lang="en-US" altLang="en-US" sz="2800" b="1" dirty="0"/>
              <a:t>Theorem 5: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matrix,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are vectors in      , and c is a scalar, then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                          .</a:t>
            </a:r>
          </a:p>
          <a:p>
            <a:pPr marL="609600" indent="-609600"/>
            <a:r>
              <a:rPr lang="en-US" altLang="en-US" sz="2800" b="1" dirty="0"/>
              <a:t>Proof:</a:t>
            </a:r>
            <a:r>
              <a:rPr lang="en-US" altLang="en-US" sz="2800" dirty="0"/>
              <a:t> For simplicity, take          ,                               , and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    . </a:t>
            </a:r>
          </a:p>
          <a:p>
            <a:pPr marL="609600" indent="-609600"/>
            <a:r>
              <a:rPr lang="en-US" altLang="en-US" sz="2800" dirty="0"/>
              <a:t>For                  let </a:t>
            </a:r>
            <a:r>
              <a:rPr lang="en-US" altLang="en-US" sz="2800" i="1" dirty="0"/>
              <a:t>u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v</a:t>
            </a:r>
            <a:r>
              <a:rPr lang="en-US" altLang="en-US" sz="2800" i="1" baseline="-25000" dirty="0"/>
              <a:t>i</a:t>
            </a:r>
            <a:r>
              <a:rPr lang="en-US" altLang="en-US" sz="2800" dirty="0"/>
              <a:t> be the </a:t>
            </a:r>
            <a:r>
              <a:rPr lang="en-US" altLang="en-US" sz="2800" i="1" dirty="0" err="1"/>
              <a:t>i</a:t>
            </a:r>
            <a:r>
              <a:rPr lang="en-US" altLang="en-US" sz="2800" dirty="0" err="1"/>
              <a:t>th</a:t>
            </a:r>
            <a:r>
              <a:rPr lang="en-US" altLang="en-US" sz="2800" dirty="0"/>
              <a:t> entries in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respectively.</a:t>
            </a:r>
          </a:p>
        </p:txBody>
      </p:sp>
      <p:graphicFrame>
        <p:nvGraphicFramePr>
          <p:cNvPr id="667652" name="Object 4">
            <a:extLst>
              <a:ext uri="{FF2B5EF4-FFF2-40B4-BE49-F238E27FC236}">
                <a16:creationId xmlns:a16="http://schemas.microsoft.com/office/drawing/2014/main" id="{73CAB1E9-A539-4DBD-9D0A-1D1875D6CE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187066"/>
              </p:ext>
            </p:extLst>
          </p:nvPr>
        </p:nvGraphicFramePr>
        <p:xfrm>
          <a:off x="4343400" y="1780068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667652" name="Object 4">
                        <a:extLst>
                          <a:ext uri="{FF2B5EF4-FFF2-40B4-BE49-F238E27FC236}">
                            <a16:creationId xmlns:a16="http://schemas.microsoft.com/office/drawing/2014/main" id="{73CAB1E9-A539-4DBD-9D0A-1D1875D6CE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780068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7653" name="Object 5">
                <a:extLst>
                  <a:ext uri="{FF2B5EF4-FFF2-40B4-BE49-F238E27FC236}">
                    <a16:creationId xmlns:a16="http://schemas.microsoft.com/office/drawing/2014/main" id="{D3865B8F-74C5-4D75-9EB6-085EAD55C12D}"/>
                  </a:ext>
                </a:extLst>
              </p:cNvPr>
              <p:cNvSpPr txBox="1"/>
              <p:nvPr/>
            </p:nvSpPr>
            <p:spPr bwMode="auto">
              <a:xfrm>
                <a:off x="2590800" y="2044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7653" name="Object 5">
                <a:extLst>
                  <a:ext uri="{FF2B5EF4-FFF2-40B4-BE49-F238E27FC236}">
                    <a16:creationId xmlns:a16="http://schemas.microsoft.com/office/drawing/2014/main" id="{D3865B8F-74C5-4D75-9EB6-085EAD55C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20447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7654" name="Object 6">
            <a:extLst>
              <a:ext uri="{FF2B5EF4-FFF2-40B4-BE49-F238E27FC236}">
                <a16:creationId xmlns:a16="http://schemas.microsoft.com/office/drawing/2014/main" id="{999F5663-661C-412B-BAB6-0DA7A1B0E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73887"/>
              </p:ext>
            </p:extLst>
          </p:nvPr>
        </p:nvGraphicFramePr>
        <p:xfrm>
          <a:off x="1930400" y="2597150"/>
          <a:ext cx="334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7" imgW="3340080" imgH="444240" progId="Equation.DSMT4">
                  <p:embed/>
                </p:oleObj>
              </mc:Choice>
              <mc:Fallback>
                <p:oleObj name="Equation" r:id="rId7" imgW="3340080" imgH="444240" progId="Equation.DSMT4">
                  <p:embed/>
                  <p:pic>
                    <p:nvPicPr>
                      <p:cNvPr id="667654" name="Object 6">
                        <a:extLst>
                          <a:ext uri="{FF2B5EF4-FFF2-40B4-BE49-F238E27FC236}">
                            <a16:creationId xmlns:a16="http://schemas.microsoft.com/office/drawing/2014/main" id="{999F5663-661C-412B-BAB6-0DA7A1B0E2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597150"/>
                        <a:ext cx="334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5" name="Object 7">
            <a:extLst>
              <a:ext uri="{FF2B5EF4-FFF2-40B4-BE49-F238E27FC236}">
                <a16:creationId xmlns:a16="http://schemas.microsoft.com/office/drawing/2014/main" id="{7D8219E8-D980-4818-8AB3-7FA37592C3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44015"/>
              </p:ext>
            </p:extLst>
          </p:nvPr>
        </p:nvGraphicFramePr>
        <p:xfrm>
          <a:off x="1924050" y="3124200"/>
          <a:ext cx="237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9" imgW="2374900" imgH="431800" progId="Equation.3">
                  <p:embed/>
                </p:oleObj>
              </mc:Choice>
              <mc:Fallback>
                <p:oleObj name="Equation" r:id="rId9" imgW="2374900" imgH="431800" progId="Equation.3">
                  <p:embed/>
                  <p:pic>
                    <p:nvPicPr>
                      <p:cNvPr id="667655" name="Object 7">
                        <a:extLst>
                          <a:ext uri="{FF2B5EF4-FFF2-40B4-BE49-F238E27FC236}">
                            <a16:creationId xmlns:a16="http://schemas.microsoft.com/office/drawing/2014/main" id="{7D8219E8-D980-4818-8AB3-7FA37592C3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3124200"/>
                        <a:ext cx="237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6" name="Object 8">
            <a:extLst>
              <a:ext uri="{FF2B5EF4-FFF2-40B4-BE49-F238E27FC236}">
                <a16:creationId xmlns:a16="http://schemas.microsoft.com/office/drawing/2014/main" id="{20C44CF4-872F-41CB-B84D-F06E146D2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3657600"/>
          <a:ext cx="81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11" imgW="812520" imgH="342720" progId="Equation.DSMT4">
                  <p:embed/>
                </p:oleObj>
              </mc:Choice>
              <mc:Fallback>
                <p:oleObj name="Equation" r:id="rId11" imgW="812520" imgH="342720" progId="Equation.DSMT4">
                  <p:embed/>
                  <p:pic>
                    <p:nvPicPr>
                      <p:cNvPr id="667656" name="Object 8">
                        <a:extLst>
                          <a:ext uri="{FF2B5EF4-FFF2-40B4-BE49-F238E27FC236}">
                            <a16:creationId xmlns:a16="http://schemas.microsoft.com/office/drawing/2014/main" id="{20C44CF4-872F-41CB-B84D-F06E146D2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657600"/>
                        <a:ext cx="812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7657" name="Object 9">
            <a:extLst>
              <a:ext uri="{FF2B5EF4-FFF2-40B4-BE49-F238E27FC236}">
                <a16:creationId xmlns:a16="http://schemas.microsoft.com/office/drawing/2014/main" id="{7AB43B80-3917-4BA9-A3DB-AAFDCE7935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108132"/>
              </p:ext>
            </p:extLst>
          </p:nvPr>
        </p:nvGraphicFramePr>
        <p:xfrm>
          <a:off x="6110110" y="3571522"/>
          <a:ext cx="2540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3" imgW="2539800" imgH="558720" progId="Equation.DSMT4">
                  <p:embed/>
                </p:oleObj>
              </mc:Choice>
              <mc:Fallback>
                <p:oleObj name="Equation" r:id="rId13" imgW="2539800" imgH="558720" progId="Equation.DSMT4">
                  <p:embed/>
                  <p:pic>
                    <p:nvPicPr>
                      <p:cNvPr id="667657" name="Object 9">
                        <a:extLst>
                          <a:ext uri="{FF2B5EF4-FFF2-40B4-BE49-F238E27FC236}">
                            <a16:creationId xmlns:a16="http://schemas.microsoft.com/office/drawing/2014/main" id="{7AB43B80-3917-4BA9-A3DB-AAFDCE7935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110" y="3571522"/>
                        <a:ext cx="2540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67658" name="Object 10">
                <a:extLst>
                  <a:ext uri="{FF2B5EF4-FFF2-40B4-BE49-F238E27FC236}">
                    <a16:creationId xmlns:a16="http://schemas.microsoft.com/office/drawing/2014/main" id="{69E1525E-D2D4-47CD-9F04-681928B2948F}"/>
                  </a:ext>
                </a:extLst>
              </p:cNvPr>
              <p:cNvSpPr txBox="1"/>
              <p:nvPr/>
            </p:nvSpPr>
            <p:spPr bwMode="auto">
              <a:xfrm>
                <a:off x="2703513" y="40132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67658" name="Object 10">
                <a:extLst>
                  <a:ext uri="{FF2B5EF4-FFF2-40B4-BE49-F238E27FC236}">
                    <a16:creationId xmlns:a16="http://schemas.microsoft.com/office/drawing/2014/main" id="{69E1525E-D2D4-47CD-9F04-681928B294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3513" y="4013200"/>
                <a:ext cx="444500" cy="393700"/>
              </a:xfrm>
              <a:prstGeom prst="rect">
                <a:avLst/>
              </a:prstGeom>
              <a:blipFill>
                <a:blip r:embed="rId15"/>
                <a:stretch>
                  <a:fillRect l="-684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7659" name="Object 11">
            <a:extLst>
              <a:ext uri="{FF2B5EF4-FFF2-40B4-BE49-F238E27FC236}">
                <a16:creationId xmlns:a16="http://schemas.microsoft.com/office/drawing/2014/main" id="{AD6638CB-ADA2-4514-B9D5-A75B74259D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584700"/>
          <a:ext cx="1422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6" imgW="1422360" imgH="406080" progId="Equation.DSMT4">
                  <p:embed/>
                </p:oleObj>
              </mc:Choice>
              <mc:Fallback>
                <p:oleObj name="Equation" r:id="rId16" imgW="1422360" imgH="406080" progId="Equation.DSMT4">
                  <p:embed/>
                  <p:pic>
                    <p:nvPicPr>
                      <p:cNvPr id="667659" name="Object 11">
                        <a:extLst>
                          <a:ext uri="{FF2B5EF4-FFF2-40B4-BE49-F238E27FC236}">
                            <a16:creationId xmlns:a16="http://schemas.microsoft.com/office/drawing/2014/main" id="{AD6638CB-ADA2-4514-B9D5-A75B74259D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584700"/>
                        <a:ext cx="1422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B9DF4DBC-B53C-455E-A1A6-C4057AFA7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04CBEFEC-A546-4FE8-836C-8FBC955999A9}" type="slidenum">
              <a:rPr lang="en-US" altLang="en-US"/>
              <a:pPr/>
              <a:t>15</a:t>
            </a:fld>
            <a:endParaRPr lang="en-CA" alt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F5C2B39F-1AA7-493D-A84A-8FB4C8ED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8674" name="Rectangle 2">
            <a:extLst>
              <a:ext uri="{FF2B5EF4-FFF2-40B4-BE49-F238E27FC236}">
                <a16:creationId xmlns:a16="http://schemas.microsoft.com/office/drawing/2014/main" id="{2B60DDDF-A0EB-4666-A86D-F22E5FF5A4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8675" name="Rectangle 3">
            <a:extLst>
              <a:ext uri="{FF2B5EF4-FFF2-40B4-BE49-F238E27FC236}">
                <a16:creationId xmlns:a16="http://schemas.microsoft.com/office/drawing/2014/main" id="{E764A4F8-0839-42E9-93D1-6B643C3B9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686800" cy="5334000"/>
          </a:xfrm>
        </p:spPr>
        <p:txBody>
          <a:bodyPr/>
          <a:lstStyle/>
          <a:p>
            <a:r>
              <a:rPr lang="en-US" altLang="en-US" sz="2800"/>
              <a:t>To prove statement (a), compute                 as a linear combination of the columns of </a:t>
            </a:r>
            <a:r>
              <a:rPr lang="en-US" altLang="en-US" sz="2800" i="1"/>
              <a:t>A</a:t>
            </a:r>
            <a:r>
              <a:rPr lang="en-US" altLang="en-US" sz="2800"/>
              <a:t> using the entries in 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/>
              <a:t>              as weights.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8676" name="Object 4">
            <a:extLst>
              <a:ext uri="{FF2B5EF4-FFF2-40B4-BE49-F238E27FC236}">
                <a16:creationId xmlns:a16="http://schemas.microsoft.com/office/drawing/2014/main" id="{E0509BD2-BADE-4F62-814D-E360A4DB2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342434"/>
              </p:ext>
            </p:extLst>
          </p:nvPr>
        </p:nvGraphicFramePr>
        <p:xfrm>
          <a:off x="5556250" y="12065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1397000" imgH="431800" progId="Equation.3">
                  <p:embed/>
                </p:oleObj>
              </mc:Choice>
              <mc:Fallback>
                <p:oleObj name="Equation" r:id="rId3" imgW="1397000" imgH="431800" progId="Equation.3">
                  <p:embed/>
                  <p:pic>
                    <p:nvPicPr>
                      <p:cNvPr id="668676" name="Object 4">
                        <a:extLst>
                          <a:ext uri="{FF2B5EF4-FFF2-40B4-BE49-F238E27FC236}">
                            <a16:creationId xmlns:a16="http://schemas.microsoft.com/office/drawing/2014/main" id="{E0509BD2-BADE-4F62-814D-E360A4DB24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2065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7" name="Object 5">
            <a:extLst>
              <a:ext uri="{FF2B5EF4-FFF2-40B4-BE49-F238E27FC236}">
                <a16:creationId xmlns:a16="http://schemas.microsoft.com/office/drawing/2014/main" id="{DE53AFE9-F2FA-4746-8F35-439B0FCEAC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822447"/>
              </p:ext>
            </p:extLst>
          </p:nvPr>
        </p:nvGraphicFramePr>
        <p:xfrm>
          <a:off x="908050" y="2209800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850680" imgH="279360" progId="Equation.DSMT4">
                  <p:embed/>
                </p:oleObj>
              </mc:Choice>
              <mc:Fallback>
                <p:oleObj name="Equation" r:id="rId5" imgW="850680" imgH="279360" progId="Equation.DSMT4">
                  <p:embed/>
                  <p:pic>
                    <p:nvPicPr>
                      <p:cNvPr id="668677" name="Object 5">
                        <a:extLst>
                          <a:ext uri="{FF2B5EF4-FFF2-40B4-BE49-F238E27FC236}">
                            <a16:creationId xmlns:a16="http://schemas.microsoft.com/office/drawing/2014/main" id="{DE53AFE9-F2FA-4746-8F35-439B0FCEAC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209800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8" name="Object 6">
            <a:extLst>
              <a:ext uri="{FF2B5EF4-FFF2-40B4-BE49-F238E27FC236}">
                <a16:creationId xmlns:a16="http://schemas.microsoft.com/office/drawing/2014/main" id="{E5CADB58-D861-4576-A073-E8CB3DECF3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5357014"/>
              </p:ext>
            </p:extLst>
          </p:nvPr>
        </p:nvGraphicFramePr>
        <p:xfrm>
          <a:off x="825500" y="2393950"/>
          <a:ext cx="58039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5803900" imgH="1562100" progId="Equation.3">
                  <p:embed/>
                </p:oleObj>
              </mc:Choice>
              <mc:Fallback>
                <p:oleObj name="Equation" r:id="rId7" imgW="5803900" imgH="1562100" progId="Equation.3">
                  <p:embed/>
                  <p:pic>
                    <p:nvPicPr>
                      <p:cNvPr id="668678" name="Object 6">
                        <a:extLst>
                          <a:ext uri="{FF2B5EF4-FFF2-40B4-BE49-F238E27FC236}">
                            <a16:creationId xmlns:a16="http://schemas.microsoft.com/office/drawing/2014/main" id="{E5CADB58-D861-4576-A073-E8CB3DECF3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393950"/>
                        <a:ext cx="58039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79" name="Object 7">
            <a:extLst>
              <a:ext uri="{FF2B5EF4-FFF2-40B4-BE49-F238E27FC236}">
                <a16:creationId xmlns:a16="http://schemas.microsoft.com/office/drawing/2014/main" id="{353CB5E5-2D31-4386-B143-D1783BAC7E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99496"/>
              </p:ext>
            </p:extLst>
          </p:nvPr>
        </p:nvGraphicFramePr>
        <p:xfrm>
          <a:off x="1797050" y="4229100"/>
          <a:ext cx="5930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5930900" imgH="558800" progId="Equation.3">
                  <p:embed/>
                </p:oleObj>
              </mc:Choice>
              <mc:Fallback>
                <p:oleObj name="Equation" r:id="rId9" imgW="5930900" imgH="558800" progId="Equation.3">
                  <p:embed/>
                  <p:pic>
                    <p:nvPicPr>
                      <p:cNvPr id="668679" name="Object 7">
                        <a:extLst>
                          <a:ext uri="{FF2B5EF4-FFF2-40B4-BE49-F238E27FC236}">
                            <a16:creationId xmlns:a16="http://schemas.microsoft.com/office/drawing/2014/main" id="{353CB5E5-2D31-4386-B143-D1783BAC7E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4229100"/>
                        <a:ext cx="5930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80" name="Line 8">
            <a:extLst>
              <a:ext uri="{FF2B5EF4-FFF2-40B4-BE49-F238E27FC236}">
                <a16:creationId xmlns:a16="http://schemas.microsoft.com/office/drawing/2014/main" id="{FA15D72B-9320-4248-A020-D31BEDE4D61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1" name="Line 9">
            <a:extLst>
              <a:ext uri="{FF2B5EF4-FFF2-40B4-BE49-F238E27FC236}">
                <a16:creationId xmlns:a16="http://schemas.microsoft.com/office/drawing/2014/main" id="{7E5571E4-69AF-4D91-A597-B208191CF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2" name="Line 10">
            <a:extLst>
              <a:ext uri="{FF2B5EF4-FFF2-40B4-BE49-F238E27FC236}">
                <a16:creationId xmlns:a16="http://schemas.microsoft.com/office/drawing/2014/main" id="{5F885D3F-4B00-4B10-8155-A05E81DB8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3334" y="41148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3" name="Line 11">
            <a:extLst>
              <a:ext uri="{FF2B5EF4-FFF2-40B4-BE49-F238E27FC236}">
                <a16:creationId xmlns:a16="http://schemas.microsoft.com/office/drawing/2014/main" id="{5E99E80F-82E5-4BC0-961C-DAF4EE0C09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4" name="Line 12">
            <a:extLst>
              <a:ext uri="{FF2B5EF4-FFF2-40B4-BE49-F238E27FC236}">
                <a16:creationId xmlns:a16="http://schemas.microsoft.com/office/drawing/2014/main" id="{320E52CB-5E2B-41D8-8FE6-CD55221803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5" name="Line 13">
            <a:extLst>
              <a:ext uri="{FF2B5EF4-FFF2-40B4-BE49-F238E27FC236}">
                <a16:creationId xmlns:a16="http://schemas.microsoft.com/office/drawing/2014/main" id="{2218AB0A-39B5-4CC6-B5C3-8CFF7183AA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64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6" name="Line 14">
            <a:extLst>
              <a:ext uri="{FF2B5EF4-FFF2-40B4-BE49-F238E27FC236}">
                <a16:creationId xmlns:a16="http://schemas.microsoft.com/office/drawing/2014/main" id="{5C1AD705-8DC7-4AE1-AB93-F7BBD7CC1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0" y="4648200"/>
            <a:ext cx="0" cy="22860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7" name="Line 15">
            <a:extLst>
              <a:ext uri="{FF2B5EF4-FFF2-40B4-BE49-F238E27FC236}">
                <a16:creationId xmlns:a16="http://schemas.microsoft.com/office/drawing/2014/main" id="{7AA6AEA2-1571-4A16-B677-260FDFC89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876800"/>
            <a:ext cx="4267200" cy="0"/>
          </a:xfrm>
          <a:prstGeom prst="line">
            <a:avLst/>
          </a:prstGeom>
          <a:noFill/>
          <a:ln w="9525">
            <a:solidFill>
              <a:srgbClr val="007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8688" name="Text Box 16">
            <a:extLst>
              <a:ext uri="{FF2B5EF4-FFF2-40B4-BE49-F238E27FC236}">
                <a16:creationId xmlns:a16="http://schemas.microsoft.com/office/drawing/2014/main" id="{D7F8B0B2-4B1F-4E23-B6C7-A9D8ADE38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3886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7FFF"/>
                </a:solidFill>
                <a:latin typeface="Times New Roman" panose="02020603050405020304" pitchFamily="18" charset="0"/>
              </a:rPr>
              <a:t>Entries in</a:t>
            </a:r>
            <a:r>
              <a:rPr lang="en-US" altLang="en-US" sz="200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68689" name="Object 17">
            <a:extLst>
              <a:ext uri="{FF2B5EF4-FFF2-40B4-BE49-F238E27FC236}">
                <a16:creationId xmlns:a16="http://schemas.microsoft.com/office/drawing/2014/main" id="{ED05367C-22E3-4B0B-B2A5-0B909C51CB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29600" y="3962400"/>
          <a:ext cx="6350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2" imgW="634680" imgH="228600" progId="Equation.DSMT4">
                  <p:embed/>
                </p:oleObj>
              </mc:Choice>
              <mc:Fallback>
                <p:oleObj name="Equation" r:id="rId12" imgW="634680" imgH="228600" progId="Equation.DSMT4">
                  <p:embed/>
                  <p:pic>
                    <p:nvPicPr>
                      <p:cNvPr id="668689" name="Object 17">
                        <a:extLst>
                          <a:ext uri="{FF2B5EF4-FFF2-40B4-BE49-F238E27FC236}">
                            <a16:creationId xmlns:a16="http://schemas.microsoft.com/office/drawing/2014/main" id="{ED05367C-22E3-4B0B-B2A5-0B909C51CB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3962400"/>
                        <a:ext cx="6350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690" name="Text Box 18">
            <a:extLst>
              <a:ext uri="{FF2B5EF4-FFF2-40B4-BE49-F238E27FC236}">
                <a16:creationId xmlns:a16="http://schemas.microsoft.com/office/drawing/2014/main" id="{E1A18CFE-4A33-4BA8-AF11-E3AF55E6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8768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en-US" sz="2000">
                <a:solidFill>
                  <a:srgbClr val="007FFF"/>
                </a:solidFill>
                <a:latin typeface="Times New Roman" panose="02020603050405020304" pitchFamily="18" charset="0"/>
              </a:rPr>
              <a:t>Columns of </a:t>
            </a:r>
            <a:r>
              <a:rPr lang="en-US" altLang="en-US" sz="2000" i="1">
                <a:solidFill>
                  <a:srgbClr val="007FFF"/>
                </a:solidFill>
                <a:latin typeface="Times New Roman" panose="02020603050405020304" pitchFamily="18" charset="0"/>
              </a:rPr>
              <a:t>A</a:t>
            </a:r>
          </a:p>
        </p:txBody>
      </p:sp>
      <p:graphicFrame>
        <p:nvGraphicFramePr>
          <p:cNvPr id="668691" name="Object 19">
            <a:extLst>
              <a:ext uri="{FF2B5EF4-FFF2-40B4-BE49-F238E27FC236}">
                <a16:creationId xmlns:a16="http://schemas.microsoft.com/office/drawing/2014/main" id="{57F1437E-0C3D-4C45-9A24-C09EDF14A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1311888"/>
              </p:ext>
            </p:extLst>
          </p:nvPr>
        </p:nvGraphicFramePr>
        <p:xfrm>
          <a:off x="1797050" y="5143500"/>
          <a:ext cx="65151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4" imgW="6515100" imgH="558800" progId="Equation.3">
                  <p:embed/>
                </p:oleObj>
              </mc:Choice>
              <mc:Fallback>
                <p:oleObj name="Equation" r:id="rId14" imgW="6515100" imgH="558800" progId="Equation.3">
                  <p:embed/>
                  <p:pic>
                    <p:nvPicPr>
                      <p:cNvPr id="668691" name="Object 19">
                        <a:extLst>
                          <a:ext uri="{FF2B5EF4-FFF2-40B4-BE49-F238E27FC236}">
                            <a16:creationId xmlns:a16="http://schemas.microsoft.com/office/drawing/2014/main" id="{57F1437E-0C3D-4C45-9A24-C09EDF14AC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050" y="5143500"/>
                        <a:ext cx="65151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8692" name="Object 20">
            <a:extLst>
              <a:ext uri="{FF2B5EF4-FFF2-40B4-BE49-F238E27FC236}">
                <a16:creationId xmlns:a16="http://schemas.microsoft.com/office/drawing/2014/main" id="{9AAE8EF1-C1B0-47CE-8196-5C265F9FB5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870880"/>
              </p:ext>
            </p:extLst>
          </p:nvPr>
        </p:nvGraphicFramePr>
        <p:xfrm>
          <a:off x="1822450" y="5943600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16" imgW="1714500" imgH="342900" progId="Equation.3">
                  <p:embed/>
                </p:oleObj>
              </mc:Choice>
              <mc:Fallback>
                <p:oleObj name="Equation" r:id="rId16" imgW="1714500" imgH="342900" progId="Equation.3">
                  <p:embed/>
                  <p:pic>
                    <p:nvPicPr>
                      <p:cNvPr id="668692" name="Object 20">
                        <a:extLst>
                          <a:ext uri="{FF2B5EF4-FFF2-40B4-BE49-F238E27FC236}">
                            <a16:creationId xmlns:a16="http://schemas.microsoft.com/office/drawing/2014/main" id="{9AAE8EF1-C1B0-47CE-8196-5C265F9FB5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2450" y="5943600"/>
                        <a:ext cx="1714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6C974B-7961-4B40-A6DF-B70A7BBEE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Slide 1.4- </a:t>
            </a:r>
            <a:fld id="{A35D3581-9CC3-4DA3-8BE9-6A7887AADEA5}" type="slidenum">
              <a:rPr lang="en-US" altLang="en-US"/>
              <a:pPr/>
              <a:t>16</a:t>
            </a:fld>
            <a:endParaRPr lang="en-CA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E09D0C8-20E8-4FDA-BDB6-1FE33D894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2021 Pearson Education, Inc. All Rights Reserved </a:t>
            </a:r>
          </a:p>
        </p:txBody>
      </p:sp>
      <p:sp>
        <p:nvSpPr>
          <p:cNvPr id="669698" name="Rectangle 2">
            <a:extLst>
              <a:ext uri="{FF2B5EF4-FFF2-40B4-BE49-F238E27FC236}">
                <a16:creationId xmlns:a16="http://schemas.microsoft.com/office/drawing/2014/main" id="{D2D24003-464E-4CD6-A8C0-F23B0819EF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PROPERTIES OF THE MATRIX-VECTOR PRODUCT </a:t>
            </a:r>
            <a:r>
              <a:rPr lang="en-US" altLang="en-US" i="1"/>
              <a:t>A</a:t>
            </a:r>
            <a:r>
              <a:rPr lang="en-US" altLang="en-US" b="1"/>
              <a:t>x</a:t>
            </a:r>
          </a:p>
        </p:txBody>
      </p:sp>
      <p:sp>
        <p:nvSpPr>
          <p:cNvPr id="669699" name="Rectangle 3">
            <a:extLst>
              <a:ext uri="{FF2B5EF4-FFF2-40B4-BE49-F238E27FC236}">
                <a16:creationId xmlns:a16="http://schemas.microsoft.com/office/drawing/2014/main" id="{A317006A-92E2-4533-9E67-AFE885ED79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72000"/>
          </a:xfrm>
        </p:spPr>
        <p:txBody>
          <a:bodyPr/>
          <a:lstStyle/>
          <a:p>
            <a:r>
              <a:rPr lang="en-US" altLang="en-US" sz="2800"/>
              <a:t>To prove statement (b), compute            as a linear combination of the columns of </a:t>
            </a:r>
            <a:r>
              <a:rPr lang="en-US" altLang="en-US" sz="2800" i="1"/>
              <a:t>A</a:t>
            </a:r>
            <a:r>
              <a:rPr lang="en-US" altLang="en-US" sz="2800"/>
              <a:t> using the entries in </a:t>
            </a:r>
            <a:r>
              <a:rPr lang="en-US" altLang="en-US" sz="2800" i="1"/>
              <a:t>c</a:t>
            </a:r>
            <a:r>
              <a:rPr lang="en-US" altLang="en-US" sz="2800" b="1"/>
              <a:t>u</a:t>
            </a:r>
            <a:r>
              <a:rPr lang="en-US" altLang="en-US" sz="2800"/>
              <a:t> as weights.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/>
          </a:p>
        </p:txBody>
      </p:sp>
      <p:graphicFrame>
        <p:nvGraphicFramePr>
          <p:cNvPr id="669700" name="Object 4">
            <a:extLst>
              <a:ext uri="{FF2B5EF4-FFF2-40B4-BE49-F238E27FC236}">
                <a16:creationId xmlns:a16="http://schemas.microsoft.com/office/drawing/2014/main" id="{C9787AAD-B4D0-4904-9ECF-E0F1C9B146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884803"/>
              </p:ext>
            </p:extLst>
          </p:nvPr>
        </p:nvGraphicFramePr>
        <p:xfrm>
          <a:off x="5321300" y="1676400"/>
          <a:ext cx="939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990600" imgH="431800" progId="Equation.3">
                  <p:embed/>
                </p:oleObj>
              </mc:Choice>
              <mc:Fallback>
                <p:oleObj name="Equation" r:id="rId3" imgW="990600" imgH="431800" progId="Equation.3">
                  <p:embed/>
                  <p:pic>
                    <p:nvPicPr>
                      <p:cNvPr id="669700" name="Object 4">
                        <a:extLst>
                          <a:ext uri="{FF2B5EF4-FFF2-40B4-BE49-F238E27FC236}">
                            <a16:creationId xmlns:a16="http://schemas.microsoft.com/office/drawing/2014/main" id="{C9787AAD-B4D0-4904-9ECF-E0F1C9B146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1300" y="1676400"/>
                        <a:ext cx="9398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1" name="Object 5">
            <a:extLst>
              <a:ext uri="{FF2B5EF4-FFF2-40B4-BE49-F238E27FC236}">
                <a16:creationId xmlns:a16="http://schemas.microsoft.com/office/drawing/2014/main" id="{E97A9EFB-CA44-4C2F-9173-5CFDAB1FB7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643004"/>
              </p:ext>
            </p:extLst>
          </p:nvPr>
        </p:nvGraphicFramePr>
        <p:xfrm>
          <a:off x="228600" y="2851150"/>
          <a:ext cx="8801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8801100" imgH="1562100" progId="Equation.3">
                  <p:embed/>
                </p:oleObj>
              </mc:Choice>
              <mc:Fallback>
                <p:oleObj name="Equation" r:id="rId5" imgW="8801100" imgH="1562100" progId="Equation.3">
                  <p:embed/>
                  <p:pic>
                    <p:nvPicPr>
                      <p:cNvPr id="669701" name="Object 5">
                        <a:extLst>
                          <a:ext uri="{FF2B5EF4-FFF2-40B4-BE49-F238E27FC236}">
                            <a16:creationId xmlns:a16="http://schemas.microsoft.com/office/drawing/2014/main" id="{E97A9EFB-CA44-4C2F-9173-5CFDAB1FB7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851150"/>
                        <a:ext cx="8801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2" name="Object 6">
            <a:extLst>
              <a:ext uri="{FF2B5EF4-FFF2-40B4-BE49-F238E27FC236}">
                <a16:creationId xmlns:a16="http://schemas.microsoft.com/office/drawing/2014/main" id="{46EA0AEF-A27F-46E4-8F0B-B1E06EE5E3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2331684"/>
              </p:ext>
            </p:extLst>
          </p:nvPr>
        </p:nvGraphicFramePr>
        <p:xfrm>
          <a:off x="1206500" y="4533900"/>
          <a:ext cx="4406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4406900" imgH="558800" progId="Equation.3">
                  <p:embed/>
                </p:oleObj>
              </mc:Choice>
              <mc:Fallback>
                <p:oleObj name="Equation" r:id="rId7" imgW="4406900" imgH="558800" progId="Equation.3">
                  <p:embed/>
                  <p:pic>
                    <p:nvPicPr>
                      <p:cNvPr id="669702" name="Object 6">
                        <a:extLst>
                          <a:ext uri="{FF2B5EF4-FFF2-40B4-BE49-F238E27FC236}">
                            <a16:creationId xmlns:a16="http://schemas.microsoft.com/office/drawing/2014/main" id="{46EA0AEF-A27F-46E4-8F0B-B1E06EE5E3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4533900"/>
                        <a:ext cx="44069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3" name="Object 7">
            <a:extLst>
              <a:ext uri="{FF2B5EF4-FFF2-40B4-BE49-F238E27FC236}">
                <a16:creationId xmlns:a16="http://schemas.microsoft.com/office/drawing/2014/main" id="{429DA0E2-38D2-4797-A761-314F14070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823958"/>
              </p:ext>
            </p:extLst>
          </p:nvPr>
        </p:nvGraphicFramePr>
        <p:xfrm>
          <a:off x="1212850" y="5219700"/>
          <a:ext cx="3454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454400" imgH="558800" progId="Equation.3">
                  <p:embed/>
                </p:oleObj>
              </mc:Choice>
              <mc:Fallback>
                <p:oleObj name="Equation" r:id="rId9" imgW="3454400" imgH="558800" progId="Equation.3">
                  <p:embed/>
                  <p:pic>
                    <p:nvPicPr>
                      <p:cNvPr id="669703" name="Object 7">
                        <a:extLst>
                          <a:ext uri="{FF2B5EF4-FFF2-40B4-BE49-F238E27FC236}">
                            <a16:creationId xmlns:a16="http://schemas.microsoft.com/office/drawing/2014/main" id="{429DA0E2-38D2-4797-A761-314F140702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219700"/>
                        <a:ext cx="34544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9704" name="Object 8">
            <a:extLst>
              <a:ext uri="{FF2B5EF4-FFF2-40B4-BE49-F238E27FC236}">
                <a16:creationId xmlns:a16="http://schemas.microsoft.com/office/drawing/2014/main" id="{5E16B57C-DC79-48B9-BBF4-CDE65BB91C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765747"/>
              </p:ext>
            </p:extLst>
          </p:nvPr>
        </p:nvGraphicFramePr>
        <p:xfrm>
          <a:off x="1200150" y="5867400"/>
          <a:ext cx="133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1333500" imgH="431800" progId="Equation.3">
                  <p:embed/>
                </p:oleObj>
              </mc:Choice>
              <mc:Fallback>
                <p:oleObj name="Equation" r:id="rId11" imgW="1333500" imgH="431800" progId="Equation.3">
                  <p:embed/>
                  <p:pic>
                    <p:nvPicPr>
                      <p:cNvPr id="669704" name="Object 8">
                        <a:extLst>
                          <a:ext uri="{FF2B5EF4-FFF2-40B4-BE49-F238E27FC236}">
                            <a16:creationId xmlns:a16="http://schemas.microsoft.com/office/drawing/2014/main" id="{5E16B57C-DC79-48B9-BBF4-CDE65BB91C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5867400"/>
                        <a:ext cx="133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DFEDD08-D559-48BD-B67D-835BBBAAD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143988AC-71D1-4438-AD51-387FE3C955B6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8365FC6-664C-4113-B09F-F84E2ED90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5D7AB534-8BC7-4EB7-89F3-2A0AD737A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EQUATION 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A2B86B4C-CFD8-41B2-920F-E625232FC1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matrix, with columns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, and if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in       , then the </a:t>
            </a:r>
            <a:r>
              <a:rPr lang="en-US" altLang="en-US" sz="2800" b="1" dirty="0"/>
              <a:t>product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 and x</a:t>
            </a:r>
            <a:r>
              <a:rPr lang="en-US" altLang="en-US" sz="2800" dirty="0"/>
              <a:t>, denoted by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, </a:t>
            </a:r>
            <a:r>
              <a:rPr lang="en-US" altLang="en-US" sz="2800" b="1" dirty="0"/>
              <a:t>is the linear combination of the columns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</a:t>
            </a:r>
            <a:r>
              <a:rPr lang="en-US" altLang="en-US" sz="2800" b="1" dirty="0"/>
              <a:t>using the corresponding entries in x as weights</a:t>
            </a:r>
            <a:r>
              <a:rPr lang="en-US" altLang="en-US" sz="2800" dirty="0"/>
              <a:t>; that is,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        .</a:t>
            </a:r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endParaRPr lang="en-US" altLang="en-US" sz="2800" dirty="0"/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defined only if the number of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equals the number of entries in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316432" name="Object 16">
            <a:extLst>
              <a:ext uri="{FF2B5EF4-FFF2-40B4-BE49-F238E27FC236}">
                <a16:creationId xmlns:a16="http://schemas.microsoft.com/office/drawing/2014/main" id="{8A500716-5774-4031-8F24-7EBDE8527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13682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4" imgW="1155700" imgH="342900" progId="Equation.3">
                  <p:embed/>
                </p:oleObj>
              </mc:Choice>
              <mc:Fallback>
                <p:oleObj name="Equation" r:id="rId4" imgW="1155700" imgH="342900" progId="Equation.3">
                  <p:embed/>
                  <p:pic>
                    <p:nvPicPr>
                      <p:cNvPr id="316432" name="Object 16">
                        <a:extLst>
                          <a:ext uri="{FF2B5EF4-FFF2-40B4-BE49-F238E27FC236}">
                            <a16:creationId xmlns:a16="http://schemas.microsoft.com/office/drawing/2014/main" id="{8A500716-5774-4031-8F24-7EBDE8527C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33" name="Object 17">
            <a:extLst>
              <a:ext uri="{FF2B5EF4-FFF2-40B4-BE49-F238E27FC236}">
                <a16:creationId xmlns:a16="http://schemas.microsoft.com/office/drawing/2014/main" id="{CA7A131B-F195-4546-921A-D64FF1B3D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12827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6" imgW="863280" imgH="253800" progId="Equation.DSMT4">
                  <p:embed/>
                </p:oleObj>
              </mc:Choice>
              <mc:Fallback>
                <p:oleObj name="Equation" r:id="rId6" imgW="863280" imgH="253800" progId="Equation.DSMT4">
                  <p:embed/>
                  <p:pic>
                    <p:nvPicPr>
                      <p:cNvPr id="316433" name="Object 17">
                        <a:extLst>
                          <a:ext uri="{FF2B5EF4-FFF2-40B4-BE49-F238E27FC236}">
                            <a16:creationId xmlns:a16="http://schemas.microsoft.com/office/drawing/2014/main" id="{CA7A131B-F195-4546-921A-D64FF1B3D7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2827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6434" name="Object 18">
                <a:extLst>
                  <a:ext uri="{FF2B5EF4-FFF2-40B4-BE49-F238E27FC236}">
                    <a16:creationId xmlns:a16="http://schemas.microsoft.com/office/drawing/2014/main" id="{0F08FE8B-F8B4-4B1F-8AEA-50DB02EB087B}"/>
                  </a:ext>
                </a:extLst>
              </p:cNvPr>
              <p:cNvSpPr txBox="1"/>
              <p:nvPr/>
            </p:nvSpPr>
            <p:spPr bwMode="auto">
              <a:xfrm>
                <a:off x="3810000" y="1511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16434" name="Object 18">
                <a:extLst>
                  <a:ext uri="{FF2B5EF4-FFF2-40B4-BE49-F238E27FC236}">
                    <a16:creationId xmlns:a16="http://schemas.microsoft.com/office/drawing/2014/main" id="{0F08FE8B-F8B4-4B1F-8AEA-50DB02EB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0" y="1511300"/>
                <a:ext cx="457200" cy="393700"/>
              </a:xfrm>
              <a:prstGeom prst="rect">
                <a:avLst/>
              </a:prstGeom>
              <a:blipFill>
                <a:blip r:embed="rId8"/>
                <a:stretch>
                  <a:fillRect l="-800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35" name="Object 19">
            <a:extLst>
              <a:ext uri="{FF2B5EF4-FFF2-40B4-BE49-F238E27FC236}">
                <a16:creationId xmlns:a16="http://schemas.microsoft.com/office/drawing/2014/main" id="{90C1519E-BF16-4311-AA9A-74BE4F5BCA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027302"/>
              </p:ext>
            </p:extLst>
          </p:nvPr>
        </p:nvGraphicFramePr>
        <p:xfrm>
          <a:off x="472722" y="3149600"/>
          <a:ext cx="8166100" cy="238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9" imgW="8165880" imgH="2387520" progId="Equation.DSMT4">
                  <p:embed/>
                </p:oleObj>
              </mc:Choice>
              <mc:Fallback>
                <p:oleObj name="Equation" r:id="rId9" imgW="8165880" imgH="2387520" progId="Equation.DSMT4">
                  <p:embed/>
                  <p:pic>
                    <p:nvPicPr>
                      <p:cNvPr id="316435" name="Object 19">
                        <a:extLst>
                          <a:ext uri="{FF2B5EF4-FFF2-40B4-BE49-F238E27FC236}">
                            <a16:creationId xmlns:a16="http://schemas.microsoft.com/office/drawing/2014/main" id="{90C1519E-BF16-4311-AA9A-74BE4F5BCA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22" y="3149600"/>
                        <a:ext cx="8166100" cy="238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D5496DF-263B-4F2F-8837-9D21A8FFAA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D9B1D6B4-8899-45F7-8E14-A7DE8499790E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D2357BF-4B5B-43A2-A39E-3BE52D7C8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3314" name="Rectangle 2">
            <a:extLst>
              <a:ext uri="{FF2B5EF4-FFF2-40B4-BE49-F238E27FC236}">
                <a16:creationId xmlns:a16="http://schemas.microsoft.com/office/drawing/2014/main" id="{56F04575-BB7C-4C1F-8C51-4D9A256CA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EQUATION</a:t>
            </a:r>
          </a:p>
        </p:txBody>
      </p:sp>
      <p:sp>
        <p:nvSpPr>
          <p:cNvPr id="653318" name="Rectangle 6">
            <a:extLst>
              <a:ext uri="{FF2B5EF4-FFF2-40B4-BE49-F238E27FC236}">
                <a16:creationId xmlns:a16="http://schemas.microsoft.com/office/drawing/2014/main" id="{50A9FBD3-C126-4A22-9CD1-7F3DF079D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Example 1:</a:t>
            </a:r>
            <a:r>
              <a:rPr lang="en-US" altLang="en-US" sz="2800" dirty="0"/>
              <a:t> For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in      , write the linear combination                           as a matrix times a vector.</a:t>
            </a:r>
          </a:p>
          <a:p>
            <a:r>
              <a:rPr lang="en-US" altLang="en-US" sz="2800" b="1" dirty="0"/>
              <a:t>Solution:</a:t>
            </a:r>
            <a:r>
              <a:rPr lang="en-US" altLang="en-US" sz="2800" dirty="0"/>
              <a:t> Place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 into the columns of a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place the weights 3,     , and 7 into a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.</a:t>
            </a:r>
          </a:p>
          <a:p>
            <a:r>
              <a:rPr lang="en-US" altLang="en-US" sz="2800" dirty="0"/>
              <a:t>That is, 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    .</a:t>
            </a:r>
          </a:p>
        </p:txBody>
      </p:sp>
      <p:graphicFrame>
        <p:nvGraphicFramePr>
          <p:cNvPr id="653316" name="Object 4">
            <a:extLst>
              <a:ext uri="{FF2B5EF4-FFF2-40B4-BE49-F238E27FC236}">
                <a16:creationId xmlns:a16="http://schemas.microsoft.com/office/drawing/2014/main" id="{00C2A375-DC20-4739-A38E-2EC91FF34938}"/>
              </a:ext>
            </a:extLst>
          </p:cNvPr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28079536"/>
              </p:ext>
            </p:extLst>
          </p:nvPr>
        </p:nvGraphicFramePr>
        <p:xfrm>
          <a:off x="3733800" y="617538"/>
          <a:ext cx="11430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53316" name="Object 4">
                        <a:extLst>
                          <a:ext uri="{FF2B5EF4-FFF2-40B4-BE49-F238E27FC236}">
                            <a16:creationId xmlns:a16="http://schemas.microsoft.com/office/drawing/2014/main" id="{00C2A375-DC20-4739-A38E-2EC91FF349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617538"/>
                        <a:ext cx="1143000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3319" name="Object 7">
                <a:extLst>
                  <a:ext uri="{FF2B5EF4-FFF2-40B4-BE49-F238E27FC236}">
                    <a16:creationId xmlns:a16="http://schemas.microsoft.com/office/drawing/2014/main" id="{D40DEA4B-50D4-497C-A365-A69D3ED2AA7A}"/>
                  </a:ext>
                </a:extLst>
              </p:cNvPr>
              <p:cNvSpPr txBox="1"/>
              <p:nvPr/>
            </p:nvSpPr>
            <p:spPr bwMode="auto">
              <a:xfrm>
                <a:off x="4953000" y="16002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3319" name="Object 7">
                <a:extLst>
                  <a:ext uri="{FF2B5EF4-FFF2-40B4-BE49-F238E27FC236}">
                    <a16:creationId xmlns:a16="http://schemas.microsoft.com/office/drawing/2014/main" id="{D40DEA4B-50D4-497C-A365-A69D3ED2A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53000" y="1600200"/>
                <a:ext cx="508000" cy="393700"/>
              </a:xfrm>
              <a:prstGeom prst="rect">
                <a:avLst/>
              </a:prstGeom>
              <a:blipFill>
                <a:blip r:embed="rId5"/>
                <a:stretch>
                  <a:fillRect l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E471265B-30C8-48DF-B46F-D0D457B5FE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482022"/>
              </p:ext>
            </p:extLst>
          </p:nvPr>
        </p:nvGraphicFramePr>
        <p:xfrm>
          <a:off x="2777067" y="2057400"/>
          <a:ext cx="2159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2374900" imgH="558800" progId="Equation.3">
                  <p:embed/>
                </p:oleObj>
              </mc:Choice>
              <mc:Fallback>
                <p:oleObj name="Equation" r:id="rId6" imgW="2374900" imgH="558800" progId="Equation.3">
                  <p:embed/>
                  <p:pic>
                    <p:nvPicPr>
                      <p:cNvPr id="653320" name="Object 8">
                        <a:extLst>
                          <a:ext uri="{FF2B5EF4-FFF2-40B4-BE49-F238E27FC236}">
                            <a16:creationId xmlns:a16="http://schemas.microsoft.com/office/drawing/2014/main" id="{E471265B-30C8-48DF-B46F-D0D457B5F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7067" y="2057400"/>
                        <a:ext cx="21590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1" name="Object 9">
            <a:extLst>
              <a:ext uri="{FF2B5EF4-FFF2-40B4-BE49-F238E27FC236}">
                <a16:creationId xmlns:a16="http://schemas.microsoft.com/office/drawing/2014/main" id="{269A63AA-1DDD-4DD0-8FC6-D21BF62563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3530600"/>
          <a:ext cx="381000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8" imgW="444240" imgH="342720" progId="Equation.DSMT4">
                  <p:embed/>
                </p:oleObj>
              </mc:Choice>
              <mc:Fallback>
                <p:oleObj name="Equation" r:id="rId8" imgW="444240" imgH="342720" progId="Equation.DSMT4">
                  <p:embed/>
                  <p:pic>
                    <p:nvPicPr>
                      <p:cNvPr id="653321" name="Object 9">
                        <a:extLst>
                          <a:ext uri="{FF2B5EF4-FFF2-40B4-BE49-F238E27FC236}">
                            <a16:creationId xmlns:a16="http://schemas.microsoft.com/office/drawing/2014/main" id="{269A63AA-1DDD-4DD0-8FC6-D21BF62563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530600"/>
                        <a:ext cx="381000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2" name="Object 10">
            <a:extLst>
              <a:ext uri="{FF2B5EF4-FFF2-40B4-BE49-F238E27FC236}">
                <a16:creationId xmlns:a16="http://schemas.microsoft.com/office/drawing/2014/main" id="{0D35A1BA-A027-48DA-BED9-270769CF6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975613"/>
              </p:ext>
            </p:extLst>
          </p:nvPr>
        </p:nvGraphicFramePr>
        <p:xfrm>
          <a:off x="838200" y="4260850"/>
          <a:ext cx="7569200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0" imgW="7569200" imgH="1917700" progId="Equation.3">
                  <p:embed/>
                </p:oleObj>
              </mc:Choice>
              <mc:Fallback>
                <p:oleObj name="Equation" r:id="rId10" imgW="7569200" imgH="1917700" progId="Equation.3">
                  <p:embed/>
                  <p:pic>
                    <p:nvPicPr>
                      <p:cNvPr id="653322" name="Object 10">
                        <a:extLst>
                          <a:ext uri="{FF2B5EF4-FFF2-40B4-BE49-F238E27FC236}">
                            <a16:creationId xmlns:a16="http://schemas.microsoft.com/office/drawing/2014/main" id="{0D35A1BA-A027-48DA-BED9-270769CF66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0850"/>
                        <a:ext cx="7569200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D2D1D5E-A1B8-4A38-9FE4-7F487AE116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AB0BD255-4C21-401D-AA3D-6B8B92BBE531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B0B5C51-4FB6-4161-B23E-E4028671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6386" name="Rectangle 2">
            <a:extLst>
              <a:ext uri="{FF2B5EF4-FFF2-40B4-BE49-F238E27FC236}">
                <a16:creationId xmlns:a16="http://schemas.microsoft.com/office/drawing/2014/main" id="{ABAB5C17-960C-4D74-9220-F6055771D3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EQUATION</a:t>
            </a:r>
          </a:p>
        </p:txBody>
      </p:sp>
      <p:sp>
        <p:nvSpPr>
          <p:cNvPr id="656387" name="Rectangle 3">
            <a:extLst>
              <a:ext uri="{FF2B5EF4-FFF2-40B4-BE49-F238E27FC236}">
                <a16:creationId xmlns:a16="http://schemas.microsoft.com/office/drawing/2014/main" id="{CD149470-0893-4D9F-BB38-197F024248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Now, write the system of linear equations as a vector equation involving a linear combination of vectors. </a:t>
            </a:r>
          </a:p>
          <a:p>
            <a:r>
              <a:rPr lang="en-US" altLang="en-US" sz="2800" dirty="0"/>
              <a:t>For example, the following system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----(1)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is equivalent to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.          ----(2)</a:t>
            </a:r>
          </a:p>
        </p:txBody>
      </p:sp>
      <p:graphicFrame>
        <p:nvGraphicFramePr>
          <p:cNvPr id="656388" name="Object 4">
            <a:extLst>
              <a:ext uri="{FF2B5EF4-FFF2-40B4-BE49-F238E27FC236}">
                <a16:creationId xmlns:a16="http://schemas.microsoft.com/office/drawing/2014/main" id="{9F649C7E-F408-40E2-BB4F-0C5E9ABF6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883281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56388" name="Object 4">
                        <a:extLst>
                          <a:ext uri="{FF2B5EF4-FFF2-40B4-BE49-F238E27FC236}">
                            <a16:creationId xmlns:a16="http://schemas.microsoft.com/office/drawing/2014/main" id="{9F649C7E-F408-40E2-BB4F-0C5E9ABF61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89" name="Object 5">
            <a:extLst>
              <a:ext uri="{FF2B5EF4-FFF2-40B4-BE49-F238E27FC236}">
                <a16:creationId xmlns:a16="http://schemas.microsoft.com/office/drawing/2014/main" id="{E3DEEF9F-296D-4CB8-A1B1-D5B869F0BB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3048000"/>
          <a:ext cx="25400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2539800" imgH="1091880" progId="Equation.DSMT4">
                  <p:embed/>
                </p:oleObj>
              </mc:Choice>
              <mc:Fallback>
                <p:oleObj name="Equation" r:id="rId5" imgW="2539800" imgH="1091880" progId="Equation.DSMT4">
                  <p:embed/>
                  <p:pic>
                    <p:nvPicPr>
                      <p:cNvPr id="656389" name="Object 5">
                        <a:extLst>
                          <a:ext uri="{FF2B5EF4-FFF2-40B4-BE49-F238E27FC236}">
                            <a16:creationId xmlns:a16="http://schemas.microsoft.com/office/drawing/2014/main" id="{E3DEEF9F-296D-4CB8-A1B1-D5B869F0BB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048000"/>
                        <a:ext cx="25400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390" name="Object 6">
            <a:extLst>
              <a:ext uri="{FF2B5EF4-FFF2-40B4-BE49-F238E27FC236}">
                <a16:creationId xmlns:a16="http://schemas.microsoft.com/office/drawing/2014/main" id="{94D11EF9-DDE5-4D42-A4BF-B0C4535B0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813300"/>
          <a:ext cx="492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4927320" imgH="1143000" progId="Equation.DSMT4">
                  <p:embed/>
                </p:oleObj>
              </mc:Choice>
              <mc:Fallback>
                <p:oleObj name="Equation" r:id="rId7" imgW="4927320" imgH="1143000" progId="Equation.DSMT4">
                  <p:embed/>
                  <p:pic>
                    <p:nvPicPr>
                      <p:cNvPr id="656390" name="Object 6">
                        <a:extLst>
                          <a:ext uri="{FF2B5EF4-FFF2-40B4-BE49-F238E27FC236}">
                            <a16:creationId xmlns:a16="http://schemas.microsoft.com/office/drawing/2014/main" id="{94D11EF9-DDE5-4D42-A4BF-B0C4535B0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13300"/>
                        <a:ext cx="492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EF87337-9AF0-4DF7-99EF-A3D135C55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BF925611-D505-4345-9C95-8DB19F59A136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4B85EB6-553C-48DD-B283-DE241F675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7410" name="Rectangle 2">
            <a:extLst>
              <a:ext uri="{FF2B5EF4-FFF2-40B4-BE49-F238E27FC236}">
                <a16:creationId xmlns:a16="http://schemas.microsoft.com/office/drawing/2014/main" id="{99C4DF89-94C6-4C8C-A910-FF73588565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EQUATION</a:t>
            </a:r>
          </a:p>
        </p:txBody>
      </p:sp>
      <p:sp>
        <p:nvSpPr>
          <p:cNvPr id="657411" name="Rectangle 3">
            <a:extLst>
              <a:ext uri="{FF2B5EF4-FFF2-40B4-BE49-F238E27FC236}">
                <a16:creationId xmlns:a16="http://schemas.microsoft.com/office/drawing/2014/main" id="{CFDAAAA6-67B1-421F-85E8-B17E1D3BED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As in the given example (1), the linear combination on the left side is a matrix times a vector, so that (2) becomes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.               ----(3)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</a:t>
            </a:r>
          </a:p>
          <a:p>
            <a:r>
              <a:rPr lang="en-US" altLang="en-US" sz="2800" dirty="0"/>
              <a:t>Equation (3) has the form             . Such an equation is called a </a:t>
            </a:r>
            <a:r>
              <a:rPr lang="en-US" altLang="en-US" sz="2800" b="1" dirty="0"/>
              <a:t>matrix equation</a:t>
            </a:r>
            <a:r>
              <a:rPr lang="en-US" altLang="en-US" sz="2800" dirty="0"/>
              <a:t>.             </a:t>
            </a:r>
          </a:p>
        </p:txBody>
      </p:sp>
      <p:graphicFrame>
        <p:nvGraphicFramePr>
          <p:cNvPr id="657412" name="Object 4">
            <a:extLst>
              <a:ext uri="{FF2B5EF4-FFF2-40B4-BE49-F238E27FC236}">
                <a16:creationId xmlns:a16="http://schemas.microsoft.com/office/drawing/2014/main" id="{1177DEFD-2D8B-42CC-96AF-82D0B4AD2B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782448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57412" name="Object 4">
                        <a:extLst>
                          <a:ext uri="{FF2B5EF4-FFF2-40B4-BE49-F238E27FC236}">
                            <a16:creationId xmlns:a16="http://schemas.microsoft.com/office/drawing/2014/main" id="{1177DEFD-2D8B-42CC-96AF-82D0B4AD2B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3" name="Object 5">
            <a:extLst>
              <a:ext uri="{FF2B5EF4-FFF2-40B4-BE49-F238E27FC236}">
                <a16:creationId xmlns:a16="http://schemas.microsoft.com/office/drawing/2014/main" id="{91AE1BC4-6BC3-44A0-8B73-652A6FDC3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2870200"/>
          <a:ext cx="3886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886200" imgH="1777680" progId="Equation.DSMT4">
                  <p:embed/>
                </p:oleObj>
              </mc:Choice>
              <mc:Fallback>
                <p:oleObj name="Equation" r:id="rId5" imgW="3886200" imgH="1777680" progId="Equation.DSMT4">
                  <p:embed/>
                  <p:pic>
                    <p:nvPicPr>
                      <p:cNvPr id="657413" name="Object 5">
                        <a:extLst>
                          <a:ext uri="{FF2B5EF4-FFF2-40B4-BE49-F238E27FC236}">
                            <a16:creationId xmlns:a16="http://schemas.microsoft.com/office/drawing/2014/main" id="{91AE1BC4-6BC3-44A0-8B73-652A6FDC3F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870200"/>
                        <a:ext cx="3886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414" name="Object 6">
            <a:extLst>
              <a:ext uri="{FF2B5EF4-FFF2-40B4-BE49-F238E27FC236}">
                <a16:creationId xmlns:a16="http://schemas.microsoft.com/office/drawing/2014/main" id="{882BE3EF-DCD6-48CB-AE20-FC690609E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1720183"/>
              </p:ext>
            </p:extLst>
          </p:nvPr>
        </p:nvGraphicFramePr>
        <p:xfrm>
          <a:off x="4565650" y="50863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1155700" imgH="342900" progId="Equation.3">
                  <p:embed/>
                </p:oleObj>
              </mc:Choice>
              <mc:Fallback>
                <p:oleObj name="Equation" r:id="rId7" imgW="1155700" imgH="342900" progId="Equation.3">
                  <p:embed/>
                  <p:pic>
                    <p:nvPicPr>
                      <p:cNvPr id="657414" name="Object 6">
                        <a:extLst>
                          <a:ext uri="{FF2B5EF4-FFF2-40B4-BE49-F238E27FC236}">
                            <a16:creationId xmlns:a16="http://schemas.microsoft.com/office/drawing/2014/main" id="{882BE3EF-DCD6-48CB-AE20-FC690609E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5650" y="50863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056528E-0459-4AD3-84E9-0E17CE1859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AB4FB7EC-5EAC-45C9-83C3-7A3FECB73642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6694A61-2568-42B9-A103-5B20BBC99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5C15227B-A3DD-4B73-B9EC-266B349848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MATRIX EQUATION </a:t>
            </a:r>
          </a:p>
        </p:txBody>
      </p:sp>
      <p:sp>
        <p:nvSpPr>
          <p:cNvPr id="658435" name="Rectangle 3">
            <a:extLst>
              <a:ext uri="{FF2B5EF4-FFF2-40B4-BE49-F238E27FC236}">
                <a16:creationId xmlns:a16="http://schemas.microsoft.com/office/drawing/2014/main" id="{4D82FCBE-333C-481A-B257-35BF34EBD9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/>
              <a:t>Theorem 3: </a:t>
            </a:r>
            <a:r>
              <a:rPr lang="en-US" altLang="en-US" sz="2800" dirty="0"/>
              <a:t>If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an            matrix, with columns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 …, </a:t>
            </a:r>
            <a:r>
              <a:rPr lang="en-US" altLang="en-US" sz="2800" b="1" dirty="0"/>
              <a:t>a</a:t>
            </a:r>
            <a:r>
              <a:rPr lang="en-US" altLang="en-US" sz="2800" baseline="-25000" dirty="0"/>
              <a:t>n</a:t>
            </a:r>
            <a:r>
              <a:rPr lang="en-US" altLang="en-US" sz="2800" dirty="0"/>
              <a:t>, and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in      , then the matrix equation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has the same solution set as the vector equation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which, in turn, has the same solution set as the system of linear equations whose augmented matrix is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b="1" dirty="0"/>
              <a:t>                                                                   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658436" name="Object 4">
            <a:extLst>
              <a:ext uri="{FF2B5EF4-FFF2-40B4-BE49-F238E27FC236}">
                <a16:creationId xmlns:a16="http://schemas.microsoft.com/office/drawing/2014/main" id="{AE8001C1-898C-498D-B99D-E616CC45E0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228033"/>
              </p:ext>
            </p:extLst>
          </p:nvPr>
        </p:nvGraphicFramePr>
        <p:xfrm>
          <a:off x="3727450" y="615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58436" name="Object 4">
                        <a:extLst>
                          <a:ext uri="{FF2B5EF4-FFF2-40B4-BE49-F238E27FC236}">
                            <a16:creationId xmlns:a16="http://schemas.microsoft.com/office/drawing/2014/main" id="{AE8001C1-898C-498D-B99D-E616CC45E0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615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37" name="Object 5">
            <a:extLst>
              <a:ext uri="{FF2B5EF4-FFF2-40B4-BE49-F238E27FC236}">
                <a16:creationId xmlns:a16="http://schemas.microsoft.com/office/drawing/2014/main" id="{1EA378A4-326E-4A26-9717-A5EAB5ACF2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572862"/>
              </p:ext>
            </p:extLst>
          </p:nvPr>
        </p:nvGraphicFramePr>
        <p:xfrm>
          <a:off x="4114800" y="1780068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658437" name="Object 5">
                        <a:extLst>
                          <a:ext uri="{FF2B5EF4-FFF2-40B4-BE49-F238E27FC236}">
                            <a16:creationId xmlns:a16="http://schemas.microsoft.com/office/drawing/2014/main" id="{1EA378A4-326E-4A26-9717-A5EAB5ACF2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780068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8438" name="Object 6">
                <a:extLst>
                  <a:ext uri="{FF2B5EF4-FFF2-40B4-BE49-F238E27FC236}">
                    <a16:creationId xmlns:a16="http://schemas.microsoft.com/office/drawing/2014/main" id="{0C1F9DAB-97F6-438A-9CDA-B39796405E28}"/>
                  </a:ext>
                </a:extLst>
              </p:cNvPr>
              <p:cNvSpPr txBox="1"/>
              <p:nvPr/>
            </p:nvSpPr>
            <p:spPr bwMode="auto">
              <a:xfrm>
                <a:off x="4198938" y="20447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8438" name="Object 6">
                <a:extLst>
                  <a:ext uri="{FF2B5EF4-FFF2-40B4-BE49-F238E27FC236}">
                    <a16:creationId xmlns:a16="http://schemas.microsoft.com/office/drawing/2014/main" id="{0C1F9DAB-97F6-438A-9CDA-B39796405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8938" y="2044700"/>
                <a:ext cx="508000" cy="393700"/>
              </a:xfrm>
              <a:prstGeom prst="rect">
                <a:avLst/>
              </a:prstGeom>
              <a:blipFill>
                <a:blip r:embed="rId7"/>
                <a:stretch>
                  <a:fillRect l="-722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8439" name="Object 7">
            <a:extLst>
              <a:ext uri="{FF2B5EF4-FFF2-40B4-BE49-F238E27FC236}">
                <a16:creationId xmlns:a16="http://schemas.microsoft.com/office/drawing/2014/main" id="{E2475A13-4EEE-4E43-A4C1-FD592F4051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892113"/>
              </p:ext>
            </p:extLst>
          </p:nvPr>
        </p:nvGraphicFramePr>
        <p:xfrm>
          <a:off x="3879850" y="26733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8" imgW="1155700" imgH="342900" progId="Equation.3">
                  <p:embed/>
                </p:oleObj>
              </mc:Choice>
              <mc:Fallback>
                <p:oleObj name="Equation" r:id="rId8" imgW="1155700" imgH="342900" progId="Equation.3">
                  <p:embed/>
                  <p:pic>
                    <p:nvPicPr>
                      <p:cNvPr id="658439" name="Object 7">
                        <a:extLst>
                          <a:ext uri="{FF2B5EF4-FFF2-40B4-BE49-F238E27FC236}">
                            <a16:creationId xmlns:a16="http://schemas.microsoft.com/office/drawing/2014/main" id="{E2475A13-4EEE-4E43-A4C1-FD592F4051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6733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0" name="Object 8">
            <a:extLst>
              <a:ext uri="{FF2B5EF4-FFF2-40B4-BE49-F238E27FC236}">
                <a16:creationId xmlns:a16="http://schemas.microsoft.com/office/drawing/2014/main" id="{95A6788D-AC88-49CC-94C1-0524831E16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213688"/>
              </p:ext>
            </p:extLst>
          </p:nvPr>
        </p:nvGraphicFramePr>
        <p:xfrm>
          <a:off x="2635250" y="3568700"/>
          <a:ext cx="3987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10" imgW="3987800" imgH="558800" progId="Equation.3">
                  <p:embed/>
                </p:oleObj>
              </mc:Choice>
              <mc:Fallback>
                <p:oleObj name="Equation" r:id="rId10" imgW="3987800" imgH="558800" progId="Equation.3">
                  <p:embed/>
                  <p:pic>
                    <p:nvPicPr>
                      <p:cNvPr id="658440" name="Object 8">
                        <a:extLst>
                          <a:ext uri="{FF2B5EF4-FFF2-40B4-BE49-F238E27FC236}">
                            <a16:creationId xmlns:a16="http://schemas.microsoft.com/office/drawing/2014/main" id="{95A6788D-AC88-49CC-94C1-0524831E16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3568700"/>
                        <a:ext cx="3987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8441" name="Object 9">
            <a:extLst>
              <a:ext uri="{FF2B5EF4-FFF2-40B4-BE49-F238E27FC236}">
                <a16:creationId xmlns:a16="http://schemas.microsoft.com/office/drawing/2014/main" id="{FF509647-5754-4C06-80DF-745F87082E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5157958"/>
              </p:ext>
            </p:extLst>
          </p:nvPr>
        </p:nvGraphicFramePr>
        <p:xfrm>
          <a:off x="3088922" y="5016500"/>
          <a:ext cx="341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12" imgW="3416040" imgH="558720" progId="Equation.DSMT4">
                  <p:embed/>
                </p:oleObj>
              </mc:Choice>
              <mc:Fallback>
                <p:oleObj name="Equation" r:id="rId12" imgW="3416040" imgH="558720" progId="Equation.DSMT4">
                  <p:embed/>
                  <p:pic>
                    <p:nvPicPr>
                      <p:cNvPr id="658441" name="Object 9">
                        <a:extLst>
                          <a:ext uri="{FF2B5EF4-FFF2-40B4-BE49-F238E27FC236}">
                            <a16:creationId xmlns:a16="http://schemas.microsoft.com/office/drawing/2014/main" id="{FF509647-5754-4C06-80DF-745F87082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8922" y="5016500"/>
                        <a:ext cx="341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5327A2B-E746-465C-A6CB-DABF0A87CF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E9D83AED-0A91-42B2-A4C1-CFB7F381DBEE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60C2014-3D12-4D1B-A2DE-A2903CA2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59458" name="Rectangle 2">
            <a:extLst>
              <a:ext uri="{FF2B5EF4-FFF2-40B4-BE49-F238E27FC236}">
                <a16:creationId xmlns:a16="http://schemas.microsoft.com/office/drawing/2014/main" id="{31F658D7-5657-4D1F-AD1F-2695A94E01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EXISTENCE OF SOLUTIONS</a:t>
            </a:r>
          </a:p>
        </p:txBody>
      </p:sp>
      <p:sp>
        <p:nvSpPr>
          <p:cNvPr id="659459" name="Rectangle 3">
            <a:extLst>
              <a:ext uri="{FF2B5EF4-FFF2-40B4-BE49-F238E27FC236}">
                <a16:creationId xmlns:a16="http://schemas.microsoft.com/office/drawing/2014/main" id="{ECD8B36C-7A4B-4221-851F-06B28E776A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86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dirty="0"/>
              <a:t>The equation              has a solution if and only if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/>
              <a:t>Theorem 4: </a:t>
            </a:r>
            <a:r>
              <a:rPr lang="en-US" altLang="en-US" sz="2800" dirty="0"/>
              <a:t>Let </a:t>
            </a:r>
            <a:r>
              <a:rPr lang="en-US" altLang="en-US" sz="2800" i="1" dirty="0"/>
              <a:t>A</a:t>
            </a:r>
            <a:r>
              <a:rPr lang="en-US" altLang="en-US" sz="2800" dirty="0"/>
              <a:t> be an           matrix. Then the following statements are logically equivalent. That is, for a particular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either they are all true statements or they are all false. 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For 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, the equation              has a solution.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Each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 span      .</a:t>
            </a:r>
          </a:p>
          <a:p>
            <a:pPr marL="1371600" lvl="2" indent="-457200">
              <a:lnSpc>
                <a:spcPct val="90000"/>
              </a:lnSpc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 </a:t>
            </a:r>
            <a:r>
              <a:rPr lang="en-US" altLang="en-US" sz="2800" i="1" dirty="0"/>
              <a:t>A</a:t>
            </a:r>
            <a:r>
              <a:rPr lang="en-US" altLang="en-US" sz="2800" dirty="0"/>
              <a:t> has a pivot position in every row.</a:t>
            </a:r>
          </a:p>
        </p:txBody>
      </p:sp>
      <p:graphicFrame>
        <p:nvGraphicFramePr>
          <p:cNvPr id="659460" name="Object 4">
            <a:extLst>
              <a:ext uri="{FF2B5EF4-FFF2-40B4-BE49-F238E27FC236}">
                <a16:creationId xmlns:a16="http://schemas.microsoft.com/office/drawing/2014/main" id="{981B515C-83A3-45D9-AC71-F57805270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653743"/>
              </p:ext>
            </p:extLst>
          </p:nvPr>
        </p:nvGraphicFramePr>
        <p:xfrm>
          <a:off x="3041650" y="11874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59460" name="Object 4">
                        <a:extLst>
                          <a:ext uri="{FF2B5EF4-FFF2-40B4-BE49-F238E27FC236}">
                            <a16:creationId xmlns:a16="http://schemas.microsoft.com/office/drawing/2014/main" id="{981B515C-83A3-45D9-AC71-F57805270D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11874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9461" name="Object 5">
            <a:extLst>
              <a:ext uri="{FF2B5EF4-FFF2-40B4-BE49-F238E27FC236}">
                <a16:creationId xmlns:a16="http://schemas.microsoft.com/office/drawing/2014/main" id="{2EFFEBBA-2A56-4FFD-BADE-9A52C5F67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659461" name="Object 5">
                        <a:extLst>
                          <a:ext uri="{FF2B5EF4-FFF2-40B4-BE49-F238E27FC236}">
                            <a16:creationId xmlns:a16="http://schemas.microsoft.com/office/drawing/2014/main" id="{2EFFEBBA-2A56-4FFD-BADE-9A52C5F67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9462" name="Object 6">
                <a:extLst>
                  <a:ext uri="{FF2B5EF4-FFF2-40B4-BE49-F238E27FC236}">
                    <a16:creationId xmlns:a16="http://schemas.microsoft.com/office/drawing/2014/main" id="{710772AE-1D87-4C11-B7D1-74F2E04F4852}"/>
                  </a:ext>
                </a:extLst>
              </p:cNvPr>
              <p:cNvSpPr txBox="1"/>
              <p:nvPr/>
            </p:nvSpPr>
            <p:spPr bwMode="auto">
              <a:xfrm>
                <a:off x="3886200" y="36068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9462" name="Object 6">
                <a:extLst>
                  <a:ext uri="{FF2B5EF4-FFF2-40B4-BE49-F238E27FC236}">
                    <a16:creationId xmlns:a16="http://schemas.microsoft.com/office/drawing/2014/main" id="{710772AE-1D87-4C11-B7D1-74F2E04F4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86200" y="3606800"/>
                <a:ext cx="508000" cy="393700"/>
              </a:xfrm>
              <a:prstGeom prst="rect">
                <a:avLst/>
              </a:prstGeom>
              <a:blipFill>
                <a:blip r:embed="rId7"/>
                <a:stretch>
                  <a:fillRect l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59463" name="Object 7">
            <a:extLst>
              <a:ext uri="{FF2B5EF4-FFF2-40B4-BE49-F238E27FC236}">
                <a16:creationId xmlns:a16="http://schemas.microsoft.com/office/drawing/2014/main" id="{04D7DBBD-0C39-4D1D-BB4F-FF8EE5CCD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164355"/>
              </p:ext>
            </p:extLst>
          </p:nvPr>
        </p:nvGraphicFramePr>
        <p:xfrm>
          <a:off x="6318250" y="366395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8" imgW="1155700" imgH="342900" progId="Equation.3">
                  <p:embed/>
                </p:oleObj>
              </mc:Choice>
              <mc:Fallback>
                <p:oleObj name="Equation" r:id="rId8" imgW="1155700" imgH="342900" progId="Equation.3">
                  <p:embed/>
                  <p:pic>
                    <p:nvPicPr>
                      <p:cNvPr id="659463" name="Object 7">
                        <a:extLst>
                          <a:ext uri="{FF2B5EF4-FFF2-40B4-BE49-F238E27FC236}">
                            <a16:creationId xmlns:a16="http://schemas.microsoft.com/office/drawing/2014/main" id="{04D7DBBD-0C39-4D1D-BB4F-FF8EE5CCD4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366395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59466" name="Object 10">
                <a:extLst>
                  <a:ext uri="{FF2B5EF4-FFF2-40B4-BE49-F238E27FC236}">
                    <a16:creationId xmlns:a16="http://schemas.microsoft.com/office/drawing/2014/main" id="{F37C75B0-E22F-40B3-99FB-E137F4990189}"/>
                  </a:ext>
                </a:extLst>
              </p:cNvPr>
              <p:cNvSpPr txBox="1"/>
              <p:nvPr/>
            </p:nvSpPr>
            <p:spPr bwMode="auto">
              <a:xfrm>
                <a:off x="3352800" y="4471988"/>
                <a:ext cx="508000" cy="3794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9466" name="Object 10">
                <a:extLst>
                  <a:ext uri="{FF2B5EF4-FFF2-40B4-BE49-F238E27FC236}">
                    <a16:creationId xmlns:a16="http://schemas.microsoft.com/office/drawing/2014/main" id="{F37C75B0-E22F-40B3-99FB-E137F4990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52800" y="4471988"/>
                <a:ext cx="508000" cy="379412"/>
              </a:xfrm>
              <a:prstGeom prst="rect">
                <a:avLst/>
              </a:prstGeom>
              <a:blipFill>
                <a:blip r:embed="rId10"/>
                <a:stretch>
                  <a:fillRect l="-1205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9467" name="Object 11">
                <a:extLst>
                  <a:ext uri="{FF2B5EF4-FFF2-40B4-BE49-F238E27FC236}">
                    <a16:creationId xmlns:a16="http://schemas.microsoft.com/office/drawing/2014/main" id="{A82B8CA1-68EF-4A2F-B7C6-4DDB19868CCB}"/>
                  </a:ext>
                </a:extLst>
              </p:cNvPr>
              <p:cNvSpPr txBox="1"/>
              <p:nvPr/>
            </p:nvSpPr>
            <p:spPr bwMode="auto">
              <a:xfrm>
                <a:off x="5257800" y="53086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59467" name="Object 11">
                <a:extLst>
                  <a:ext uri="{FF2B5EF4-FFF2-40B4-BE49-F238E27FC236}">
                    <a16:creationId xmlns:a16="http://schemas.microsoft.com/office/drawing/2014/main" id="{A82B8CA1-68EF-4A2F-B7C6-4DDB1986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7800" y="5308600"/>
                <a:ext cx="508000" cy="393700"/>
              </a:xfrm>
              <a:prstGeom prst="rect">
                <a:avLst/>
              </a:prstGeom>
              <a:blipFill>
                <a:blip r:embed="rId11"/>
                <a:stretch>
                  <a:fillRect l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938B50-E47A-4DC4-B68B-E4FC0039C6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585E5493-BFD7-4D7D-BADD-EB1A749ACCC1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1C01C6-4A7B-4686-9889-F2337BAB9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0722" name="Rectangle 2">
            <a:extLst>
              <a:ext uri="{FF2B5EF4-FFF2-40B4-BE49-F238E27FC236}">
                <a16:creationId xmlns:a16="http://schemas.microsoft.com/office/drawing/2014/main" id="{1159D002-AF57-4353-9569-D3D5C93884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THEOREM 4</a:t>
            </a:r>
          </a:p>
        </p:txBody>
      </p:sp>
      <p:sp>
        <p:nvSpPr>
          <p:cNvPr id="670723" name="Rectangle 3">
            <a:extLst>
              <a:ext uri="{FF2B5EF4-FFF2-40B4-BE49-F238E27FC236}">
                <a16:creationId xmlns:a16="http://schemas.microsoft.com/office/drawing/2014/main" id="{08986A16-6751-475E-9E0E-D1A73002B4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486400"/>
          </a:xfrm>
        </p:spPr>
        <p:txBody>
          <a:bodyPr/>
          <a:lstStyle/>
          <a:p>
            <a:r>
              <a:rPr lang="en-US" altLang="en-US" sz="2800" dirty="0"/>
              <a:t>Statements (a), (b), and (c) are logically equivalent. </a:t>
            </a:r>
          </a:p>
          <a:p>
            <a:r>
              <a:rPr lang="en-US" altLang="en-US" sz="2800" dirty="0"/>
              <a:t>So, it suffices to show (for an arbitrary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) that (a) and (d) are either both true or false.</a:t>
            </a:r>
          </a:p>
          <a:p>
            <a:r>
              <a:rPr lang="en-US" altLang="en-US" sz="2800" dirty="0"/>
              <a:t>Let </a:t>
            </a:r>
            <a:r>
              <a:rPr lang="en-US" altLang="en-US" sz="2800" i="1" dirty="0"/>
              <a:t>U</a:t>
            </a:r>
            <a:r>
              <a:rPr lang="en-US" altLang="en-US" sz="2800" dirty="0"/>
              <a:t> be an echelon form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r>
              <a:rPr lang="en-US" altLang="en-US" sz="2800" dirty="0"/>
              <a:t>Given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, we can row reduce the augmented matrix                 to an augmented matrix                 for some </a:t>
            </a:r>
            <a:r>
              <a:rPr lang="en-US" altLang="en-US" sz="2800" b="1" dirty="0"/>
              <a:t>d</a:t>
            </a:r>
            <a:r>
              <a:rPr lang="en-US" altLang="en-US" sz="2800" dirty="0"/>
              <a:t> in      :</a:t>
            </a:r>
          </a:p>
          <a:p>
            <a:endParaRPr lang="en-US" altLang="en-US" sz="2800" dirty="0"/>
          </a:p>
          <a:p>
            <a:r>
              <a:rPr lang="en-US" altLang="en-US" sz="2800" dirty="0"/>
              <a:t>If statement (d) is true, then each row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contains a pivot position, and there can be no pivot in the augmented column.</a:t>
            </a:r>
            <a:endParaRPr lang="en-US" altLang="en-US" sz="2800" i="1" dirty="0"/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0724" name="Object 4">
                <a:extLst>
                  <a:ext uri="{FF2B5EF4-FFF2-40B4-BE49-F238E27FC236}">
                    <a16:creationId xmlns:a16="http://schemas.microsoft.com/office/drawing/2014/main" id="{18FFFD5F-79F8-4F7E-A828-7C6852A4FA73}"/>
                  </a:ext>
                </a:extLst>
              </p:cNvPr>
              <p:cNvSpPr txBox="1"/>
              <p:nvPr/>
            </p:nvSpPr>
            <p:spPr bwMode="auto">
              <a:xfrm>
                <a:off x="2514600" y="31242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0724" name="Object 4">
                <a:extLst>
                  <a:ext uri="{FF2B5EF4-FFF2-40B4-BE49-F238E27FC236}">
                    <a16:creationId xmlns:a16="http://schemas.microsoft.com/office/drawing/2014/main" id="{18FFFD5F-79F8-4F7E-A828-7C6852A4F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3124200"/>
                <a:ext cx="508000" cy="393700"/>
              </a:xfrm>
              <a:prstGeom prst="rect">
                <a:avLst/>
              </a:prstGeom>
              <a:blipFill>
                <a:blip r:embed="rId3"/>
                <a:stretch>
                  <a:fillRect l="-843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70725" name="Object 5">
            <a:extLst>
              <a:ext uri="{FF2B5EF4-FFF2-40B4-BE49-F238E27FC236}">
                <a16:creationId xmlns:a16="http://schemas.microsoft.com/office/drawing/2014/main" id="{0C536CE9-CA66-4B77-A8D3-16B26AAC0E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119497"/>
              </p:ext>
            </p:extLst>
          </p:nvPr>
        </p:nvGraphicFramePr>
        <p:xfrm>
          <a:off x="1850952" y="3560763"/>
          <a:ext cx="138271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4" imgW="1612900" imgH="635000" progId="Equation.3">
                  <p:embed/>
                </p:oleObj>
              </mc:Choice>
              <mc:Fallback>
                <p:oleObj name="Equation" r:id="rId4" imgW="1612900" imgH="635000" progId="Equation.3">
                  <p:embed/>
                  <p:pic>
                    <p:nvPicPr>
                      <p:cNvPr id="670725" name="Object 5">
                        <a:extLst>
                          <a:ext uri="{FF2B5EF4-FFF2-40B4-BE49-F238E27FC236}">
                            <a16:creationId xmlns:a16="http://schemas.microsoft.com/office/drawing/2014/main" id="{0C536CE9-CA66-4B77-A8D3-16B26AAC0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952" y="3560763"/>
                        <a:ext cx="1382713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6" name="Object 6">
            <a:extLst>
              <a:ext uri="{FF2B5EF4-FFF2-40B4-BE49-F238E27FC236}">
                <a16:creationId xmlns:a16="http://schemas.microsoft.com/office/drawing/2014/main" id="{62AF9677-F26F-4138-8DD1-2EBF4B192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015688"/>
              </p:ext>
            </p:extLst>
          </p:nvPr>
        </p:nvGraphicFramePr>
        <p:xfrm>
          <a:off x="6742259" y="3575050"/>
          <a:ext cx="14430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6" imgW="1739900" imgH="635000" progId="Equation.3">
                  <p:embed/>
                </p:oleObj>
              </mc:Choice>
              <mc:Fallback>
                <p:oleObj name="Equation" r:id="rId6" imgW="1739900" imgH="635000" progId="Equation.3">
                  <p:embed/>
                  <p:pic>
                    <p:nvPicPr>
                      <p:cNvPr id="670726" name="Object 6">
                        <a:extLst>
                          <a:ext uri="{FF2B5EF4-FFF2-40B4-BE49-F238E27FC236}">
                            <a16:creationId xmlns:a16="http://schemas.microsoft.com/office/drawing/2014/main" id="{62AF9677-F26F-4138-8DD1-2EBF4B1926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2259" y="3575050"/>
                        <a:ext cx="1443037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70727" name="Object 7">
                <a:extLst>
                  <a:ext uri="{FF2B5EF4-FFF2-40B4-BE49-F238E27FC236}">
                    <a16:creationId xmlns:a16="http://schemas.microsoft.com/office/drawing/2014/main" id="{8BB0801B-D183-4FE5-AA22-046034C9BF64}"/>
                  </a:ext>
                </a:extLst>
              </p:cNvPr>
              <p:cNvSpPr txBox="1"/>
              <p:nvPr/>
            </p:nvSpPr>
            <p:spPr bwMode="auto">
              <a:xfrm>
                <a:off x="2347913" y="39624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0727" name="Object 7">
                <a:extLst>
                  <a:ext uri="{FF2B5EF4-FFF2-40B4-BE49-F238E27FC236}">
                    <a16:creationId xmlns:a16="http://schemas.microsoft.com/office/drawing/2014/main" id="{8BB0801B-D183-4FE5-AA22-046034C9B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7913" y="3962400"/>
                <a:ext cx="508000" cy="393700"/>
              </a:xfrm>
              <a:prstGeom prst="rect">
                <a:avLst/>
              </a:prstGeom>
              <a:blipFill>
                <a:blip r:embed="rId8"/>
                <a:stretch>
                  <a:fillRect l="-722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0728" name="Object 8">
                <a:extLst>
                  <a:ext uri="{FF2B5EF4-FFF2-40B4-BE49-F238E27FC236}">
                    <a16:creationId xmlns:a16="http://schemas.microsoft.com/office/drawing/2014/main" id="{2A43F2C1-1FE8-4133-8C2A-1158557A0B32}"/>
                  </a:ext>
                </a:extLst>
              </p:cNvPr>
              <p:cNvSpPr txBox="1"/>
              <p:nvPr/>
            </p:nvSpPr>
            <p:spPr bwMode="auto">
              <a:xfrm>
                <a:off x="3460750" y="4419600"/>
                <a:ext cx="2552700" cy="5588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𝐛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𝐝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70728" name="Object 8">
                <a:extLst>
                  <a:ext uri="{FF2B5EF4-FFF2-40B4-BE49-F238E27FC236}">
                    <a16:creationId xmlns:a16="http://schemas.microsoft.com/office/drawing/2014/main" id="{2A43F2C1-1FE8-4133-8C2A-1158557A0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60750" y="4419600"/>
                <a:ext cx="2552700" cy="5588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7E8241F-C9CB-43AC-AAAD-0B89A69748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1.4- </a:t>
            </a:r>
            <a:fld id="{7EBA8008-CCC8-4486-ABEA-9435FB42B481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0C5A38A-C5E3-4870-8B8D-B9B5E0F64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 </a:t>
            </a:r>
          </a:p>
        </p:txBody>
      </p:sp>
      <p:sp>
        <p:nvSpPr>
          <p:cNvPr id="671746" name="Rectangle 2">
            <a:extLst>
              <a:ext uri="{FF2B5EF4-FFF2-40B4-BE49-F238E27FC236}">
                <a16:creationId xmlns:a16="http://schemas.microsoft.com/office/drawing/2014/main" id="{0DF6BBF1-75E3-4FA8-A53A-747769AF1B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PROOF OF THEOREM 4</a:t>
            </a:r>
          </a:p>
        </p:txBody>
      </p:sp>
      <p:sp>
        <p:nvSpPr>
          <p:cNvPr id="671747" name="Rectangle 3">
            <a:extLst>
              <a:ext uri="{FF2B5EF4-FFF2-40B4-BE49-F238E27FC236}">
                <a16:creationId xmlns:a16="http://schemas.microsoft.com/office/drawing/2014/main" id="{E12FA973-A606-4E69-94BE-56CA216BD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r>
              <a:rPr lang="en-US" altLang="en-US" sz="2800" dirty="0"/>
              <a:t>So              has a solution for any </a:t>
            </a:r>
            <a:r>
              <a:rPr lang="en-US" altLang="en-US" sz="2800" b="1" dirty="0"/>
              <a:t>b</a:t>
            </a:r>
            <a:r>
              <a:rPr lang="en-US" altLang="en-US" sz="2800" dirty="0"/>
              <a:t>, and (a) is true.</a:t>
            </a:r>
          </a:p>
          <a:p>
            <a:r>
              <a:rPr lang="en-US" altLang="en-US" sz="2800" dirty="0"/>
              <a:t>If (d) is false, then the last row of </a:t>
            </a:r>
            <a:r>
              <a:rPr lang="en-US" altLang="en-US" sz="2800" i="1" dirty="0"/>
              <a:t>U</a:t>
            </a:r>
            <a:r>
              <a:rPr lang="en-US" altLang="en-US" sz="2800" dirty="0"/>
              <a:t> is all zeros. </a:t>
            </a:r>
          </a:p>
          <a:p>
            <a:r>
              <a:rPr lang="en-US" altLang="en-US" sz="2800" dirty="0"/>
              <a:t>Let </a:t>
            </a:r>
            <a:r>
              <a:rPr lang="en-US" altLang="en-US" sz="2800" b="1" dirty="0"/>
              <a:t>d</a:t>
            </a:r>
            <a:r>
              <a:rPr lang="en-US" altLang="en-US" sz="2800" dirty="0"/>
              <a:t> be any vector with a 1 in its last entry.</a:t>
            </a:r>
          </a:p>
          <a:p>
            <a:r>
              <a:rPr lang="en-US" altLang="en-US" sz="2800" dirty="0"/>
              <a:t>Then                 represents an </a:t>
            </a:r>
            <a:r>
              <a:rPr lang="en-US" altLang="en-US" sz="2800" i="1" dirty="0"/>
              <a:t>inconsistent </a:t>
            </a:r>
            <a:r>
              <a:rPr lang="en-US" altLang="en-US" sz="2800" dirty="0"/>
              <a:t>system.</a:t>
            </a:r>
          </a:p>
          <a:p>
            <a:r>
              <a:rPr lang="en-US" altLang="en-US" sz="2800" dirty="0"/>
              <a:t>Since row operations are reversible,                  can be transformed into the form               . </a:t>
            </a:r>
          </a:p>
          <a:p>
            <a:r>
              <a:rPr lang="en-US" altLang="en-US" sz="2800" dirty="0"/>
              <a:t>The new system              is also inconsistent, and (a) is false.</a:t>
            </a:r>
          </a:p>
        </p:txBody>
      </p:sp>
      <p:graphicFrame>
        <p:nvGraphicFramePr>
          <p:cNvPr id="671748" name="Object 4">
            <a:extLst>
              <a:ext uri="{FF2B5EF4-FFF2-40B4-BE49-F238E27FC236}">
                <a16:creationId xmlns:a16="http://schemas.microsoft.com/office/drawing/2014/main" id="{A1F25B74-000C-46DF-B0F8-241D58379A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070767"/>
              </p:ext>
            </p:extLst>
          </p:nvPr>
        </p:nvGraphicFramePr>
        <p:xfrm>
          <a:off x="1341582" y="1555815"/>
          <a:ext cx="1050636" cy="31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155700" imgH="342900" progId="Equation.3">
                  <p:embed/>
                </p:oleObj>
              </mc:Choice>
              <mc:Fallback>
                <p:oleObj name="Equation" r:id="rId3" imgW="1155700" imgH="342900" progId="Equation.3">
                  <p:embed/>
                  <p:pic>
                    <p:nvPicPr>
                      <p:cNvPr id="671748" name="Object 4">
                        <a:extLst>
                          <a:ext uri="{FF2B5EF4-FFF2-40B4-BE49-F238E27FC236}">
                            <a16:creationId xmlns:a16="http://schemas.microsoft.com/office/drawing/2014/main" id="{A1F25B74-000C-46DF-B0F8-241D58379A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582" y="1555815"/>
                        <a:ext cx="1050636" cy="31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49" name="Object 5">
            <a:extLst>
              <a:ext uri="{FF2B5EF4-FFF2-40B4-BE49-F238E27FC236}">
                <a16:creationId xmlns:a16="http://schemas.microsoft.com/office/drawing/2014/main" id="{DEBB4456-A9BB-4D48-B0F1-62FC89B27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32602"/>
              </p:ext>
            </p:extLst>
          </p:nvPr>
        </p:nvGraphicFramePr>
        <p:xfrm>
          <a:off x="1674812" y="2987675"/>
          <a:ext cx="1373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536700" imgH="635000" progId="Equation.3">
                  <p:embed/>
                </p:oleObj>
              </mc:Choice>
              <mc:Fallback>
                <p:oleObj name="Equation" r:id="rId5" imgW="1536700" imgH="635000" progId="Equation.3">
                  <p:embed/>
                  <p:pic>
                    <p:nvPicPr>
                      <p:cNvPr id="671749" name="Object 5">
                        <a:extLst>
                          <a:ext uri="{FF2B5EF4-FFF2-40B4-BE49-F238E27FC236}">
                            <a16:creationId xmlns:a16="http://schemas.microsoft.com/office/drawing/2014/main" id="{DEBB4456-A9BB-4D48-B0F1-62FC89B271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2" y="2987675"/>
                        <a:ext cx="1373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0" name="Object 6">
            <a:extLst>
              <a:ext uri="{FF2B5EF4-FFF2-40B4-BE49-F238E27FC236}">
                <a16:creationId xmlns:a16="http://schemas.microsoft.com/office/drawing/2014/main" id="{D881ED18-7B08-4294-92A5-996BD72E4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620346"/>
              </p:ext>
            </p:extLst>
          </p:nvPr>
        </p:nvGraphicFramePr>
        <p:xfrm>
          <a:off x="6094412" y="3508375"/>
          <a:ext cx="1373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536700" imgH="635000" progId="Equation.3">
                  <p:embed/>
                </p:oleObj>
              </mc:Choice>
              <mc:Fallback>
                <p:oleObj name="Equation" r:id="rId7" imgW="1536700" imgH="635000" progId="Equation.3">
                  <p:embed/>
                  <p:pic>
                    <p:nvPicPr>
                      <p:cNvPr id="671750" name="Object 6">
                        <a:extLst>
                          <a:ext uri="{FF2B5EF4-FFF2-40B4-BE49-F238E27FC236}">
                            <a16:creationId xmlns:a16="http://schemas.microsoft.com/office/drawing/2014/main" id="{D881ED18-7B08-4294-92A5-996BD72E4D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2" y="3508375"/>
                        <a:ext cx="1373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1" name="Object 7">
            <a:extLst>
              <a:ext uri="{FF2B5EF4-FFF2-40B4-BE49-F238E27FC236}">
                <a16:creationId xmlns:a16="http://schemas.microsoft.com/office/drawing/2014/main" id="{54C04795-6FDC-4E8C-8150-7B6E2FD6C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945635"/>
              </p:ext>
            </p:extLst>
          </p:nvPr>
        </p:nvGraphicFramePr>
        <p:xfrm>
          <a:off x="4594225" y="3943350"/>
          <a:ext cx="127317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1485900" imgH="635000" progId="Equation.3">
                  <p:embed/>
                </p:oleObj>
              </mc:Choice>
              <mc:Fallback>
                <p:oleObj name="Equation" r:id="rId9" imgW="1485900" imgH="635000" progId="Equation.3">
                  <p:embed/>
                  <p:pic>
                    <p:nvPicPr>
                      <p:cNvPr id="671751" name="Object 7">
                        <a:extLst>
                          <a:ext uri="{FF2B5EF4-FFF2-40B4-BE49-F238E27FC236}">
                            <a16:creationId xmlns:a16="http://schemas.microsoft.com/office/drawing/2014/main" id="{54C04795-6FDC-4E8C-8150-7B6E2FD6C4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943350"/>
                        <a:ext cx="1273175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752" name="Object 8">
            <a:extLst>
              <a:ext uri="{FF2B5EF4-FFF2-40B4-BE49-F238E27FC236}">
                <a16:creationId xmlns:a16="http://schemas.microsoft.com/office/drawing/2014/main" id="{336A13B8-DED9-46C4-B364-E5BED3028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680160"/>
              </p:ext>
            </p:extLst>
          </p:nvPr>
        </p:nvGraphicFramePr>
        <p:xfrm>
          <a:off x="3254022" y="4553015"/>
          <a:ext cx="1050636" cy="311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155700" imgH="342900" progId="Equation.3">
                  <p:embed/>
                </p:oleObj>
              </mc:Choice>
              <mc:Fallback>
                <p:oleObj name="Equation" r:id="rId11" imgW="1155700" imgH="342900" progId="Equation.3">
                  <p:embed/>
                  <p:pic>
                    <p:nvPicPr>
                      <p:cNvPr id="671752" name="Object 8">
                        <a:extLst>
                          <a:ext uri="{FF2B5EF4-FFF2-40B4-BE49-F238E27FC236}">
                            <a16:creationId xmlns:a16="http://schemas.microsoft.com/office/drawing/2014/main" id="{336A13B8-DED9-46C4-B364-E5BED3028C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022" y="4553015"/>
                        <a:ext cx="1050636" cy="311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12869</TotalTime>
  <Words>1140</Words>
  <Application>Microsoft Office PowerPoint</Application>
  <PresentationFormat>On-screen Show (4:3)</PresentationFormat>
  <Paragraphs>145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Linear Equations in Linear Algebra</vt:lpstr>
      <vt:lpstr>MATRIX EQUATION </vt:lpstr>
      <vt:lpstr>MATRIX EQUATION</vt:lpstr>
      <vt:lpstr>MATRIX EQUATION</vt:lpstr>
      <vt:lpstr>MATRIX EQUATION</vt:lpstr>
      <vt:lpstr>MATRIX EQUATION </vt:lpstr>
      <vt:lpstr>EXISTENCE OF SOLUTIONS</vt:lpstr>
      <vt:lpstr>PROOF OF THEOREM 4</vt:lpstr>
      <vt:lpstr>PROOF OF THEOREM 4</vt:lpstr>
      <vt:lpstr>COMPUTATION OF Ax</vt:lpstr>
      <vt:lpstr>COMPUTATION OF Ax</vt:lpstr>
      <vt:lpstr>COMPUTATION OF Ax</vt:lpstr>
      <vt:lpstr>ROW-VECTOR RULE FOR COMPUTING Ax</vt:lpstr>
      <vt:lpstr>PROPERTIES OF THE MATRIX-VECTOR PRODUCT Ax</vt:lpstr>
      <vt:lpstr>PROPERTIES OF THE MATRIX-VECTOR PRODUCT Ax</vt:lpstr>
      <vt:lpstr>PROPERTIES OF THE MATRIX-VECTOR PRODUCT Ax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836</cp:revision>
  <dcterms:created xsi:type="dcterms:W3CDTF">2005-10-22T18:34:54Z</dcterms:created>
  <dcterms:modified xsi:type="dcterms:W3CDTF">2022-01-12T13:00:41Z</dcterms:modified>
</cp:coreProperties>
</file>