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22"/>
  </p:notesMasterIdLst>
  <p:handoutMasterIdLst>
    <p:handoutMasterId r:id="rId23"/>
  </p:handoutMasterIdLst>
  <p:sldIdLst>
    <p:sldId id="473" r:id="rId2"/>
    <p:sldId id="474" r:id="rId3"/>
    <p:sldId id="475" r:id="rId4"/>
    <p:sldId id="476" r:id="rId5"/>
    <p:sldId id="477" r:id="rId6"/>
    <p:sldId id="478" r:id="rId7"/>
    <p:sldId id="479" r:id="rId8"/>
    <p:sldId id="480" r:id="rId9"/>
    <p:sldId id="481" r:id="rId10"/>
    <p:sldId id="482" r:id="rId11"/>
    <p:sldId id="483" r:id="rId12"/>
    <p:sldId id="484" r:id="rId13"/>
    <p:sldId id="485" r:id="rId14"/>
    <p:sldId id="486" r:id="rId15"/>
    <p:sldId id="487" r:id="rId16"/>
    <p:sldId id="488" r:id="rId17"/>
    <p:sldId id="489" r:id="rId18"/>
    <p:sldId id="490" r:id="rId19"/>
    <p:sldId id="491" r:id="rId20"/>
    <p:sldId id="492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Bookshelf Symbol 2" pitchFamily="2" charset="2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96">
          <p15:clr>
            <a:srgbClr val="A4A3A4"/>
          </p15:clr>
        </p15:guide>
        <p15:guide id="2" orient="horz" pos="3888">
          <p15:clr>
            <a:srgbClr val="A4A3A4"/>
          </p15:clr>
        </p15:guide>
        <p15:guide id="3" pos="288">
          <p15:clr>
            <a:srgbClr val="A4A3A4"/>
          </p15:clr>
        </p15:guide>
        <p15:guide id="4" pos="547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7C97"/>
    <a:srgbClr val="D7791B"/>
    <a:srgbClr val="4C7816"/>
    <a:srgbClr val="528218"/>
    <a:srgbClr val="B6CEAA"/>
    <a:srgbClr val="ADC8A0"/>
    <a:srgbClr val="007F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493" autoAdjust="0"/>
    <p:restoredTop sz="94660"/>
  </p:normalViewPr>
  <p:slideViewPr>
    <p:cSldViewPr showGuides="1">
      <p:cViewPr varScale="1">
        <p:scale>
          <a:sx n="120" d="100"/>
          <a:sy n="120" d="100"/>
        </p:scale>
        <p:origin x="2124" y="102"/>
      </p:cViewPr>
      <p:guideLst>
        <p:guide orient="horz" pos="1296"/>
        <p:guide orient="horz" pos="388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s, Jared" userId="873bad36-237e-4ccd-8a06-bbf523af18a1" providerId="ADAL" clId="{8393BDF6-3E0E-48FF-A755-77516B1F26B3}"/>
    <pc:docChg chg="undo custSel modSld">
      <pc:chgData name="Daniels, Jared" userId="873bad36-237e-4ccd-8a06-bbf523af18a1" providerId="ADAL" clId="{8393BDF6-3E0E-48FF-A755-77516B1F26B3}" dt="2022-02-08T16:05:36.434" v="66" actId="122"/>
      <pc:docMkLst>
        <pc:docMk/>
      </pc:docMkLst>
      <pc:sldChg chg="addSp delSp modSp delAnim modAnim">
        <pc:chgData name="Daniels, Jared" userId="873bad36-237e-4ccd-8a06-bbf523af18a1" providerId="ADAL" clId="{8393BDF6-3E0E-48FF-A755-77516B1F26B3}" dt="2022-02-07T20:49:36.757" v="9" actId="27636"/>
        <pc:sldMkLst>
          <pc:docMk/>
          <pc:sldMk cId="1296699169" sldId="474"/>
        </pc:sldMkLst>
        <pc:spChg chg="add">
          <ac:chgData name="Daniels, Jared" userId="873bad36-237e-4ccd-8a06-bbf523af18a1" providerId="ADAL" clId="{8393BDF6-3E0E-48FF-A755-77516B1F26B3}" dt="2022-02-07T20:49:18.746" v="1"/>
          <ac:spMkLst>
            <pc:docMk/>
            <pc:sldMk cId="1296699169" sldId="474"/>
            <ac:spMk id="316461" creationId="{0B7ABD20-2385-4220-BF44-3E9F1E598FB8}"/>
          </ac:spMkLst>
        </pc:spChg>
        <pc:spChg chg="add mod">
          <ac:chgData name="Daniels, Jared" userId="873bad36-237e-4ccd-8a06-bbf523af18a1" providerId="ADAL" clId="{8393BDF6-3E0E-48FF-A755-77516B1F26B3}" dt="2022-02-07T20:49:25.999" v="4" actId="27636"/>
          <ac:spMkLst>
            <pc:docMk/>
            <pc:sldMk cId="1296699169" sldId="474"/>
            <ac:spMk id="316463" creationId="{3DB949AF-D890-491C-9637-5A558AD880A9}"/>
          </ac:spMkLst>
        </pc:spChg>
        <pc:spChg chg="add mod">
          <ac:chgData name="Daniels, Jared" userId="873bad36-237e-4ccd-8a06-bbf523af18a1" providerId="ADAL" clId="{8393BDF6-3E0E-48FF-A755-77516B1F26B3}" dt="2022-02-07T20:49:36.757" v="9" actId="27636"/>
          <ac:spMkLst>
            <pc:docMk/>
            <pc:sldMk cId="1296699169" sldId="474"/>
            <ac:spMk id="316465" creationId="{0FD382BC-EC57-47F4-BD87-64D508F4D27D}"/>
          </ac:spMkLst>
        </pc:spChg>
        <pc:graphicFrameChg chg="del mod replId">
          <ac:chgData name="Daniels, Jared" userId="873bad36-237e-4ccd-8a06-bbf523af18a1" providerId="ADAL" clId="{8393BDF6-3E0E-48FF-A755-77516B1F26B3}" dt="2022-02-07T20:49:18.746" v="1"/>
          <ac:graphicFrameMkLst>
            <pc:docMk/>
            <pc:sldMk cId="1296699169" sldId="474"/>
            <ac:graphicFrameMk id="2" creationId="{0B7ABD20-2385-4220-BF44-3E9F1E598FB8}"/>
          </ac:graphicFrameMkLst>
        </pc:graphicFrameChg>
        <pc:graphicFrameChg chg="del mod replId">
          <ac:chgData name="Daniels, Jared" userId="873bad36-237e-4ccd-8a06-bbf523af18a1" providerId="ADAL" clId="{8393BDF6-3E0E-48FF-A755-77516B1F26B3}" dt="2022-02-07T20:49:25.946" v="3"/>
          <ac:graphicFrameMkLst>
            <pc:docMk/>
            <pc:sldMk cId="1296699169" sldId="474"/>
            <ac:graphicFrameMk id="4" creationId="{3DB949AF-D890-491C-9637-5A558AD880A9}"/>
          </ac:graphicFrameMkLst>
        </pc:graphicFrameChg>
        <pc:graphicFrameChg chg="del mod replId">
          <ac:chgData name="Daniels, Jared" userId="873bad36-237e-4ccd-8a06-bbf523af18a1" providerId="ADAL" clId="{8393BDF6-3E0E-48FF-A755-77516B1F26B3}" dt="2022-02-07T20:49:36.710" v="8"/>
          <ac:graphicFrameMkLst>
            <pc:docMk/>
            <pc:sldMk cId="1296699169" sldId="474"/>
            <ac:graphicFrameMk id="6" creationId="{0FD382BC-EC57-47F4-BD87-64D508F4D27D}"/>
          </ac:graphicFrameMkLst>
        </pc:graphicFrameChg>
      </pc:sldChg>
      <pc:sldChg chg="addSp delSp modSp delAnim modAnim">
        <pc:chgData name="Daniels, Jared" userId="873bad36-237e-4ccd-8a06-bbf523af18a1" providerId="ADAL" clId="{8393BDF6-3E0E-48FF-A755-77516B1F26B3}" dt="2022-02-07T20:50:43.464" v="12" actId="27636"/>
        <pc:sldMkLst>
          <pc:docMk/>
          <pc:sldMk cId="1027354275" sldId="475"/>
        </pc:sldMkLst>
        <pc:spChg chg="add mod">
          <ac:chgData name="Daniels, Jared" userId="873bad36-237e-4ccd-8a06-bbf523af18a1" providerId="ADAL" clId="{8393BDF6-3E0E-48FF-A755-77516B1F26B3}" dt="2022-02-07T20:50:43.464" v="12" actId="27636"/>
          <ac:spMkLst>
            <pc:docMk/>
            <pc:sldMk cId="1027354275" sldId="475"/>
            <ac:spMk id="2" creationId="{172AA238-21A2-4727-947A-C4BC802267BD}"/>
          </ac:spMkLst>
        </pc:spChg>
        <pc:graphicFrameChg chg="del mod replId">
          <ac:chgData name="Daniels, Jared" userId="873bad36-237e-4ccd-8a06-bbf523af18a1" providerId="ADAL" clId="{8393BDF6-3E0E-48FF-A755-77516B1F26B3}" dt="2022-02-07T20:50:43.417" v="11"/>
          <ac:graphicFrameMkLst>
            <pc:docMk/>
            <pc:sldMk cId="1027354275" sldId="475"/>
            <ac:graphicFrameMk id="3" creationId="{172AA238-21A2-4727-947A-C4BC802267BD}"/>
          </ac:graphicFrameMkLst>
        </pc:graphicFrameChg>
      </pc:sldChg>
      <pc:sldChg chg="modSp">
        <pc:chgData name="Daniels, Jared" userId="873bad36-237e-4ccd-8a06-bbf523af18a1" providerId="ADAL" clId="{8393BDF6-3E0E-48FF-A755-77516B1F26B3}" dt="2022-02-07T20:51:00.215" v="13" actId="20577"/>
        <pc:sldMkLst>
          <pc:docMk/>
          <pc:sldMk cId="3464267778" sldId="477"/>
        </pc:sldMkLst>
        <pc:spChg chg="mod">
          <ac:chgData name="Daniels, Jared" userId="873bad36-237e-4ccd-8a06-bbf523af18a1" providerId="ADAL" clId="{8393BDF6-3E0E-48FF-A755-77516B1F26B3}" dt="2022-02-07T20:51:00.215" v="13" actId="20577"/>
          <ac:spMkLst>
            <pc:docMk/>
            <pc:sldMk cId="3464267778" sldId="477"/>
            <ac:spMk id="722947" creationId="{87D17547-A1A1-4D39-B330-D49C24454978}"/>
          </ac:spMkLst>
        </pc:spChg>
      </pc:sldChg>
      <pc:sldChg chg="addSp delSp modSp delAnim modAnim">
        <pc:chgData name="Daniels, Jared" userId="873bad36-237e-4ccd-8a06-bbf523af18a1" providerId="ADAL" clId="{8393BDF6-3E0E-48FF-A755-77516B1F26B3}" dt="2022-02-07T20:51:45.321" v="15"/>
        <pc:sldMkLst>
          <pc:docMk/>
          <pc:sldMk cId="1419420037" sldId="481"/>
        </pc:sldMkLst>
        <pc:spChg chg="add">
          <ac:chgData name="Daniels, Jared" userId="873bad36-237e-4ccd-8a06-bbf523af18a1" providerId="ADAL" clId="{8393BDF6-3E0E-48FF-A755-77516B1F26B3}" dt="2022-02-07T20:51:45.321" v="15"/>
          <ac:spMkLst>
            <pc:docMk/>
            <pc:sldMk cId="1419420037" sldId="481"/>
            <ac:spMk id="727049" creationId="{348BD438-BFD2-4423-A79D-07F2DA2585C3}"/>
          </ac:spMkLst>
        </pc:spChg>
        <pc:graphicFrameChg chg="del mod replId">
          <ac:chgData name="Daniels, Jared" userId="873bad36-237e-4ccd-8a06-bbf523af18a1" providerId="ADAL" clId="{8393BDF6-3E0E-48FF-A755-77516B1F26B3}" dt="2022-02-07T20:51:45.321" v="15"/>
          <ac:graphicFrameMkLst>
            <pc:docMk/>
            <pc:sldMk cId="1419420037" sldId="481"/>
            <ac:graphicFrameMk id="2" creationId="{348BD438-BFD2-4423-A79D-07F2DA2585C3}"/>
          </ac:graphicFrameMkLst>
        </pc:graphicFrameChg>
      </pc:sldChg>
      <pc:sldChg chg="addSp delSp modSp delAnim modAnim">
        <pc:chgData name="Daniels, Jared" userId="873bad36-237e-4ccd-8a06-bbf523af18a1" providerId="ADAL" clId="{8393BDF6-3E0E-48FF-A755-77516B1F26B3}" dt="2022-02-07T20:52:05.468" v="24" actId="27636"/>
        <pc:sldMkLst>
          <pc:docMk/>
          <pc:sldMk cId="3916076349" sldId="482"/>
        </pc:sldMkLst>
        <pc:spChg chg="add mod">
          <ac:chgData name="Daniels, Jared" userId="873bad36-237e-4ccd-8a06-bbf523af18a1" providerId="ADAL" clId="{8393BDF6-3E0E-48FF-A755-77516B1F26B3}" dt="2022-02-07T20:51:59.995" v="21" actId="27636"/>
          <ac:spMkLst>
            <pc:docMk/>
            <pc:sldMk cId="3916076349" sldId="482"/>
            <ac:spMk id="3" creationId="{134E1174-22D3-4224-BDB0-65DF32CDC708}"/>
          </ac:spMkLst>
        </pc:spChg>
        <pc:spChg chg="add mod">
          <ac:chgData name="Daniels, Jared" userId="873bad36-237e-4ccd-8a06-bbf523af18a1" providerId="ADAL" clId="{8393BDF6-3E0E-48FF-A755-77516B1F26B3}" dt="2022-02-07T20:51:54.247" v="18" actId="27636"/>
          <ac:spMkLst>
            <pc:docMk/>
            <pc:sldMk cId="3916076349" sldId="482"/>
            <ac:spMk id="728070" creationId="{E3953E26-0388-4362-93BD-1517692385F6}"/>
          </ac:spMkLst>
        </pc:spChg>
        <pc:spChg chg="add mod">
          <ac:chgData name="Daniels, Jared" userId="873bad36-237e-4ccd-8a06-bbf523af18a1" providerId="ADAL" clId="{8393BDF6-3E0E-48FF-A755-77516B1F26B3}" dt="2022-02-07T20:52:05.468" v="24" actId="27636"/>
          <ac:spMkLst>
            <pc:docMk/>
            <pc:sldMk cId="3916076349" sldId="482"/>
            <ac:spMk id="728072" creationId="{4F87AB66-8CB4-4F1C-A30C-E7E2C9C39519}"/>
          </ac:spMkLst>
        </pc:spChg>
        <pc:graphicFrameChg chg="del mod replId">
          <ac:chgData name="Daniels, Jared" userId="873bad36-237e-4ccd-8a06-bbf523af18a1" providerId="ADAL" clId="{8393BDF6-3E0E-48FF-A755-77516B1F26B3}" dt="2022-02-07T20:51:54.200" v="17"/>
          <ac:graphicFrameMkLst>
            <pc:docMk/>
            <pc:sldMk cId="3916076349" sldId="482"/>
            <ac:graphicFrameMk id="4" creationId="{E3953E26-0388-4362-93BD-1517692385F6}"/>
          </ac:graphicFrameMkLst>
        </pc:graphicFrameChg>
        <pc:graphicFrameChg chg="del mod replId">
          <ac:chgData name="Daniels, Jared" userId="873bad36-237e-4ccd-8a06-bbf523af18a1" providerId="ADAL" clId="{8393BDF6-3E0E-48FF-A755-77516B1F26B3}" dt="2022-02-07T20:51:59.948" v="20"/>
          <ac:graphicFrameMkLst>
            <pc:docMk/>
            <pc:sldMk cId="3916076349" sldId="482"/>
            <ac:graphicFrameMk id="6" creationId="{134E1174-22D3-4224-BDB0-65DF32CDC708}"/>
          </ac:graphicFrameMkLst>
        </pc:graphicFrameChg>
        <pc:graphicFrameChg chg="del mod replId">
          <ac:chgData name="Daniels, Jared" userId="873bad36-237e-4ccd-8a06-bbf523af18a1" providerId="ADAL" clId="{8393BDF6-3E0E-48FF-A755-77516B1F26B3}" dt="2022-02-07T20:52:05.421" v="23"/>
          <ac:graphicFrameMkLst>
            <pc:docMk/>
            <pc:sldMk cId="3916076349" sldId="482"/>
            <ac:graphicFrameMk id="8" creationId="{4F87AB66-8CB4-4F1C-A30C-E7E2C9C39519}"/>
          </ac:graphicFrameMkLst>
        </pc:graphicFrameChg>
      </pc:sldChg>
      <pc:sldChg chg="addSp delSp modSp delAnim modAnim">
        <pc:chgData name="Daniels, Jared" userId="873bad36-237e-4ccd-8a06-bbf523af18a1" providerId="ADAL" clId="{8393BDF6-3E0E-48FF-A755-77516B1F26B3}" dt="2022-02-07T20:52:17.964" v="27" actId="27636"/>
        <pc:sldMkLst>
          <pc:docMk/>
          <pc:sldMk cId="548607255" sldId="484"/>
        </pc:sldMkLst>
        <pc:spChg chg="add mod">
          <ac:chgData name="Daniels, Jared" userId="873bad36-237e-4ccd-8a06-bbf523af18a1" providerId="ADAL" clId="{8393BDF6-3E0E-48FF-A755-77516B1F26B3}" dt="2022-02-07T20:52:17.964" v="27" actId="27636"/>
          <ac:spMkLst>
            <pc:docMk/>
            <pc:sldMk cId="548607255" sldId="484"/>
            <ac:spMk id="7" creationId="{563617BD-B1AA-4237-BD26-EC7BC275F9A1}"/>
          </ac:spMkLst>
        </pc:spChg>
        <pc:graphicFrameChg chg="del mod replId">
          <ac:chgData name="Daniels, Jared" userId="873bad36-237e-4ccd-8a06-bbf523af18a1" providerId="ADAL" clId="{8393BDF6-3E0E-48FF-A755-77516B1F26B3}" dt="2022-02-07T20:52:17.917" v="26"/>
          <ac:graphicFrameMkLst>
            <pc:docMk/>
            <pc:sldMk cId="548607255" sldId="484"/>
            <ac:graphicFrameMk id="2" creationId="{563617BD-B1AA-4237-BD26-EC7BC275F9A1}"/>
          </ac:graphicFrameMkLst>
        </pc:graphicFrameChg>
      </pc:sldChg>
      <pc:sldChg chg="addSp delSp modSp delAnim modAnim">
        <pc:chgData name="Daniels, Jared" userId="873bad36-237e-4ccd-8a06-bbf523af18a1" providerId="ADAL" clId="{8393BDF6-3E0E-48FF-A755-77516B1F26B3}" dt="2022-02-08T02:51:43.161" v="62"/>
        <pc:sldMkLst>
          <pc:docMk/>
          <pc:sldMk cId="4162870263" sldId="485"/>
        </pc:sldMkLst>
        <pc:spChg chg="add mod">
          <ac:chgData name="Daniels, Jared" userId="873bad36-237e-4ccd-8a06-bbf523af18a1" providerId="ADAL" clId="{8393BDF6-3E0E-48FF-A755-77516B1F26B3}" dt="2022-02-07T20:52:25.305" v="30" actId="27636"/>
          <ac:spMkLst>
            <pc:docMk/>
            <pc:sldMk cId="4162870263" sldId="485"/>
            <ac:spMk id="2" creationId="{243B8261-E14E-41A7-A804-FF5ECA943C44}"/>
          </ac:spMkLst>
        </pc:spChg>
        <pc:spChg chg="add">
          <ac:chgData name="Daniels, Jared" userId="873bad36-237e-4ccd-8a06-bbf523af18a1" providerId="ADAL" clId="{8393BDF6-3E0E-48FF-A755-77516B1F26B3}" dt="2022-02-08T02:51:43.161" v="62"/>
          <ac:spMkLst>
            <pc:docMk/>
            <pc:sldMk cId="4162870263" sldId="485"/>
            <ac:spMk id="730119" creationId="{98DA4C2B-6AF4-443D-B313-5C15265AB4A3}"/>
          </ac:spMkLst>
        </pc:spChg>
        <pc:graphicFrameChg chg="del mod replId">
          <ac:chgData name="Daniels, Jared" userId="873bad36-237e-4ccd-8a06-bbf523af18a1" providerId="ADAL" clId="{8393BDF6-3E0E-48FF-A755-77516B1F26B3}" dt="2022-02-07T20:52:25.258" v="29"/>
          <ac:graphicFrameMkLst>
            <pc:docMk/>
            <pc:sldMk cId="4162870263" sldId="485"/>
            <ac:graphicFrameMk id="3" creationId="{243B8261-E14E-41A7-A804-FF5ECA943C44}"/>
          </ac:graphicFrameMkLst>
        </pc:graphicFrameChg>
        <pc:graphicFrameChg chg="del mod replId">
          <ac:chgData name="Daniels, Jared" userId="873bad36-237e-4ccd-8a06-bbf523af18a1" providerId="ADAL" clId="{8393BDF6-3E0E-48FF-A755-77516B1F26B3}" dt="2022-02-08T02:51:43.161" v="62"/>
          <ac:graphicFrameMkLst>
            <pc:docMk/>
            <pc:sldMk cId="4162870263" sldId="485"/>
            <ac:graphicFrameMk id="5" creationId="{98DA4C2B-6AF4-443D-B313-5C15265AB4A3}"/>
          </ac:graphicFrameMkLst>
        </pc:graphicFrameChg>
      </pc:sldChg>
      <pc:sldChg chg="addSp delSp modSp delAnim modAnim">
        <pc:chgData name="Daniels, Jared" userId="873bad36-237e-4ccd-8a06-bbf523af18a1" providerId="ADAL" clId="{8393BDF6-3E0E-48FF-A755-77516B1F26B3}" dt="2022-02-07T20:52:38.389" v="36" actId="27636"/>
        <pc:sldMkLst>
          <pc:docMk/>
          <pc:sldMk cId="2632762505" sldId="486"/>
        </pc:sldMkLst>
        <pc:spChg chg="add mod">
          <ac:chgData name="Daniels, Jared" userId="873bad36-237e-4ccd-8a06-bbf523af18a1" providerId="ADAL" clId="{8393BDF6-3E0E-48FF-A755-77516B1F26B3}" dt="2022-02-07T20:52:31.518" v="33" actId="27636"/>
          <ac:spMkLst>
            <pc:docMk/>
            <pc:sldMk cId="2632762505" sldId="486"/>
            <ac:spMk id="316460" creationId="{166452E6-6AD4-4895-BDC9-D97654143BBC}"/>
          </ac:spMkLst>
        </pc:spChg>
        <pc:spChg chg="add mod">
          <ac:chgData name="Daniels, Jared" userId="873bad36-237e-4ccd-8a06-bbf523af18a1" providerId="ADAL" clId="{8393BDF6-3E0E-48FF-A755-77516B1F26B3}" dt="2022-02-07T20:52:38.389" v="36" actId="27636"/>
          <ac:spMkLst>
            <pc:docMk/>
            <pc:sldMk cId="2632762505" sldId="486"/>
            <ac:spMk id="316461" creationId="{EF3F72DE-06CB-499A-9E2B-229F1EA1C18D}"/>
          </ac:spMkLst>
        </pc:spChg>
        <pc:graphicFrameChg chg="del mod replId">
          <ac:chgData name="Daniels, Jared" userId="873bad36-237e-4ccd-8a06-bbf523af18a1" providerId="ADAL" clId="{8393BDF6-3E0E-48FF-A755-77516B1F26B3}" dt="2022-02-07T20:52:31.471" v="32"/>
          <ac:graphicFrameMkLst>
            <pc:docMk/>
            <pc:sldMk cId="2632762505" sldId="486"/>
            <ac:graphicFrameMk id="2" creationId="{166452E6-6AD4-4895-BDC9-D97654143BBC}"/>
          </ac:graphicFrameMkLst>
        </pc:graphicFrameChg>
        <pc:graphicFrameChg chg="del mod replId">
          <ac:chgData name="Daniels, Jared" userId="873bad36-237e-4ccd-8a06-bbf523af18a1" providerId="ADAL" clId="{8393BDF6-3E0E-48FF-A755-77516B1F26B3}" dt="2022-02-07T20:52:38.343" v="35"/>
          <ac:graphicFrameMkLst>
            <pc:docMk/>
            <pc:sldMk cId="2632762505" sldId="486"/>
            <ac:graphicFrameMk id="4" creationId="{EF3F72DE-06CB-499A-9E2B-229F1EA1C18D}"/>
          </ac:graphicFrameMkLst>
        </pc:graphicFrameChg>
      </pc:sldChg>
      <pc:sldChg chg="addSp delSp modSp delAnim modAnim">
        <pc:chgData name="Daniels, Jared" userId="873bad36-237e-4ccd-8a06-bbf523af18a1" providerId="ADAL" clId="{8393BDF6-3E0E-48FF-A755-77516B1F26B3}" dt="2022-02-07T20:52:47.851" v="39" actId="27636"/>
        <pc:sldMkLst>
          <pc:docMk/>
          <pc:sldMk cId="1263760015" sldId="487"/>
        </pc:sldMkLst>
        <pc:spChg chg="add mod">
          <ac:chgData name="Daniels, Jared" userId="873bad36-237e-4ccd-8a06-bbf523af18a1" providerId="ADAL" clId="{8393BDF6-3E0E-48FF-A755-77516B1F26B3}" dt="2022-02-07T20:52:47.851" v="39" actId="27636"/>
          <ac:spMkLst>
            <pc:docMk/>
            <pc:sldMk cId="1263760015" sldId="487"/>
            <ac:spMk id="731141" creationId="{517BE501-F058-43DF-82A9-006E729CF137}"/>
          </ac:spMkLst>
        </pc:spChg>
        <pc:graphicFrameChg chg="del mod replId">
          <ac:chgData name="Daniels, Jared" userId="873bad36-237e-4ccd-8a06-bbf523af18a1" providerId="ADAL" clId="{8393BDF6-3E0E-48FF-A755-77516B1F26B3}" dt="2022-02-07T20:52:47.804" v="38"/>
          <ac:graphicFrameMkLst>
            <pc:docMk/>
            <pc:sldMk cId="1263760015" sldId="487"/>
            <ac:graphicFrameMk id="2" creationId="{517BE501-F058-43DF-82A9-006E729CF137}"/>
          </ac:graphicFrameMkLst>
        </pc:graphicFrameChg>
      </pc:sldChg>
      <pc:sldChg chg="addSp delSp modSp delAnim modAnim">
        <pc:chgData name="Daniels, Jared" userId="873bad36-237e-4ccd-8a06-bbf523af18a1" providerId="ADAL" clId="{8393BDF6-3E0E-48FF-A755-77516B1F26B3}" dt="2022-02-08T16:04:56.564" v="63" actId="122"/>
        <pc:sldMkLst>
          <pc:docMk/>
          <pc:sldMk cId="3346756157" sldId="489"/>
        </pc:sldMkLst>
        <pc:spChg chg="mod">
          <ac:chgData name="Daniels, Jared" userId="873bad36-237e-4ccd-8a06-bbf523af18a1" providerId="ADAL" clId="{8393BDF6-3E0E-48FF-A755-77516B1F26B3}" dt="2022-02-08T16:04:56.564" v="63" actId="122"/>
          <ac:spMkLst>
            <pc:docMk/>
            <pc:sldMk cId="3346756157" sldId="489"/>
            <ac:spMk id="22" creationId="{AEC4C8BD-E7C7-40AC-A338-40FF529318AC}"/>
          </ac:spMkLst>
        </pc:spChg>
        <pc:spChg chg="add mod">
          <ac:chgData name="Daniels, Jared" userId="873bad36-237e-4ccd-8a06-bbf523af18a1" providerId="ADAL" clId="{8393BDF6-3E0E-48FF-A755-77516B1F26B3}" dt="2022-02-07T20:53:00.468" v="42" actId="27636"/>
          <ac:spMkLst>
            <pc:docMk/>
            <pc:sldMk cId="3346756157" sldId="489"/>
            <ac:spMk id="733226" creationId="{0CD44F86-E5A7-4F4D-9AB9-B6BE50A52EE8}"/>
          </ac:spMkLst>
        </pc:spChg>
        <pc:spChg chg="add mod">
          <ac:chgData name="Daniels, Jared" userId="873bad36-237e-4ccd-8a06-bbf523af18a1" providerId="ADAL" clId="{8393BDF6-3E0E-48FF-A755-77516B1F26B3}" dt="2022-02-07T20:53:06.079" v="45" actId="27636"/>
          <ac:spMkLst>
            <pc:docMk/>
            <pc:sldMk cId="3346756157" sldId="489"/>
            <ac:spMk id="733229" creationId="{80954C9B-7A4B-4341-B481-F2E826A5B9BC}"/>
          </ac:spMkLst>
        </pc:spChg>
        <pc:graphicFrameChg chg="del mod replId">
          <ac:chgData name="Daniels, Jared" userId="873bad36-237e-4ccd-8a06-bbf523af18a1" providerId="ADAL" clId="{8393BDF6-3E0E-48FF-A755-77516B1F26B3}" dt="2022-02-07T20:53:00.422" v="41"/>
          <ac:graphicFrameMkLst>
            <pc:docMk/>
            <pc:sldMk cId="3346756157" sldId="489"/>
            <ac:graphicFrameMk id="2" creationId="{0CD44F86-E5A7-4F4D-9AB9-B6BE50A52EE8}"/>
          </ac:graphicFrameMkLst>
        </pc:graphicFrameChg>
        <pc:graphicFrameChg chg="del mod replId">
          <ac:chgData name="Daniels, Jared" userId="873bad36-237e-4ccd-8a06-bbf523af18a1" providerId="ADAL" clId="{8393BDF6-3E0E-48FF-A755-77516B1F26B3}" dt="2022-02-07T20:53:06.048" v="44"/>
          <ac:graphicFrameMkLst>
            <pc:docMk/>
            <pc:sldMk cId="3346756157" sldId="489"/>
            <ac:graphicFrameMk id="4" creationId="{80954C9B-7A4B-4341-B481-F2E826A5B9BC}"/>
          </ac:graphicFrameMkLst>
        </pc:graphicFrameChg>
      </pc:sldChg>
      <pc:sldChg chg="modSp">
        <pc:chgData name="Daniels, Jared" userId="873bad36-237e-4ccd-8a06-bbf523af18a1" providerId="ADAL" clId="{8393BDF6-3E0E-48FF-A755-77516B1F26B3}" dt="2022-02-08T16:05:19.234" v="64" actId="122"/>
        <pc:sldMkLst>
          <pc:docMk/>
          <pc:sldMk cId="1839073510" sldId="490"/>
        </pc:sldMkLst>
        <pc:spChg chg="mod">
          <ac:chgData name="Daniels, Jared" userId="873bad36-237e-4ccd-8a06-bbf523af18a1" providerId="ADAL" clId="{8393BDF6-3E0E-48FF-A755-77516B1F26B3}" dt="2022-02-08T16:05:19.234" v="64" actId="122"/>
          <ac:spMkLst>
            <pc:docMk/>
            <pc:sldMk cId="1839073510" sldId="490"/>
            <ac:spMk id="17" creationId="{21BCFAAF-93AC-45CB-B0AC-6B1044A5E202}"/>
          </ac:spMkLst>
        </pc:spChg>
      </pc:sldChg>
      <pc:sldChg chg="modSp">
        <pc:chgData name="Daniels, Jared" userId="873bad36-237e-4ccd-8a06-bbf523af18a1" providerId="ADAL" clId="{8393BDF6-3E0E-48FF-A755-77516B1F26B3}" dt="2022-02-08T16:05:27.503" v="65" actId="122"/>
        <pc:sldMkLst>
          <pc:docMk/>
          <pc:sldMk cId="1117850228" sldId="491"/>
        </pc:sldMkLst>
        <pc:spChg chg="mod">
          <ac:chgData name="Daniels, Jared" userId="873bad36-237e-4ccd-8a06-bbf523af18a1" providerId="ADAL" clId="{8393BDF6-3E0E-48FF-A755-77516B1F26B3}" dt="2022-02-08T16:05:27.503" v="65" actId="122"/>
          <ac:spMkLst>
            <pc:docMk/>
            <pc:sldMk cId="1117850228" sldId="491"/>
            <ac:spMk id="19" creationId="{D92AAE78-BCF2-4DDB-BFBA-694FD56FFEE1}"/>
          </ac:spMkLst>
        </pc:spChg>
      </pc:sldChg>
      <pc:sldChg chg="addSp delSp modSp delAnim modAnim">
        <pc:chgData name="Daniels, Jared" userId="873bad36-237e-4ccd-8a06-bbf523af18a1" providerId="ADAL" clId="{8393BDF6-3E0E-48FF-A755-77516B1F26B3}" dt="2022-02-08T16:05:36.434" v="66" actId="122"/>
        <pc:sldMkLst>
          <pc:docMk/>
          <pc:sldMk cId="3124269005" sldId="492"/>
        </pc:sldMkLst>
        <pc:spChg chg="mod">
          <ac:chgData name="Daniels, Jared" userId="873bad36-237e-4ccd-8a06-bbf523af18a1" providerId="ADAL" clId="{8393BDF6-3E0E-48FF-A755-77516B1F26B3}" dt="2022-02-08T16:05:36.434" v="66" actId="122"/>
          <ac:spMkLst>
            <pc:docMk/>
            <pc:sldMk cId="3124269005" sldId="492"/>
            <ac:spMk id="27" creationId="{E9C781D0-8718-44D4-AAFB-0B649B7D7521}"/>
          </ac:spMkLst>
        </pc:spChg>
        <pc:spChg chg="add mod">
          <ac:chgData name="Daniels, Jared" userId="873bad36-237e-4ccd-8a06-bbf523af18a1" providerId="ADAL" clId="{8393BDF6-3E0E-48FF-A755-77516B1F26B3}" dt="2022-02-07T20:53:32.227" v="48" actId="27636"/>
          <ac:spMkLst>
            <pc:docMk/>
            <pc:sldMk cId="3124269005" sldId="492"/>
            <ac:spMk id="740372" creationId="{81176116-A41A-4F77-BA3A-39CF971DD5C0}"/>
          </ac:spMkLst>
        </pc:spChg>
        <pc:spChg chg="add mod">
          <ac:chgData name="Daniels, Jared" userId="873bad36-237e-4ccd-8a06-bbf523af18a1" providerId="ADAL" clId="{8393BDF6-3E0E-48FF-A755-77516B1F26B3}" dt="2022-02-07T20:53:39.623" v="51" actId="27636"/>
          <ac:spMkLst>
            <pc:docMk/>
            <pc:sldMk cId="3124269005" sldId="492"/>
            <ac:spMk id="740374" creationId="{6B3508DC-4696-4383-85D3-D942260AA701}"/>
          </ac:spMkLst>
        </pc:spChg>
        <pc:spChg chg="add mod">
          <ac:chgData name="Daniels, Jared" userId="873bad36-237e-4ccd-8a06-bbf523af18a1" providerId="ADAL" clId="{8393BDF6-3E0E-48FF-A755-77516B1F26B3}" dt="2022-02-07T20:53:44.620" v="54" actId="27636"/>
          <ac:spMkLst>
            <pc:docMk/>
            <pc:sldMk cId="3124269005" sldId="492"/>
            <ac:spMk id="740378" creationId="{9D673621-A9D4-4EA8-A1FB-7038BB0A7796}"/>
          </ac:spMkLst>
        </pc:spChg>
        <pc:spChg chg="add mod">
          <ac:chgData name="Daniels, Jared" userId="873bad36-237e-4ccd-8a06-bbf523af18a1" providerId="ADAL" clId="{8393BDF6-3E0E-48FF-A755-77516B1F26B3}" dt="2022-02-07T20:53:49.435" v="57" actId="27636"/>
          <ac:spMkLst>
            <pc:docMk/>
            <pc:sldMk cId="3124269005" sldId="492"/>
            <ac:spMk id="740380" creationId="{05D79F03-5D03-4F0D-BCCE-4355AF229B97}"/>
          </ac:spMkLst>
        </pc:spChg>
        <pc:spChg chg="add mod">
          <ac:chgData name="Daniels, Jared" userId="873bad36-237e-4ccd-8a06-bbf523af18a1" providerId="ADAL" clId="{8393BDF6-3E0E-48FF-A755-77516B1F26B3}" dt="2022-02-07T20:53:54.635" v="60" actId="27636"/>
          <ac:spMkLst>
            <pc:docMk/>
            <pc:sldMk cId="3124269005" sldId="492"/>
            <ac:spMk id="740381" creationId="{DB1D1F72-34E1-4775-96D9-443189FF4BD0}"/>
          </ac:spMkLst>
        </pc:spChg>
        <pc:graphicFrameChg chg="del mod replId">
          <ac:chgData name="Daniels, Jared" userId="873bad36-237e-4ccd-8a06-bbf523af18a1" providerId="ADAL" clId="{8393BDF6-3E0E-48FF-A755-77516B1F26B3}" dt="2022-02-07T20:53:32.185" v="47"/>
          <ac:graphicFrameMkLst>
            <pc:docMk/>
            <pc:sldMk cId="3124269005" sldId="492"/>
            <ac:graphicFrameMk id="2" creationId="{81176116-A41A-4F77-BA3A-39CF971DD5C0}"/>
          </ac:graphicFrameMkLst>
        </pc:graphicFrameChg>
        <pc:graphicFrameChg chg="del mod replId">
          <ac:chgData name="Daniels, Jared" userId="873bad36-237e-4ccd-8a06-bbf523af18a1" providerId="ADAL" clId="{8393BDF6-3E0E-48FF-A755-77516B1F26B3}" dt="2022-02-07T20:53:39.560" v="50"/>
          <ac:graphicFrameMkLst>
            <pc:docMk/>
            <pc:sldMk cId="3124269005" sldId="492"/>
            <ac:graphicFrameMk id="4" creationId="{6B3508DC-4696-4383-85D3-D942260AA701}"/>
          </ac:graphicFrameMkLst>
        </pc:graphicFrameChg>
        <pc:graphicFrameChg chg="del mod replId">
          <ac:chgData name="Daniels, Jared" userId="873bad36-237e-4ccd-8a06-bbf523af18a1" providerId="ADAL" clId="{8393BDF6-3E0E-48FF-A755-77516B1F26B3}" dt="2022-02-07T20:53:44.573" v="53"/>
          <ac:graphicFrameMkLst>
            <pc:docMk/>
            <pc:sldMk cId="3124269005" sldId="492"/>
            <ac:graphicFrameMk id="6" creationId="{9D673621-A9D4-4EA8-A1FB-7038BB0A7796}"/>
          </ac:graphicFrameMkLst>
        </pc:graphicFrameChg>
        <pc:graphicFrameChg chg="del mod replId">
          <ac:chgData name="Daniels, Jared" userId="873bad36-237e-4ccd-8a06-bbf523af18a1" providerId="ADAL" clId="{8393BDF6-3E0E-48FF-A755-77516B1F26B3}" dt="2022-02-07T20:53:49.403" v="56"/>
          <ac:graphicFrameMkLst>
            <pc:docMk/>
            <pc:sldMk cId="3124269005" sldId="492"/>
            <ac:graphicFrameMk id="8" creationId="{05D79F03-5D03-4F0D-BCCE-4355AF229B97}"/>
          </ac:graphicFrameMkLst>
        </pc:graphicFrameChg>
        <pc:graphicFrameChg chg="del mod replId">
          <ac:chgData name="Daniels, Jared" userId="873bad36-237e-4ccd-8a06-bbf523af18a1" providerId="ADAL" clId="{8393BDF6-3E0E-48FF-A755-77516B1F26B3}" dt="2022-02-07T20:53:54.588" v="59"/>
          <ac:graphicFrameMkLst>
            <pc:docMk/>
            <pc:sldMk cId="3124269005" sldId="492"/>
            <ac:graphicFrameMk id="10" creationId="{DB1D1F72-34E1-4775-96D9-443189FF4BD0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54A79F7-0D57-4CDD-B304-D03B681CF4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176B24-C323-445C-B0D2-522FB92C13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340936C8-C03C-449C-93C6-A9BC652B053F}" type="datetimeFigureOut">
              <a:rPr lang="en-US" altLang="en-US"/>
              <a:pPr>
                <a:defRPr/>
              </a:pPr>
              <a:t>2/8/2022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54569-52F8-43BD-B404-5CB1A3BC22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ookshelf Symbol 2" charset="0"/>
                <a:ea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64CC04-B7F4-4A9E-B17B-03C03BC5D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27EC46F-5A9F-4DE2-BB4C-874D5BAC45B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1459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B0B9DE2-22D3-4711-AE76-7F664188E1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95821BF-E2E9-4273-9771-D6FBACB1E1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0A4E5B-9647-442D-BF98-0CD763FFCD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E7898680-F50D-481D-A047-F4EB4A55C16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0FB1D72-7532-421E-B942-CECDC281390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panose="020B0604020202020204" pitchFamily="34" charset="0"/>
                <a:ea typeface="+mn-ea"/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56F892F-FC74-4B8C-91FB-EF7EEB167C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40C059F-C707-45E6-900E-B4606CF99CF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333486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0344A5F-5FDC-448E-B9CA-F734370939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820A2-220F-4996-80E2-24CDF814895F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438274" name="Rectangle 2">
            <a:extLst>
              <a:ext uri="{FF2B5EF4-FFF2-40B4-BE49-F238E27FC236}">
                <a16:creationId xmlns:a16="http://schemas.microsoft.com/office/drawing/2014/main" id="{A4065EC9-DD5A-48AA-8B58-0B9698D410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8275" name="Rectangle 3">
            <a:extLst>
              <a:ext uri="{FF2B5EF4-FFF2-40B4-BE49-F238E27FC236}">
                <a16:creationId xmlns:a16="http://schemas.microsoft.com/office/drawing/2014/main" id="{13993C07-3CA6-464B-94C9-6E95D9C8AB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517E00-10CA-4A40-975C-A1CBC1ECEE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DCDF1B-7212-426A-855D-DEDC36A917BC}" type="slidenum">
              <a:rPr lang="en-US" altLang="en-US"/>
              <a:pPr/>
              <a:t>2</a:t>
            </a:fld>
            <a:endParaRPr lang="en-US" altLang="en-US" dirty="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3ECF3257-2B3C-485B-9015-7C26F0FF92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DDCADB55-A496-4BD5-80FD-F2AE5520A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128B63E-9B0B-4BAF-95BA-2B013B951E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78705B-7891-41D1-A258-07326E7698F9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317442" name="Rectangle 2">
            <a:extLst>
              <a:ext uri="{FF2B5EF4-FFF2-40B4-BE49-F238E27FC236}">
                <a16:creationId xmlns:a16="http://schemas.microsoft.com/office/drawing/2014/main" id="{2BEAA70E-8BE8-4700-90BF-048C61FC77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43" name="Rectangle 3">
            <a:extLst>
              <a:ext uri="{FF2B5EF4-FFF2-40B4-BE49-F238E27FC236}">
                <a16:creationId xmlns:a16="http://schemas.microsoft.com/office/drawing/2014/main" id="{206F127A-434B-473B-AB3D-B9C788967A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2">
            <a:extLst>
              <a:ext uri="{FF2B5EF4-FFF2-40B4-BE49-F238E27FC236}">
                <a16:creationId xmlns:a16="http://schemas.microsoft.com/office/drawing/2014/main" id="{32862AC4-6A41-48B8-BE1D-81AC9810ED7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2667000"/>
            <a:ext cx="4953000" cy="0"/>
          </a:xfrm>
          <a:prstGeom prst="line">
            <a:avLst/>
          </a:prstGeom>
          <a:noFill/>
          <a:ln w="127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Box 14" descr="Pink tissue paper">
            <a:extLst>
              <a:ext uri="{FF2B5EF4-FFF2-40B4-BE49-F238E27FC236}">
                <a16:creationId xmlns:a16="http://schemas.microsoft.com/office/drawing/2014/main" id="{032A4514-26CB-49AF-ADF8-1E49424608E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3400" y="304800"/>
            <a:ext cx="533400" cy="7318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en-US" altLang="en-US" sz="4200" b="1" dirty="0">
                <a:solidFill>
                  <a:srgbClr val="4C7816"/>
                </a:solidFill>
                <a:latin typeface="Arial" panose="020B0604020202020204" pitchFamily="34" charset="0"/>
                <a:ea typeface="+mn-ea"/>
              </a:rPr>
              <a:t>4</a:t>
            </a:r>
          </a:p>
        </p:txBody>
      </p:sp>
      <p:sp>
        <p:nvSpPr>
          <p:cNvPr id="6" name="Text Box 15" descr="Pink tissue paper">
            <a:extLst>
              <a:ext uri="{FF2B5EF4-FFF2-40B4-BE49-F238E27FC236}">
                <a16:creationId xmlns:a16="http://schemas.microsoft.com/office/drawing/2014/main" id="{C62599FA-CAA0-45A4-BCEC-DB2CA5BD92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057400"/>
            <a:ext cx="8382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Bookshelf Symbol 2" pitchFamily="2" charset="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Bookshelf Symbol 2" pitchFamily="2" charset="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en-US" sz="3200" b="1" dirty="0">
                <a:solidFill>
                  <a:srgbClr val="CD8019"/>
                </a:solidFill>
                <a:latin typeface="Arial" panose="020B0604020202020204" pitchFamily="34" charset="0"/>
                <a:ea typeface="+mn-ea"/>
              </a:rPr>
              <a:t>4.2</a:t>
            </a:r>
          </a:p>
        </p:txBody>
      </p:sp>
      <p:sp>
        <p:nvSpPr>
          <p:cNvPr id="7" name="Line 21">
            <a:extLst>
              <a:ext uri="{FF2B5EF4-FFF2-40B4-BE49-F238E27FC236}">
                <a16:creationId xmlns:a16="http://schemas.microsoft.com/office/drawing/2014/main" id="{78033545-443D-42C9-903A-7276EB91EE89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43434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Line 23">
            <a:extLst>
              <a:ext uri="{FF2B5EF4-FFF2-40B4-BE49-F238E27FC236}">
                <a16:creationId xmlns:a16="http://schemas.microsoft.com/office/drawing/2014/main" id="{BF932F74-A41D-4807-9315-3994AABCE316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762000" y="701675"/>
            <a:ext cx="0" cy="60960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9" name="Line 24">
            <a:extLst>
              <a:ext uri="{FF2B5EF4-FFF2-40B4-BE49-F238E27FC236}">
                <a16:creationId xmlns:a16="http://schemas.microsoft.com/office/drawing/2014/main" id="{1A6AA106-0457-4981-8351-3388B0A9470E}"/>
              </a:ext>
            </a:extLst>
          </p:cNvPr>
          <p:cNvSpPr>
            <a:spLocks noChangeShapeType="1"/>
          </p:cNvSpPr>
          <p:nvPr userDrawn="1"/>
        </p:nvSpPr>
        <p:spPr bwMode="auto">
          <a:xfrm rot="16200000" flipH="1" flipV="1">
            <a:off x="-19050" y="495300"/>
            <a:ext cx="990600" cy="0"/>
          </a:xfrm>
          <a:prstGeom prst="line">
            <a:avLst/>
          </a:prstGeom>
          <a:noFill/>
          <a:ln w="38100">
            <a:solidFill>
              <a:srgbClr val="B6CEA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66AA791A-71B8-4871-B335-2F474010A252}"/>
              </a:ext>
            </a:extLst>
          </p:cNvPr>
          <p:cNvSpPr>
            <a:spLocks/>
          </p:cNvSpPr>
          <p:nvPr userDrawn="1"/>
        </p:nvSpPr>
        <p:spPr bwMode="auto">
          <a:xfrm>
            <a:off x="0" y="2057400"/>
            <a:ext cx="1143000" cy="609600"/>
          </a:xfrm>
          <a:custGeom>
            <a:avLst/>
            <a:gdLst>
              <a:gd name="T0" fmla="*/ 0 w 96"/>
              <a:gd name="T1" fmla="*/ 0 h 192"/>
              <a:gd name="T2" fmla="*/ 2147483646 w 96"/>
              <a:gd name="T3" fmla="*/ 0 h 192"/>
              <a:gd name="T4" fmla="*/ 2147483646 w 96"/>
              <a:gd name="T5" fmla="*/ 2147483646 h 1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" h="192">
                <a:moveTo>
                  <a:pt x="0" y="0"/>
                </a:moveTo>
                <a:lnTo>
                  <a:pt x="96" y="0"/>
                </a:lnTo>
                <a:lnTo>
                  <a:pt x="96" y="192"/>
                </a:lnTo>
              </a:path>
            </a:pathLst>
          </a:custGeom>
          <a:noFill/>
          <a:ln w="12700" cap="flat" cmpd="sng">
            <a:solidFill>
              <a:srgbClr val="077C97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1" name="Picture 15" descr="Pearson Logo">
            <a:extLst>
              <a:ext uri="{FF2B5EF4-FFF2-40B4-BE49-F238E27FC236}">
                <a16:creationId xmlns:a16="http://schemas.microsoft.com/office/drawing/2014/main" id="{C80A7C7F-827F-489C-8EC4-D404C5B5C0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6" descr="Lay Linear Algebra 6e cover.png">
            <a:extLst>
              <a:ext uri="{FF2B5EF4-FFF2-40B4-BE49-F238E27FC236}">
                <a16:creationId xmlns:a16="http://schemas.microsoft.com/office/drawing/2014/main" id="{1B9A7D2E-8FA5-4083-B405-14651D3737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413" y="2044700"/>
            <a:ext cx="3273425" cy="413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5200" name="Rectangle 16"/>
          <p:cNvSpPr>
            <a:spLocks noGrp="1" noChangeArrowheads="1"/>
          </p:cNvSpPr>
          <p:nvPr>
            <p:ph type="ctrTitle" sz="quarter"/>
          </p:nvPr>
        </p:nvSpPr>
        <p:spPr>
          <a:xfrm>
            <a:off x="1219200" y="609600"/>
            <a:ext cx="5943600" cy="1295400"/>
          </a:xfrm>
        </p:spPr>
        <p:txBody>
          <a:bodyPr anchor="t"/>
          <a:lstStyle>
            <a:lvl1pPr>
              <a:defRPr sz="3600">
                <a:latin typeface="Times New Roman" panose="02020603050405020304" pitchFamily="18" charset="0"/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05201" name="Rectangle 1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57200" y="2819400"/>
            <a:ext cx="4495800" cy="33528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>
                <a:solidFill>
                  <a:srgbClr val="077C97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 altLang="en-US" noProof="0"/>
              <a:t>Row Reduction and Echelon Forms</a:t>
            </a:r>
          </a:p>
        </p:txBody>
      </p:sp>
      <p:sp>
        <p:nvSpPr>
          <p:cNvPr id="13" name="Footer Placeholder 9">
            <a:extLst>
              <a:ext uri="{FF2B5EF4-FFF2-40B4-BE49-F238E27FC236}">
                <a16:creationId xmlns:a16="http://schemas.microsoft.com/office/drawing/2014/main" id="{6D640E4E-3DC8-4088-B6DD-2F737DED1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305550"/>
            <a:ext cx="69342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57690759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799E24B-8B6E-4B43-ADFF-FCD7DFDA4D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5A033D27-E327-42A3-9746-8A207BC85F3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29F723F1-4E22-4D81-A9FE-D2E5F8A83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36165908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DB6F84-7DA6-477F-BEB9-FA65C2BF4B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D79D73D-2508-4B68-8208-CFE0C734340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5A0EFB30-14FB-466A-B471-261979D7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93560058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624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83398FE-4112-4789-ACA6-7A9A82CBEE1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A3BAD3DB-055A-40B1-A4D9-C05F99E3475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376A483A-0A24-4E8C-BD78-FC9D8062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73978359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85B59A2-63DD-42E4-9F3B-BE640F1D05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4448BBAC-BE64-457F-86C7-F045323587B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2DCCD288-D79B-4C55-AE70-8F418F5D8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123451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1B84D0A-FCC8-4AA6-AB00-DDFAD47CAF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0632A9B-4C5B-4EC9-842F-C03C877E4966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01EFFD70-1862-419F-A3C4-55BB3D305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182405290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7200" y="3962400"/>
            <a:ext cx="8229600" cy="2209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4D347A7-1292-434F-985E-F0CCE65665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3D818566-A512-450D-B405-9C43AE8B701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97EFE43B-F70C-4E2A-AD84-886BE4F8C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78322563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1647A-3BB6-4A5F-B1DB-0B784E49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A0685D7-4F8F-4D39-841B-AB02D1A206F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72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32201-6C8E-4E9F-89B9-94E7710E37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781800" y="6307138"/>
            <a:ext cx="1905000" cy="4746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Slide 4.2- </a:t>
            </a:r>
            <a:fld id="{5089485B-5D13-4C55-A436-170438D321DA}" type="slidenum">
              <a:rPr lang="en-US" altLang="en-US"/>
              <a:pPr/>
              <a:t>‹#›</a:t>
            </a:fld>
            <a:endParaRPr lang="en-CA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72F0D-51E3-4673-A690-2A6982461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305550"/>
            <a:ext cx="6324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831955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FD7CEA-7F9C-4DA6-8D41-013BB68FC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4.2- </a:t>
            </a:r>
            <a:fld id="{3C68F6FB-E98E-46B9-BF9E-8028EC4926D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832BD945-4FDE-4F89-AD9F-67F4F463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729863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FD745D5-B93A-445A-AE88-94C29DE7A5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13E5C302-AB48-41F0-9BB0-E9FBDD96393E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id="{1ED4B8F2-9790-44C9-A688-67C1E102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3230661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8EEDB-35CC-4CE1-B350-23616945FDA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B5B7004E-FF89-4ACE-944C-09A5FC52B851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BFEBB7B-1F08-459A-BD0A-BF9CEF79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8156328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2466A1E-CBA8-48BF-A684-539C50C39E5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3047EB2-A262-45A5-ACC9-E158AD4CB85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id="{E6246698-B59B-43F7-AD47-D72ADE48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3772852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36C7A3-2810-4DBF-A90B-6955018A44B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8BA14E9D-B97E-47E6-A7B7-2965A2780197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587669E9-8B86-4CD5-A650-87F30F495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7671328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4FD6BC2-DE2E-4F3C-9350-975EB5210A1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E42163C8-B72B-4DB5-8E3B-FE3E352D394F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id="{252663BB-A9A9-44C2-B73A-AC469794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269684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192647-EFC3-4861-9C79-942783939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77D77682-A72A-439C-92B9-08BF9F1C7A25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8227C173-777A-40D5-946E-7489D6F44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5541105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3752A0F-4269-4FF4-B5B6-AF5938DE7D2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Slide 1.2- </a:t>
            </a:r>
            <a:fld id="{FC49DDCE-4702-40F9-8F58-19E5EE9F3FB4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id="{AA4E05BA-8F43-4BEB-8904-5EC6A5B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80869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9F2B5A77-6BB4-4768-8D29-9C473494F4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07138"/>
            <a:ext cx="1905000" cy="47466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 dirty="0"/>
              <a:t>Slide 4.2- </a:t>
            </a:r>
            <a:fld id="{9CACAE2B-D194-4FD7-8D49-2453B9E4AFC9}" type="slidenum">
              <a:rPr lang="en-US" altLang="en-US" smtClean="0"/>
              <a:pPr>
                <a:defRPr/>
              </a:pPr>
              <a:t>‹#›</a:t>
            </a:fld>
            <a:endParaRPr lang="en-CA" altLang="en-US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69BF9965-EB80-4604-AA6E-BBD05A278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DD345F53-FB5B-4223-856C-10612F853C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7EF3A0-73B5-4FDC-8957-A72BCED877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28800" y="6305550"/>
            <a:ext cx="4953000" cy="4762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Symbol" panose="05050102010706020507" pitchFamily="18" charset="2"/>
              <a:buNone/>
              <a:defRPr sz="1200">
                <a:latin typeface="Arial" panose="020B0604020202020204" pitchFamily="34" charset="0"/>
                <a:sym typeface="Symbol" panose="05050102010706020507" pitchFamily="18" charset="2"/>
              </a:defRPr>
            </a:lvl1pPr>
          </a:lstStyle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1030" name="Line 13">
            <a:extLst>
              <a:ext uri="{FF2B5EF4-FFF2-40B4-BE49-F238E27FC236}">
                <a16:creationId xmlns:a16="http://schemas.microsoft.com/office/drawing/2014/main" id="{F389010D-C9EC-432C-AD53-9014BC08ACE1}"/>
              </a:ext>
            </a:extLst>
          </p:cNvPr>
          <p:cNvSpPr>
            <a:spLocks noChangeShapeType="1"/>
          </p:cNvSpPr>
          <p:nvPr userDrawn="1"/>
        </p:nvSpPr>
        <p:spPr bwMode="auto">
          <a:xfrm rot="5400000" flipH="1">
            <a:off x="4572000" y="-3505200"/>
            <a:ext cx="0" cy="9144000"/>
          </a:xfrm>
          <a:prstGeom prst="line">
            <a:avLst/>
          </a:prstGeom>
          <a:noFill/>
          <a:ln w="63500">
            <a:solidFill>
              <a:srgbClr val="077C9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1031" name="Picture 6" descr="Pearson Logo">
            <a:extLst>
              <a:ext uri="{FF2B5EF4-FFF2-40B4-BE49-F238E27FC236}">
                <a16:creationId xmlns:a16="http://schemas.microsoft.com/office/drawing/2014/main" id="{3F02607B-4AED-4A78-B7FC-1D856CCF1B3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6499225"/>
            <a:ext cx="91916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  <p:sldLayoutId id="2147483791" r:id="rId15"/>
    <p:sldLayoutId id="2147483793" r:id="rId16"/>
  </p:sldLayoutIdLst>
  <p:transition spd="med"/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rgbClr val="077C97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77C97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77C97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6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34.png"/><Relationship Id="rId12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35.png"/><Relationship Id="rId4" Type="http://schemas.openxmlformats.org/officeDocument/2006/relationships/image" Target="../media/image25.wmf"/><Relationship Id="rId9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41.png"/><Relationship Id="rId4" Type="http://schemas.openxmlformats.org/officeDocument/2006/relationships/image" Target="../media/image3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oleObject" Target="../embeddings/oleObject30.bin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44.png"/><Relationship Id="rId4" Type="http://schemas.openxmlformats.org/officeDocument/2006/relationships/image" Target="../media/image3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png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3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6.wmf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8.png"/><Relationship Id="rId5" Type="http://schemas.openxmlformats.org/officeDocument/2006/relationships/image" Target="../media/image4.wmf"/><Relationship Id="rId10" Type="http://schemas.openxmlformats.org/officeDocument/2006/relationships/image" Target="../media/image6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3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48.bin"/><Relationship Id="rId18" Type="http://schemas.openxmlformats.org/officeDocument/2006/relationships/oleObject" Target="../embeddings/oleObject50.bin"/><Relationship Id="rId3" Type="http://schemas.openxmlformats.org/officeDocument/2006/relationships/oleObject" Target="../embeddings/oleObject44.bin"/><Relationship Id="rId21" Type="http://schemas.openxmlformats.org/officeDocument/2006/relationships/image" Target="../media/image74.png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71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16.xml"/><Relationship Id="rId16" Type="http://schemas.openxmlformats.org/officeDocument/2006/relationships/image" Target="../media/image52.wmf"/><Relationship Id="rId20" Type="http://schemas.openxmlformats.org/officeDocument/2006/relationships/image" Target="../media/image73.png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8.wmf"/><Relationship Id="rId11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7.bin"/><Relationship Id="rId19" Type="http://schemas.openxmlformats.org/officeDocument/2006/relationships/image" Target="../media/image53.wmf"/><Relationship Id="rId4" Type="http://schemas.openxmlformats.org/officeDocument/2006/relationships/image" Target="../media/image47.wmf"/><Relationship Id="rId9" Type="http://schemas.openxmlformats.org/officeDocument/2006/relationships/image" Target="../media/image70.png"/><Relationship Id="rId14" Type="http://schemas.openxmlformats.org/officeDocument/2006/relationships/image" Target="../media/image5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5.png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wmf"/><Relationship Id="rId9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1" name="Rectangle 3">
            <a:extLst>
              <a:ext uri="{FF2B5EF4-FFF2-40B4-BE49-F238E27FC236}">
                <a16:creationId xmlns:a16="http://schemas.microsoft.com/office/drawing/2014/main" id="{4D973114-2A53-47B3-9177-84724841BA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Vector Spaces</a:t>
            </a:r>
          </a:p>
        </p:txBody>
      </p:sp>
      <p:sp>
        <p:nvSpPr>
          <p:cNvPr id="437252" name="Rectangle 4">
            <a:extLst>
              <a:ext uri="{FF2B5EF4-FFF2-40B4-BE49-F238E27FC236}">
                <a16:creationId xmlns:a16="http://schemas.microsoft.com/office/drawing/2014/main" id="{3BFA1D57-E15B-4393-BD10-B0C4325E440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NULL SPACES, COLUMN SPACES, ROW SPACES, AND LINEAR TRANSFORMATIONS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828800" y="6305550"/>
            <a:ext cx="6934200" cy="47625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Copyright © 2021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263600712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34673EC-F300-4757-9752-41FDCDA67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82030E30-203B-4CE5-9405-0515CD9D97FA}" type="slidenum">
              <a:rPr lang="en-US" altLang="en-US"/>
              <a:pPr/>
              <a:t>10</a:t>
            </a:fld>
            <a:endParaRPr lang="en-CA" alt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2D4C4B9-C449-44C6-894C-51708B05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5280ED72-D889-4624-BC01-EEA4E02FB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COLUMN SPACE OF A MATRIX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021A3F2D-EE28-4524-B656-E4C6AB3C8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763000" cy="5257800"/>
          </a:xfrm>
        </p:spPr>
        <p:txBody>
          <a:bodyPr/>
          <a:lstStyle/>
          <a:p>
            <a:r>
              <a:rPr lang="en-US" altLang="en-US" sz="2800" b="1" dirty="0"/>
              <a:t>Theorem 3:</a:t>
            </a:r>
            <a:r>
              <a:rPr lang="en-US" altLang="en-US" sz="2800" dirty="0"/>
              <a:t> The column space of an  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subspace of      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The notation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for vectors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also shows that    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the range of the linear transformation                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The column space of an  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all of       if and only if the equation                has a solution for every </a:t>
            </a:r>
            <a:r>
              <a:rPr lang="en-US" altLang="en-US" sz="2800" b="1" dirty="0"/>
              <a:t>b</a:t>
            </a:r>
            <a:r>
              <a:rPr lang="en-US" altLang="en-US" sz="2800" dirty="0"/>
              <a:t> in      .</a:t>
            </a:r>
          </a:p>
          <a:p>
            <a:endParaRPr lang="en-US" altLang="en-US" sz="2800" dirty="0"/>
          </a:p>
        </p:txBody>
      </p:sp>
      <p:graphicFrame>
        <p:nvGraphicFramePr>
          <p:cNvPr id="728068" name="Object 4">
            <a:extLst>
              <a:ext uri="{FF2B5EF4-FFF2-40B4-BE49-F238E27FC236}">
                <a16:creationId xmlns:a16="http://schemas.microsoft.com/office/drawing/2014/main" id="{FE8DDEF1-9C08-45A3-A958-8D5802E74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602440"/>
              </p:ext>
            </p:extLst>
          </p:nvPr>
        </p:nvGraphicFramePr>
        <p:xfrm>
          <a:off x="7327900" y="2951163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1320480" imgH="330120" progId="Equation.DSMT4">
                  <p:embed/>
                </p:oleObj>
              </mc:Choice>
              <mc:Fallback>
                <p:oleObj name="Equation" r:id="rId3" imgW="1320480" imgH="330120" progId="Equation.DSMT4">
                  <p:embed/>
                  <p:pic>
                    <p:nvPicPr>
                      <p:cNvPr id="728068" name="Object 4">
                        <a:extLst>
                          <a:ext uri="{FF2B5EF4-FFF2-40B4-BE49-F238E27FC236}">
                            <a16:creationId xmlns:a16="http://schemas.microsoft.com/office/drawing/2014/main" id="{FE8DDEF1-9C08-45A3-A958-8D5802E741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7900" y="2951163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69" name="Object 5">
            <a:extLst>
              <a:ext uri="{FF2B5EF4-FFF2-40B4-BE49-F238E27FC236}">
                <a16:creationId xmlns:a16="http://schemas.microsoft.com/office/drawing/2014/main" id="{4F7C5418-82E5-4F62-A280-7AF72B7937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197771"/>
              </p:ext>
            </p:extLst>
          </p:nvPr>
        </p:nvGraphicFramePr>
        <p:xfrm>
          <a:off x="4178300" y="3791011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863280" imgH="253800" progId="Equation.DSMT4">
                  <p:embed/>
                </p:oleObj>
              </mc:Choice>
              <mc:Fallback>
                <p:oleObj name="Equation" r:id="rId5" imgW="863280" imgH="253800" progId="Equation.DSMT4">
                  <p:embed/>
                  <p:pic>
                    <p:nvPicPr>
                      <p:cNvPr id="728069" name="Object 5">
                        <a:extLst>
                          <a:ext uri="{FF2B5EF4-FFF2-40B4-BE49-F238E27FC236}">
                            <a16:creationId xmlns:a16="http://schemas.microsoft.com/office/drawing/2014/main" id="{4F7C5418-82E5-4F62-A280-7AF72B7937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3791011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8070" name="Object 6">
                <a:extLst>
                  <a:ext uri="{FF2B5EF4-FFF2-40B4-BE49-F238E27FC236}">
                    <a16:creationId xmlns:a16="http://schemas.microsoft.com/office/drawing/2014/main" id="{E3953E26-0388-4362-93BD-1517692385F6}"/>
                  </a:ext>
                </a:extLst>
              </p:cNvPr>
              <p:cNvSpPr txBox="1"/>
              <p:nvPr/>
            </p:nvSpPr>
            <p:spPr bwMode="auto">
              <a:xfrm>
                <a:off x="2470006" y="1730375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28070" name="Object 6">
                <a:extLst>
                  <a:ext uri="{FF2B5EF4-FFF2-40B4-BE49-F238E27FC236}">
                    <a16:creationId xmlns:a16="http://schemas.microsoft.com/office/drawing/2014/main" id="{E3953E26-0388-4362-93BD-151769238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0006" y="1730375"/>
                <a:ext cx="508000" cy="393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28071" name="Object 7">
            <a:extLst>
              <a:ext uri="{FF2B5EF4-FFF2-40B4-BE49-F238E27FC236}">
                <a16:creationId xmlns:a16="http://schemas.microsoft.com/office/drawing/2014/main" id="{4050EEB7-3C58-420B-B0FE-C233EA3A89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252193"/>
              </p:ext>
            </p:extLst>
          </p:nvPr>
        </p:nvGraphicFramePr>
        <p:xfrm>
          <a:off x="4178300" y="4102100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8" imgW="1143000" imgH="342720" progId="Equation.DSMT4">
                  <p:embed/>
                </p:oleObj>
              </mc:Choice>
              <mc:Fallback>
                <p:oleObj name="Equation" r:id="rId8" imgW="1143000" imgH="342720" progId="Equation.DSMT4">
                  <p:embed/>
                  <p:pic>
                    <p:nvPicPr>
                      <p:cNvPr id="728071" name="Object 7">
                        <a:extLst>
                          <a:ext uri="{FF2B5EF4-FFF2-40B4-BE49-F238E27FC236}">
                            <a16:creationId xmlns:a16="http://schemas.microsoft.com/office/drawing/2014/main" id="{4050EEB7-3C58-420B-B0FE-C233EA3A89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4102100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8072" name="Object 8">
                <a:extLst>
                  <a:ext uri="{FF2B5EF4-FFF2-40B4-BE49-F238E27FC236}">
                    <a16:creationId xmlns:a16="http://schemas.microsoft.com/office/drawing/2014/main" id="{4F87AB66-8CB4-4F1C-A30C-E7E2C9C39519}"/>
                  </a:ext>
                </a:extLst>
              </p:cNvPr>
              <p:cNvSpPr txBox="1"/>
              <p:nvPr/>
            </p:nvSpPr>
            <p:spPr bwMode="auto">
              <a:xfrm>
                <a:off x="1371600" y="4472485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28072" name="Object 8">
                <a:extLst>
                  <a:ext uri="{FF2B5EF4-FFF2-40B4-BE49-F238E27FC236}">
                    <a16:creationId xmlns:a16="http://schemas.microsoft.com/office/drawing/2014/main" id="{4F87AB66-8CB4-4F1C-A30C-E7E2C9C39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4472485"/>
                <a:ext cx="508000" cy="3937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4FDD978-EC83-4A7B-A4E7-AD0FE9C496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78457"/>
              </p:ext>
            </p:extLst>
          </p:nvPr>
        </p:nvGraphicFramePr>
        <p:xfrm>
          <a:off x="6019800" y="1482725"/>
          <a:ext cx="8572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11" imgW="857023" imgH="247808" progId="Equation.DSMT4">
                  <p:embed/>
                </p:oleObj>
              </mc:Choice>
              <mc:Fallback>
                <p:oleObj name="Equation" r:id="rId11" imgW="857023" imgH="247808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D4FDD978-EC83-4A7B-A4E7-AD0FE9C496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019800" y="1482725"/>
                        <a:ext cx="857250" cy="24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134E1174-22D3-4224-BDB0-65DF32CDC708}"/>
                  </a:ext>
                </a:extLst>
              </p:cNvPr>
              <p:cNvSpPr txBox="1"/>
              <p:nvPr/>
            </p:nvSpPr>
            <p:spPr>
              <a:xfrm>
                <a:off x="7620000" y="3671561"/>
                <a:ext cx="501650" cy="38735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Object 2">
                <a:extLst>
                  <a:ext uri="{FF2B5EF4-FFF2-40B4-BE49-F238E27FC236}">
                    <a16:creationId xmlns:a16="http://schemas.microsoft.com/office/drawing/2014/main" id="{134E1174-22D3-4224-BDB0-65DF32CDC7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3671561"/>
                <a:ext cx="501650" cy="387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076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934673EC-F300-4757-9752-41FDCDA67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82030E30-203B-4CE5-9405-0515CD9D97FA}" type="slidenum">
              <a:rPr lang="en-US" altLang="en-US"/>
              <a:pPr/>
              <a:t>11</a:t>
            </a:fld>
            <a:endParaRPr lang="en-CA" alt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2D4C4B9-C449-44C6-894C-51708B05C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8066" name="Rectangle 2">
            <a:extLst>
              <a:ext uri="{FF2B5EF4-FFF2-40B4-BE49-F238E27FC236}">
                <a16:creationId xmlns:a16="http://schemas.microsoft.com/office/drawing/2014/main" id="{5280ED72-D889-4624-BC01-EEA4E02FB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COLUMN SPACE OF A MATRIX</a:t>
            </a:r>
          </a:p>
        </p:txBody>
      </p:sp>
      <p:sp>
        <p:nvSpPr>
          <p:cNvPr id="728067" name="Rectangle 3">
            <a:extLst>
              <a:ext uri="{FF2B5EF4-FFF2-40B4-BE49-F238E27FC236}">
                <a16:creationId xmlns:a16="http://schemas.microsoft.com/office/drawing/2014/main" id="{021A3F2D-EE28-4524-B656-E4C6AB3C84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" y="1449957"/>
            <a:ext cx="8763000" cy="5257800"/>
          </a:xfrm>
        </p:spPr>
        <p:txBody>
          <a:bodyPr/>
          <a:lstStyle/>
          <a:p>
            <a:endParaRPr lang="en-US" altLang="en-US" sz="2800" dirty="0"/>
          </a:p>
          <a:p>
            <a:r>
              <a:rPr lang="en-US" altLang="en-US" sz="2800" b="1" dirty="0"/>
              <a:t>Example 2:</a:t>
            </a:r>
            <a:r>
              <a:rPr lang="en-US" altLang="en-US" sz="2800" dirty="0"/>
              <a:t> Let                                          ,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and                 .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marL="1371600" lvl="2" indent="-457200">
              <a:spcBef>
                <a:spcPts val="2400"/>
              </a:spcBef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Determine if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in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Could </a:t>
            </a:r>
            <a:r>
              <a:rPr lang="en-US" altLang="en-US" sz="2800" b="1" dirty="0"/>
              <a:t>u</a:t>
            </a:r>
            <a:r>
              <a:rPr lang="en-US" altLang="en-US" sz="2800" dirty="0"/>
              <a:t> be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?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Determine if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Could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be in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28073" name="Object 9">
            <a:extLst>
              <a:ext uri="{FF2B5EF4-FFF2-40B4-BE49-F238E27FC236}">
                <a16:creationId xmlns:a16="http://schemas.microsoft.com/office/drawing/2014/main" id="{116CB8F3-4444-4EAB-80B2-8C345544B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930890"/>
              </p:ext>
            </p:extLst>
          </p:nvPr>
        </p:nvGraphicFramePr>
        <p:xfrm>
          <a:off x="3048000" y="1431925"/>
          <a:ext cx="350520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3682800" imgH="1777680" progId="Equation.DSMT4">
                  <p:embed/>
                </p:oleObj>
              </mc:Choice>
              <mc:Fallback>
                <p:oleObj name="Equation" r:id="rId3" imgW="3682800" imgH="1777680" progId="Equation.DSMT4">
                  <p:embed/>
                  <p:pic>
                    <p:nvPicPr>
                      <p:cNvPr id="728073" name="Object 9">
                        <a:extLst>
                          <a:ext uri="{FF2B5EF4-FFF2-40B4-BE49-F238E27FC236}">
                            <a16:creationId xmlns:a16="http://schemas.microsoft.com/office/drawing/2014/main" id="{116CB8F3-4444-4EAB-80B2-8C345544B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431925"/>
                        <a:ext cx="350520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4" name="Object 10">
            <a:extLst>
              <a:ext uri="{FF2B5EF4-FFF2-40B4-BE49-F238E27FC236}">
                <a16:creationId xmlns:a16="http://schemas.microsoft.com/office/drawing/2014/main" id="{F38DA82F-1B01-479C-8518-2BFB5E0E14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393621"/>
              </p:ext>
            </p:extLst>
          </p:nvPr>
        </p:nvGraphicFramePr>
        <p:xfrm>
          <a:off x="6832600" y="1143000"/>
          <a:ext cx="1401763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1447560" imgH="2361960" progId="Equation.DSMT4">
                  <p:embed/>
                </p:oleObj>
              </mc:Choice>
              <mc:Fallback>
                <p:oleObj name="Equation" r:id="rId5" imgW="1447560" imgH="2361960" progId="Equation.DSMT4">
                  <p:embed/>
                  <p:pic>
                    <p:nvPicPr>
                      <p:cNvPr id="728074" name="Object 10">
                        <a:extLst>
                          <a:ext uri="{FF2B5EF4-FFF2-40B4-BE49-F238E27FC236}">
                            <a16:creationId xmlns:a16="http://schemas.microsoft.com/office/drawing/2014/main" id="{F38DA82F-1B01-479C-8518-2BFB5E0E14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2600" y="1143000"/>
                        <a:ext cx="1401763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8075" name="Object 11">
            <a:extLst>
              <a:ext uri="{FF2B5EF4-FFF2-40B4-BE49-F238E27FC236}">
                <a16:creationId xmlns:a16="http://schemas.microsoft.com/office/drawing/2014/main" id="{5A4AAEFA-6A46-4924-B3F7-AA0FF28116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372486"/>
              </p:ext>
            </p:extLst>
          </p:nvPr>
        </p:nvGraphicFramePr>
        <p:xfrm>
          <a:off x="1289050" y="2438400"/>
          <a:ext cx="1341438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422360" imgH="1777680" progId="Equation.DSMT4">
                  <p:embed/>
                </p:oleObj>
              </mc:Choice>
              <mc:Fallback>
                <p:oleObj name="Equation" r:id="rId7" imgW="1422360" imgH="1777680" progId="Equation.DSMT4">
                  <p:embed/>
                  <p:pic>
                    <p:nvPicPr>
                      <p:cNvPr id="728075" name="Object 11">
                        <a:extLst>
                          <a:ext uri="{FF2B5EF4-FFF2-40B4-BE49-F238E27FC236}">
                            <a16:creationId xmlns:a16="http://schemas.microsoft.com/office/drawing/2014/main" id="{5A4AAEFA-6A46-4924-B3F7-AA0FF28116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438400"/>
                        <a:ext cx="1341438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3473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5A0875C-A7C0-4E1C-8DBF-2A1338A9C4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F7B55263-35F8-410C-8DB0-D70A6B10C004}" type="slidenum">
              <a:rPr lang="en-US" altLang="en-US"/>
              <a:pPr/>
              <a:t>12</a:t>
            </a:fld>
            <a:endParaRPr lang="en-CA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C0D048-8E2B-4616-B3E9-AF60F985F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9090" name="Rectangle 2">
            <a:extLst>
              <a:ext uri="{FF2B5EF4-FFF2-40B4-BE49-F238E27FC236}">
                <a16:creationId xmlns:a16="http://schemas.microsoft.com/office/drawing/2014/main" id="{8E995BBE-811A-4EC6-A0A5-A76FC0528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COLUMN SPACE OF A MATRIX</a:t>
            </a:r>
          </a:p>
        </p:txBody>
      </p:sp>
      <p:sp>
        <p:nvSpPr>
          <p:cNvPr id="729091" name="Rectangle 3">
            <a:extLst>
              <a:ext uri="{FF2B5EF4-FFF2-40B4-BE49-F238E27FC236}">
                <a16:creationId xmlns:a16="http://schemas.microsoft.com/office/drawing/2014/main" id="{8EA72EDB-C19D-4DBB-98D8-C234F1AACE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 marL="457200" lvl="2" indent="-457200">
              <a:buFont typeface="Wingdings" panose="05000000000000000000" pitchFamily="2" charset="2"/>
              <a:buAutoNum type="alphaLcPeriod"/>
            </a:pPr>
            <a:r>
              <a:rPr lang="en-US" altLang="en-US" sz="2800" dirty="0"/>
              <a:t>An explicit description of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not needed here. Simply compute the product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u</a:t>
            </a:r>
            <a:r>
              <a:rPr lang="en-US" altLang="en-US" sz="2800" dirty="0"/>
              <a:t>.</a:t>
            </a:r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/>
            </a:pPr>
            <a:endParaRPr lang="en-US" altLang="en-US" sz="2800" dirty="0"/>
          </a:p>
          <a:p>
            <a:pPr marL="0" lvl="2" indent="0">
              <a:buNone/>
            </a:pPr>
            <a:r>
              <a:rPr lang="en-US" altLang="en-US" sz="2800" dirty="0"/>
              <a:t>       The vector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</a:t>
            </a:r>
            <a:r>
              <a:rPr lang="en-US" altLang="en-US" sz="2800" i="1" dirty="0"/>
              <a:t>not</a:t>
            </a:r>
            <a:r>
              <a:rPr lang="en-US" altLang="en-US" sz="2800" dirty="0"/>
              <a:t> a solution of 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=  </a:t>
            </a:r>
            <a:r>
              <a:rPr lang="en-US" altLang="en-US" sz="2800" b="1" dirty="0"/>
              <a:t>0</a:t>
            </a:r>
            <a:r>
              <a:rPr lang="en-US" altLang="en-US" sz="2800" dirty="0"/>
              <a:t>, so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not </a:t>
            </a:r>
          </a:p>
          <a:p>
            <a:pPr marL="640080" lvl="2" indent="0">
              <a:buNone/>
            </a:pPr>
            <a:r>
              <a:rPr lang="en-US" altLang="en-US" sz="2800" dirty="0"/>
              <a:t>in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640080" lvl="2" indent="0">
              <a:buNone/>
            </a:pPr>
            <a:r>
              <a:rPr lang="en-US" altLang="en-US" sz="2800" dirty="0"/>
              <a:t>Also, with four entries, </a:t>
            </a:r>
            <a:r>
              <a:rPr lang="en-US" altLang="en-US" sz="2800" b="1" dirty="0"/>
              <a:t>u</a:t>
            </a:r>
            <a:r>
              <a:rPr lang="en-US" altLang="en-US" sz="2800" dirty="0"/>
              <a:t> could not possibly be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since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subspace of     .</a:t>
            </a:r>
          </a:p>
          <a:p>
            <a:pPr marL="640080" lvl="2" indent="0">
              <a:buNone/>
            </a:pPr>
            <a:endParaRPr lang="en-US" altLang="en-US" sz="2800" dirty="0"/>
          </a:p>
          <a:p>
            <a:pPr marL="914400" lvl="2" indent="0">
              <a:buNone/>
            </a:pPr>
            <a:endParaRPr lang="en-US" altLang="en-US" sz="2800" dirty="0"/>
          </a:p>
        </p:txBody>
      </p:sp>
      <p:graphicFrame>
        <p:nvGraphicFramePr>
          <p:cNvPr id="729092" name="Object 4">
            <a:extLst>
              <a:ext uri="{FF2B5EF4-FFF2-40B4-BE49-F238E27FC236}">
                <a16:creationId xmlns:a16="http://schemas.microsoft.com/office/drawing/2014/main" id="{89361221-E717-4E56-B909-E8078D4CB9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9139656"/>
              </p:ext>
            </p:extLst>
          </p:nvPr>
        </p:nvGraphicFramePr>
        <p:xfrm>
          <a:off x="1212850" y="1981200"/>
          <a:ext cx="6718300" cy="230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3" imgW="6895800" imgH="2361960" progId="Equation.DSMT4">
                  <p:embed/>
                </p:oleObj>
              </mc:Choice>
              <mc:Fallback>
                <p:oleObj name="Equation" r:id="rId3" imgW="6895800" imgH="2361960" progId="Equation.DSMT4">
                  <p:embed/>
                  <p:pic>
                    <p:nvPicPr>
                      <p:cNvPr id="729092" name="Object 4">
                        <a:extLst>
                          <a:ext uri="{FF2B5EF4-FFF2-40B4-BE49-F238E27FC236}">
                            <a16:creationId xmlns:a16="http://schemas.microsoft.com/office/drawing/2014/main" id="{89361221-E717-4E56-B909-E8078D4CB9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1981200"/>
                        <a:ext cx="6718300" cy="230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563617BD-B1AA-4237-BD26-EC7BC275F9A1}"/>
                  </a:ext>
                </a:extLst>
              </p:cNvPr>
              <p:cNvSpPr txBox="1"/>
              <p:nvPr/>
            </p:nvSpPr>
            <p:spPr bwMode="auto">
              <a:xfrm>
                <a:off x="6248400" y="5626100"/>
                <a:ext cx="4445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563617BD-B1AA-4237-BD26-EC7BC275F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48400" y="5626100"/>
                <a:ext cx="444500" cy="393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072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FFCB696-F7FD-40E3-8866-A79F0AC33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2FB9D573-D40C-43C4-8038-D9F794599A6B}" type="slidenum">
              <a:rPr lang="en-US" altLang="en-US"/>
              <a:pPr/>
              <a:t>13</a:t>
            </a:fld>
            <a:endParaRPr lang="en-CA" alt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99F6433-9F2F-42B5-8997-42C9249C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0114" name="Rectangle 2">
            <a:extLst>
              <a:ext uri="{FF2B5EF4-FFF2-40B4-BE49-F238E27FC236}">
                <a16:creationId xmlns:a16="http://schemas.microsoft.com/office/drawing/2014/main" id="{09E3D9F3-4AA1-4C33-A2AE-DC4425EAF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COLUMN SPACE OF A MATRIX</a:t>
            </a:r>
          </a:p>
        </p:txBody>
      </p:sp>
      <p:sp>
        <p:nvSpPr>
          <p:cNvPr id="730115" name="Rectangle 3">
            <a:extLst>
              <a:ext uri="{FF2B5EF4-FFF2-40B4-BE49-F238E27FC236}">
                <a16:creationId xmlns:a16="http://schemas.microsoft.com/office/drawing/2014/main" id="{D0AA23D8-96F0-44A6-A73C-1630280909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82000" cy="5181600"/>
          </a:xfrm>
        </p:spPr>
        <p:txBody>
          <a:bodyPr/>
          <a:lstStyle/>
          <a:p>
            <a:pPr marL="0" lvl="2" indent="-457200">
              <a:buFont typeface="Wingdings" panose="05000000000000000000" pitchFamily="2" charset="2"/>
              <a:buAutoNum type="alphaLcPeriod" startAt="2"/>
            </a:pPr>
            <a:r>
              <a:rPr lang="en-US" altLang="en-US" sz="2800" dirty="0"/>
              <a:t>Reduce             to an echelon form.</a:t>
            </a:r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AutoNum type="alphaLcPeriod" startAt="2"/>
            </a:pPr>
            <a:endParaRPr lang="en-US" altLang="en-US" sz="2800" dirty="0"/>
          </a:p>
          <a:p>
            <a:pPr marL="1371600" lvl="2" indent="-457200"/>
            <a:endParaRPr lang="en-US" altLang="en-US" sz="2800" dirty="0"/>
          </a:p>
          <a:p>
            <a:pPr marL="612648" lvl="3" indent="0">
              <a:buNone/>
            </a:pPr>
            <a:r>
              <a:rPr lang="en-US" altLang="en-US" sz="2800" dirty="0"/>
              <a:t>The equation               is consistent, so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is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612648" lvl="3" indent="0">
              <a:buNone/>
            </a:pPr>
            <a:r>
              <a:rPr lang="en-US" altLang="en-US" sz="2800" dirty="0"/>
              <a:t>With only three entries,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could not possibly be in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since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subspace of     . </a:t>
            </a:r>
          </a:p>
          <a:p>
            <a:pPr marL="612648" lvl="3" indent="0">
              <a:buNone/>
            </a:pPr>
            <a:endParaRPr lang="en-US" altLang="en-US" sz="2800" dirty="0"/>
          </a:p>
          <a:p>
            <a:pPr marL="1371600" lvl="2" indent="-457200">
              <a:buFont typeface="Wingdings" panose="05000000000000000000" pitchFamily="2" charset="2"/>
              <a:buNone/>
            </a:pPr>
            <a:endParaRPr lang="en-US" altLang="en-US" sz="2800" dirty="0"/>
          </a:p>
        </p:txBody>
      </p:sp>
      <p:graphicFrame>
        <p:nvGraphicFramePr>
          <p:cNvPr id="730118" name="Object 6">
            <a:extLst>
              <a:ext uri="{FF2B5EF4-FFF2-40B4-BE49-F238E27FC236}">
                <a16:creationId xmlns:a16="http://schemas.microsoft.com/office/drawing/2014/main" id="{FE29C58D-CD47-430A-92A8-28D98E876B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544376"/>
              </p:ext>
            </p:extLst>
          </p:nvPr>
        </p:nvGraphicFramePr>
        <p:xfrm>
          <a:off x="2205038" y="1436688"/>
          <a:ext cx="925512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168200" imgH="558720" progId="Equation.DSMT4">
                  <p:embed/>
                </p:oleObj>
              </mc:Choice>
              <mc:Fallback>
                <p:oleObj name="Equation" r:id="rId3" imgW="1168200" imgH="558720" progId="Equation.DSMT4">
                  <p:embed/>
                  <p:pic>
                    <p:nvPicPr>
                      <p:cNvPr id="730118" name="Object 6">
                        <a:extLst>
                          <a:ext uri="{FF2B5EF4-FFF2-40B4-BE49-F238E27FC236}">
                            <a16:creationId xmlns:a16="http://schemas.microsoft.com/office/drawing/2014/main" id="{FE29C58D-CD47-430A-92A8-28D98E876B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1436688"/>
                        <a:ext cx="925512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0119" name="Object 7">
                <a:extLst>
                  <a:ext uri="{FF2B5EF4-FFF2-40B4-BE49-F238E27FC236}">
                    <a16:creationId xmlns:a16="http://schemas.microsoft.com/office/drawing/2014/main" id="{98DA4C2B-6AF4-443D-B313-5C15265AB4A3}"/>
                  </a:ext>
                </a:extLst>
              </p:cNvPr>
              <p:cNvSpPr txBox="1"/>
              <p:nvPr/>
            </p:nvSpPr>
            <p:spPr bwMode="auto">
              <a:xfrm>
                <a:off x="1144588" y="1981200"/>
                <a:ext cx="7005637" cy="160496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30119" name="Object 7">
                <a:extLst>
                  <a:ext uri="{FF2B5EF4-FFF2-40B4-BE49-F238E27FC236}">
                    <a16:creationId xmlns:a16="http://schemas.microsoft.com/office/drawing/2014/main" id="{98DA4C2B-6AF4-443D-B313-5C15265AB4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4588" y="1981200"/>
                <a:ext cx="7005637" cy="1604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0120" name="Object 8">
            <a:extLst>
              <a:ext uri="{FF2B5EF4-FFF2-40B4-BE49-F238E27FC236}">
                <a16:creationId xmlns:a16="http://schemas.microsoft.com/office/drawing/2014/main" id="{17F98553-61D0-4FA0-8272-363A9F656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283146"/>
              </p:ext>
            </p:extLst>
          </p:nvPr>
        </p:nvGraphicFramePr>
        <p:xfrm>
          <a:off x="3095625" y="4000500"/>
          <a:ext cx="115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6" imgW="1155600" imgH="342720" progId="Equation.DSMT4">
                  <p:embed/>
                </p:oleObj>
              </mc:Choice>
              <mc:Fallback>
                <p:oleObj name="Equation" r:id="rId6" imgW="1155600" imgH="342720" progId="Equation.DSMT4">
                  <p:embed/>
                  <p:pic>
                    <p:nvPicPr>
                      <p:cNvPr id="730120" name="Object 8">
                        <a:extLst>
                          <a:ext uri="{FF2B5EF4-FFF2-40B4-BE49-F238E27FC236}">
                            <a16:creationId xmlns:a16="http://schemas.microsoft.com/office/drawing/2014/main" id="{17F98553-61D0-4FA0-8272-363A9F656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4000500"/>
                        <a:ext cx="1155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">
                <a:extLst>
                  <a:ext uri="{FF2B5EF4-FFF2-40B4-BE49-F238E27FC236}">
                    <a16:creationId xmlns:a16="http://schemas.microsoft.com/office/drawing/2014/main" id="{243B8261-E14E-41A7-A804-FF5ECA943C44}"/>
                  </a:ext>
                </a:extLst>
              </p:cNvPr>
              <p:cNvSpPr txBox="1"/>
              <p:nvPr/>
            </p:nvSpPr>
            <p:spPr>
              <a:xfrm>
                <a:off x="6330950" y="4876800"/>
                <a:ext cx="450850" cy="38735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Object 1">
                <a:extLst>
                  <a:ext uri="{FF2B5EF4-FFF2-40B4-BE49-F238E27FC236}">
                    <a16:creationId xmlns:a16="http://schemas.microsoft.com/office/drawing/2014/main" id="{243B8261-E14E-41A7-A804-FF5ECA943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950" y="4876800"/>
                <a:ext cx="450850" cy="3873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28702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14B852A-39A1-4F83-BD90-87EEA0A82F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4.6- </a:t>
            </a:r>
            <a:fld id="{D73DF623-591D-4F40-B7D0-597AC54A90C1}" type="slidenum">
              <a:rPr lang="en-US" altLang="en-US"/>
              <a:pPr/>
              <a:t>14</a:t>
            </a:fld>
            <a:endParaRPr lang="en-CA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8D1FAC9-6464-4723-A893-DAD6E635D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A9CF2DEB-63C7-436C-BC38-94BDEEFCE3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ROW SPACE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6EA51EE6-2D49-4023-9F1E-A9253699B7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If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an           matrix, each row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has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entries and thus can be identified with a vector in     .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The set of all linear combinations of the row vectors is called the </a:t>
            </a:r>
            <a:r>
              <a:rPr lang="en-US" altLang="en-US" sz="2800" b="1" dirty="0">
                <a:cs typeface="Times New Roman" panose="02020603050405020304" pitchFamily="18" charset="0"/>
              </a:rPr>
              <a:t>row space</a:t>
            </a:r>
            <a:r>
              <a:rPr lang="en-US" altLang="en-US" sz="2800" dirty="0">
                <a:cs typeface="Times New Roman" panose="02020603050405020304" pitchFamily="18" charset="0"/>
              </a:rPr>
              <a:t>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and is denoted by    Row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Each row has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entries, so Row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 subspace of 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en-US" sz="2800" dirty="0">
                <a:cs typeface="Times New Roman" panose="02020603050405020304" pitchFamily="18" charset="0"/>
              </a:rPr>
              <a:t>           .</a:t>
            </a:r>
          </a:p>
          <a:p>
            <a:pPr marL="609600" indent="-609600"/>
            <a:r>
              <a:rPr lang="en-US" altLang="en-US" sz="2800" dirty="0">
                <a:cs typeface="Times New Roman" panose="02020603050405020304" pitchFamily="18" charset="0"/>
              </a:rPr>
              <a:t>Since the rows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are identified with the columns of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i="1" baseline="30000" dirty="0"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cs typeface="Times New Roman" panose="02020603050405020304" pitchFamily="18" charset="0"/>
              </a:rPr>
              <a:t>, we could also write Col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i="1" baseline="30000" dirty="0">
                <a:cs typeface="Times New Roman" panose="02020603050405020304" pitchFamily="18" charset="0"/>
              </a:rPr>
              <a:t>T</a:t>
            </a:r>
            <a:r>
              <a:rPr lang="en-US" altLang="en-US" sz="2800" dirty="0">
                <a:cs typeface="Times New Roman" panose="02020603050405020304" pitchFamily="18" charset="0"/>
              </a:rPr>
              <a:t> in place of      Row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16459" name="Object 43">
            <a:extLst>
              <a:ext uri="{FF2B5EF4-FFF2-40B4-BE49-F238E27FC236}">
                <a16:creationId xmlns:a16="http://schemas.microsoft.com/office/drawing/2014/main" id="{01FDC50D-5D3E-4655-9261-94680A5B23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9200" y="17653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316459" name="Object 43">
                        <a:extLst>
                          <a:ext uri="{FF2B5EF4-FFF2-40B4-BE49-F238E27FC236}">
                            <a16:creationId xmlns:a16="http://schemas.microsoft.com/office/drawing/2014/main" id="{01FDC50D-5D3E-4655-9261-94680A5B23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17653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6460" name="Object 44">
                <a:extLst>
                  <a:ext uri="{FF2B5EF4-FFF2-40B4-BE49-F238E27FC236}">
                    <a16:creationId xmlns:a16="http://schemas.microsoft.com/office/drawing/2014/main" id="{166452E6-6AD4-4895-BDC9-D97654143BBC}"/>
                  </a:ext>
                </a:extLst>
              </p:cNvPr>
              <p:cNvSpPr txBox="1"/>
              <p:nvPr/>
            </p:nvSpPr>
            <p:spPr bwMode="auto">
              <a:xfrm>
                <a:off x="7175500" y="20447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6460" name="Object 44">
                <a:extLst>
                  <a:ext uri="{FF2B5EF4-FFF2-40B4-BE49-F238E27FC236}">
                    <a16:creationId xmlns:a16="http://schemas.microsoft.com/office/drawing/2014/main" id="{166452E6-6AD4-4895-BDC9-D97654143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5500" y="2044700"/>
                <a:ext cx="457200" cy="39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461" name="Object 45">
                <a:extLst>
                  <a:ext uri="{FF2B5EF4-FFF2-40B4-BE49-F238E27FC236}">
                    <a16:creationId xmlns:a16="http://schemas.microsoft.com/office/drawing/2014/main" id="{EF3F72DE-06CB-499A-9E2B-229F1EA1C18D}"/>
                  </a:ext>
                </a:extLst>
              </p:cNvPr>
              <p:cNvSpPr txBox="1"/>
              <p:nvPr/>
            </p:nvSpPr>
            <p:spPr bwMode="auto">
              <a:xfrm>
                <a:off x="1143000" y="44323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6461" name="Object 45">
                <a:extLst>
                  <a:ext uri="{FF2B5EF4-FFF2-40B4-BE49-F238E27FC236}">
                    <a16:creationId xmlns:a16="http://schemas.microsoft.com/office/drawing/2014/main" id="{EF3F72DE-06CB-499A-9E2B-229F1EA1C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4432300"/>
                <a:ext cx="457200" cy="3937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7625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A2417D2-8D59-4F65-B798-6BCEC6589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15656C9F-6970-4456-A4BD-D7E152F708DE}" type="slidenum">
              <a:rPr lang="en-US" altLang="en-US"/>
              <a:pPr/>
              <a:t>15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72F558F7-ACFB-4618-88FA-CA4FEB239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1138" name="Rectangle 2">
            <a:extLst>
              <a:ext uri="{FF2B5EF4-FFF2-40B4-BE49-F238E27FC236}">
                <a16:creationId xmlns:a16="http://schemas.microsoft.com/office/drawing/2014/main" id="{C1D8EB7C-BCC8-471A-B679-A0FB252686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KERNEL AND RANGE OF A LINEAR TRANSFORMATION</a:t>
            </a:r>
          </a:p>
        </p:txBody>
      </p:sp>
      <p:sp>
        <p:nvSpPr>
          <p:cNvPr id="731139" name="Rectangle 3">
            <a:extLst>
              <a:ext uri="{FF2B5EF4-FFF2-40B4-BE49-F238E27FC236}">
                <a16:creationId xmlns:a16="http://schemas.microsoft.com/office/drawing/2014/main" id="{B5CD0FF4-2BAB-4F1E-AAE5-2B72A45FD0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105400"/>
          </a:xfrm>
        </p:spPr>
        <p:txBody>
          <a:bodyPr/>
          <a:lstStyle/>
          <a:p>
            <a:pPr marL="660400" indent="-660400"/>
            <a:r>
              <a:rPr lang="en-US" altLang="en-US" sz="2800" dirty="0"/>
              <a:t>Subspaces of vector spaces other than      are often described in terms of a linear transformation instead of a matrix.</a:t>
            </a:r>
          </a:p>
          <a:p>
            <a:pPr marL="660400" indent="-660400"/>
            <a:r>
              <a:rPr lang="en-US" altLang="en-US" sz="2800" b="1" dirty="0"/>
              <a:t>Definition:</a:t>
            </a:r>
            <a:r>
              <a:rPr lang="en-US" altLang="en-US" sz="2800" dirty="0"/>
              <a:t> A </a:t>
            </a:r>
            <a:r>
              <a:rPr lang="en-US" altLang="en-US" sz="2800" b="1" dirty="0"/>
              <a:t>linear transformation</a:t>
            </a:r>
            <a:r>
              <a:rPr lang="en-US" altLang="en-US" sz="2800" dirty="0"/>
              <a:t> </a:t>
            </a:r>
            <a:r>
              <a:rPr lang="en-US" altLang="en-US" sz="2800" i="1" dirty="0"/>
              <a:t>T</a:t>
            </a:r>
            <a:r>
              <a:rPr lang="en-US" altLang="en-US" sz="2800" dirty="0"/>
              <a:t> from a vector space </a:t>
            </a:r>
            <a:r>
              <a:rPr lang="en-US" altLang="en-US" sz="2800" i="1" dirty="0"/>
              <a:t>V</a:t>
            </a:r>
            <a:r>
              <a:rPr lang="en-US" altLang="en-US" sz="2800" dirty="0"/>
              <a:t> into a vector space </a:t>
            </a:r>
            <a:r>
              <a:rPr lang="en-US" altLang="en-US" sz="2800" i="1" dirty="0"/>
              <a:t>W</a:t>
            </a:r>
            <a:r>
              <a:rPr lang="en-US" altLang="en-US" sz="2800" dirty="0"/>
              <a:t> is a rule that assigns to each vector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 unique vector </a:t>
            </a:r>
            <a:r>
              <a:rPr lang="en-US" altLang="en-US" sz="2800" i="1" dirty="0"/>
              <a:t>T</a:t>
            </a:r>
            <a:r>
              <a:rPr lang="en-US" altLang="en-US" sz="2800" dirty="0"/>
              <a:t>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, such that</a:t>
            </a:r>
          </a:p>
          <a:p>
            <a:pPr marL="1409700" lvl="2" indent="-495300">
              <a:buFont typeface="Wingdings" panose="05000000000000000000" pitchFamily="2" charset="2"/>
              <a:buAutoNum type="romanLcPeriod"/>
            </a:pPr>
            <a:r>
              <a:rPr lang="en-US" altLang="en-US" sz="2800" dirty="0"/>
              <a:t>                                         for all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, and </a:t>
            </a:r>
          </a:p>
          <a:p>
            <a:pPr marL="1409700" lvl="2" indent="-495300">
              <a:buFont typeface="Wingdings" panose="05000000000000000000" pitchFamily="2" charset="2"/>
              <a:buAutoNum type="romanLcPeriod"/>
            </a:pPr>
            <a:r>
              <a:rPr lang="en-US" altLang="en-US" sz="2800" dirty="0"/>
              <a:t>                          for all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and all scalars </a:t>
            </a:r>
            <a:r>
              <a:rPr lang="en-US" altLang="en-US" sz="2800" i="1" dirty="0"/>
              <a:t>c</a:t>
            </a:r>
            <a:r>
              <a:rPr lang="en-US" altLang="en-US" sz="2800" dirty="0"/>
              <a:t>.</a:t>
            </a:r>
          </a:p>
          <a:p>
            <a:pPr marL="660400" indent="-660400">
              <a:buFont typeface="Wingdings" panose="05000000000000000000" pitchFamily="2" charset="2"/>
              <a:buNone/>
            </a:pPr>
            <a:r>
              <a:rPr lang="en-US" altLang="en-US" sz="2800" dirty="0"/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1141" name="Object 5">
                <a:extLst>
                  <a:ext uri="{FF2B5EF4-FFF2-40B4-BE49-F238E27FC236}">
                    <a16:creationId xmlns:a16="http://schemas.microsoft.com/office/drawing/2014/main" id="{517BE501-F058-43DF-82A9-006E729CF137}"/>
                  </a:ext>
                </a:extLst>
              </p:cNvPr>
              <p:cNvSpPr txBox="1"/>
              <p:nvPr/>
            </p:nvSpPr>
            <p:spPr bwMode="auto">
              <a:xfrm>
                <a:off x="6311900" y="14351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31141" name="Object 5">
                <a:extLst>
                  <a:ext uri="{FF2B5EF4-FFF2-40B4-BE49-F238E27FC236}">
                    <a16:creationId xmlns:a16="http://schemas.microsoft.com/office/drawing/2014/main" id="{517BE501-F058-43DF-82A9-006E729CF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1900" y="1435100"/>
                <a:ext cx="457200" cy="393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1142" name="Object 6">
            <a:extLst>
              <a:ext uri="{FF2B5EF4-FFF2-40B4-BE49-F238E27FC236}">
                <a16:creationId xmlns:a16="http://schemas.microsoft.com/office/drawing/2014/main" id="{FDDBEE6F-F98F-4664-B1D3-E0755DDFAC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806473"/>
              </p:ext>
            </p:extLst>
          </p:nvPr>
        </p:nvGraphicFramePr>
        <p:xfrm>
          <a:off x="1498600" y="4140200"/>
          <a:ext cx="370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4" imgW="3708360" imgH="431640" progId="Equation.DSMT4">
                  <p:embed/>
                </p:oleObj>
              </mc:Choice>
              <mc:Fallback>
                <p:oleObj name="Equation" r:id="rId4" imgW="3708360" imgH="431640" progId="Equation.DSMT4">
                  <p:embed/>
                  <p:pic>
                    <p:nvPicPr>
                      <p:cNvPr id="731142" name="Object 6">
                        <a:extLst>
                          <a:ext uri="{FF2B5EF4-FFF2-40B4-BE49-F238E27FC236}">
                            <a16:creationId xmlns:a16="http://schemas.microsoft.com/office/drawing/2014/main" id="{FDDBEE6F-F98F-4664-B1D3-E0755DDFAC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140200"/>
                        <a:ext cx="370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1143" name="Object 7">
            <a:extLst>
              <a:ext uri="{FF2B5EF4-FFF2-40B4-BE49-F238E27FC236}">
                <a16:creationId xmlns:a16="http://schemas.microsoft.com/office/drawing/2014/main" id="{FB9F801A-8684-4FD6-A49B-321D881AB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1420501"/>
              </p:ext>
            </p:extLst>
          </p:nvPr>
        </p:nvGraphicFramePr>
        <p:xfrm>
          <a:off x="1485900" y="4673600"/>
          <a:ext cx="2349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6" imgW="2349360" imgH="431640" progId="Equation.DSMT4">
                  <p:embed/>
                </p:oleObj>
              </mc:Choice>
              <mc:Fallback>
                <p:oleObj name="Equation" r:id="rId6" imgW="2349360" imgH="431640" progId="Equation.DSMT4">
                  <p:embed/>
                  <p:pic>
                    <p:nvPicPr>
                      <p:cNvPr id="731143" name="Object 7">
                        <a:extLst>
                          <a:ext uri="{FF2B5EF4-FFF2-40B4-BE49-F238E27FC236}">
                            <a16:creationId xmlns:a16="http://schemas.microsoft.com/office/drawing/2014/main" id="{FB9F801A-8684-4FD6-A49B-321D881ABF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5900" y="4673600"/>
                        <a:ext cx="2349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37600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ED166414-A952-4A6C-8299-55ED6C01D5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A330D740-14C6-4A60-8084-6E7116605682}" type="slidenum">
              <a:rPr lang="en-US" altLang="en-US"/>
              <a:pPr/>
              <a:t>16</a:t>
            </a:fld>
            <a:endParaRPr lang="en-CA" alt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EFDA6B8-3A3F-4F01-AA79-0508E637E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2162" name="Rectangle 2">
            <a:extLst>
              <a:ext uri="{FF2B5EF4-FFF2-40B4-BE49-F238E27FC236}">
                <a16:creationId xmlns:a16="http://schemas.microsoft.com/office/drawing/2014/main" id="{D50F1AEC-AC79-4A78-9BC4-8822AF2B0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KERNEL AND RANGE OF A LINEAR TRANSFORMATION</a:t>
            </a:r>
          </a:p>
        </p:txBody>
      </p:sp>
      <p:sp>
        <p:nvSpPr>
          <p:cNvPr id="732163" name="Rectangle 3">
            <a:extLst>
              <a:ext uri="{FF2B5EF4-FFF2-40B4-BE49-F238E27FC236}">
                <a16:creationId xmlns:a16="http://schemas.microsoft.com/office/drawing/2014/main" id="{DB477080-0934-4096-947B-F187666B3E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r>
              <a:rPr lang="en-US" altLang="en-US" sz="2800" dirty="0"/>
              <a:t>The </a:t>
            </a:r>
            <a:r>
              <a:rPr lang="en-US" altLang="en-US" sz="2800" b="1" dirty="0"/>
              <a:t>kernel</a:t>
            </a:r>
            <a:r>
              <a:rPr lang="en-US" altLang="en-US" sz="2800" dirty="0"/>
              <a:t> (or </a:t>
            </a:r>
            <a:r>
              <a:rPr lang="en-US" altLang="en-US" sz="2800" b="1" dirty="0"/>
              <a:t>null space</a:t>
            </a:r>
            <a:r>
              <a:rPr lang="en-US" altLang="en-US" sz="2800" dirty="0"/>
              <a:t>) of such a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the set of all </a:t>
            </a:r>
            <a:r>
              <a:rPr lang="en-US" altLang="en-US" sz="2800" b="1" dirty="0"/>
              <a:t>u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 such that                 (the zero vector in </a:t>
            </a:r>
            <a:r>
              <a:rPr lang="en-US" altLang="en-US" sz="2800" i="1" dirty="0"/>
              <a:t>W </a:t>
            </a:r>
            <a:r>
              <a:rPr lang="en-US" altLang="en-US" sz="2800" dirty="0"/>
              <a:t>).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</a:t>
            </a:r>
            <a:r>
              <a:rPr lang="en-US" altLang="en-US" sz="2800" b="1" dirty="0"/>
              <a:t>range</a:t>
            </a:r>
            <a:r>
              <a:rPr lang="en-US" altLang="en-US" sz="2800" dirty="0"/>
              <a:t>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the set of all vectors in </a:t>
            </a:r>
            <a:r>
              <a:rPr lang="en-US" altLang="en-US" sz="2800" i="1" dirty="0"/>
              <a:t>W</a:t>
            </a:r>
            <a:r>
              <a:rPr lang="en-US" altLang="en-US" sz="2800" dirty="0"/>
              <a:t> of the form </a:t>
            </a:r>
            <a:r>
              <a:rPr lang="en-US" altLang="en-US" sz="2800" i="1" dirty="0"/>
              <a:t>T</a:t>
            </a:r>
            <a:r>
              <a:rPr lang="en-US" altLang="en-US" sz="2800" dirty="0"/>
              <a:t> (</a:t>
            </a:r>
            <a:r>
              <a:rPr lang="en-US" altLang="en-US" sz="2800" b="1" dirty="0"/>
              <a:t>x</a:t>
            </a:r>
            <a:r>
              <a:rPr lang="en-US" altLang="en-US" sz="2800" dirty="0"/>
              <a:t>) for some </a:t>
            </a:r>
            <a:r>
              <a:rPr lang="en-US" altLang="en-US" sz="2800" b="1" dirty="0"/>
              <a:t>x</a:t>
            </a:r>
            <a:r>
              <a:rPr lang="en-US" altLang="en-US" sz="2800" dirty="0"/>
              <a:t> in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kernel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a subspace of </a:t>
            </a:r>
            <a:r>
              <a:rPr lang="en-US" altLang="en-US" sz="2800" i="1" dirty="0"/>
              <a:t>V</a:t>
            </a:r>
            <a:r>
              <a:rPr lang="en-US" altLang="en-US" sz="2800" dirty="0"/>
              <a:t>.</a:t>
            </a:r>
          </a:p>
          <a:p>
            <a:endParaRPr lang="en-US" altLang="en-US" sz="2800" dirty="0"/>
          </a:p>
          <a:p>
            <a:r>
              <a:rPr lang="en-US" altLang="en-US" sz="2800" dirty="0"/>
              <a:t>The range of </a:t>
            </a:r>
            <a:r>
              <a:rPr lang="en-US" altLang="en-US" sz="2800" i="1" dirty="0"/>
              <a:t>T</a:t>
            </a:r>
            <a:r>
              <a:rPr lang="en-US" altLang="en-US" sz="2800" dirty="0"/>
              <a:t> is a subspace of </a:t>
            </a:r>
            <a:r>
              <a:rPr lang="en-US" altLang="en-US" sz="2800" i="1" dirty="0"/>
              <a:t>W</a:t>
            </a:r>
            <a:r>
              <a:rPr lang="en-US" altLang="en-US" sz="2800" dirty="0"/>
              <a:t>.</a:t>
            </a:r>
          </a:p>
        </p:txBody>
      </p:sp>
      <p:graphicFrame>
        <p:nvGraphicFramePr>
          <p:cNvPr id="732164" name="Object 4">
            <a:extLst>
              <a:ext uri="{FF2B5EF4-FFF2-40B4-BE49-F238E27FC236}">
                <a16:creationId xmlns:a16="http://schemas.microsoft.com/office/drawing/2014/main" id="{0F0B5B5F-7F6F-4043-90B7-816500BC37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223495"/>
              </p:ext>
            </p:extLst>
          </p:nvPr>
        </p:nvGraphicFramePr>
        <p:xfrm>
          <a:off x="3194050" y="1943100"/>
          <a:ext cx="1397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1396800" imgH="431640" progId="Equation.DSMT4">
                  <p:embed/>
                </p:oleObj>
              </mc:Choice>
              <mc:Fallback>
                <p:oleObj name="Equation" r:id="rId3" imgW="1396800" imgH="431640" progId="Equation.DSMT4">
                  <p:embed/>
                  <p:pic>
                    <p:nvPicPr>
                      <p:cNvPr id="732164" name="Object 4">
                        <a:extLst>
                          <a:ext uri="{FF2B5EF4-FFF2-40B4-BE49-F238E27FC236}">
                            <a16:creationId xmlns:a16="http://schemas.microsoft.com/office/drawing/2014/main" id="{0F0B5B5F-7F6F-4043-90B7-816500BC37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1943100"/>
                        <a:ext cx="1397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2852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D6B32DF7-CA5D-4B86-82D4-0CC8E1E90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8DC6E614-AEA8-4307-9167-2F7C30051BE6}" type="slidenum">
              <a:rPr lang="en-US" altLang="en-US"/>
              <a:pPr/>
              <a:t>17</a:t>
            </a:fld>
            <a:endParaRPr lang="en-CA" altLang="en-US" dirty="0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AEC4C8BD-E7C7-40AC-A338-40FF52931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3186" name="Rectangle 2">
            <a:extLst>
              <a:ext uri="{FF2B5EF4-FFF2-40B4-BE49-F238E27FC236}">
                <a16:creationId xmlns:a16="http://schemas.microsoft.com/office/drawing/2014/main" id="{0D68FBC8-663F-4BF8-A974-CD0C1C6743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CONTRAST BETWEEN NUL </a:t>
            </a:r>
            <a:r>
              <a:rPr lang="en-US" altLang="en-US" i="1" dirty="0"/>
              <a:t>A</a:t>
            </a:r>
            <a:r>
              <a:rPr lang="en-US" altLang="en-US" dirty="0"/>
              <a:t> AND COL </a:t>
            </a:r>
            <a:r>
              <a:rPr lang="en-US" altLang="en-US" i="1" dirty="0"/>
              <a:t>A</a:t>
            </a:r>
            <a:r>
              <a:rPr lang="en-US" altLang="en-US" dirty="0"/>
              <a:t> FOR AN   </a:t>
            </a:r>
            <a:br>
              <a:rPr lang="en-US" altLang="en-US" dirty="0"/>
            </a:br>
            <a:r>
              <a:rPr lang="en-US" altLang="en-US" dirty="0"/>
              <a:t>              MATRIX </a:t>
            </a:r>
            <a:r>
              <a:rPr lang="en-US" altLang="en-US" i="1" dirty="0"/>
              <a:t>A</a:t>
            </a:r>
          </a:p>
        </p:txBody>
      </p:sp>
      <p:graphicFrame>
        <p:nvGraphicFramePr>
          <p:cNvPr id="733188" name="Object 4">
            <a:extLst>
              <a:ext uri="{FF2B5EF4-FFF2-40B4-BE49-F238E27FC236}">
                <a16:creationId xmlns:a16="http://schemas.microsoft.com/office/drawing/2014/main" id="{0564FD1E-96F3-4854-864A-94FE37FDEE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47700"/>
          <a:ext cx="10668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733188" name="Object 4">
                        <a:extLst>
                          <a:ext uri="{FF2B5EF4-FFF2-40B4-BE49-F238E27FC236}">
                            <a16:creationId xmlns:a16="http://schemas.microsoft.com/office/drawing/2014/main" id="{0564FD1E-96F3-4854-864A-94FE37FDEE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47700"/>
                        <a:ext cx="1066800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3270" name="Group 86">
            <a:extLst>
              <a:ext uri="{FF2B5EF4-FFF2-40B4-BE49-F238E27FC236}">
                <a16:creationId xmlns:a16="http://schemas.microsoft.com/office/drawing/2014/main" id="{D5D5C9EE-D001-4F46-81CF-E998DB2504C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1000" y="1676400"/>
          <a:ext cx="8382000" cy="4156012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390303046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1169401500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279385"/>
                  </a:ext>
                </a:extLst>
              </a:tr>
              <a:tr h="836613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subspace of 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a subspace of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003883"/>
                  </a:ext>
                </a:extLst>
              </a:tr>
              <a:tr h="2592388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2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implicitly defined;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i.e.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you are given only a condition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  that vectors in Nul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must satisfy.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2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explicitly defined;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i.e.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you are told how to build vectors in Col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3112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33226" name="Object 42">
                <a:extLst>
                  <a:ext uri="{FF2B5EF4-FFF2-40B4-BE49-F238E27FC236}">
                    <a16:creationId xmlns:a16="http://schemas.microsoft.com/office/drawing/2014/main" id="{0CD44F86-E5A7-4F4D-9AB9-B6BE50A52EE8}"/>
                  </a:ext>
                </a:extLst>
              </p:cNvPr>
              <p:cNvSpPr txBox="1"/>
              <p:nvPr/>
            </p:nvSpPr>
            <p:spPr bwMode="auto">
              <a:xfrm>
                <a:off x="990600" y="27432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33226" name="Object 42">
                <a:extLst>
                  <a:ext uri="{FF2B5EF4-FFF2-40B4-BE49-F238E27FC236}">
                    <a16:creationId xmlns:a16="http://schemas.microsoft.com/office/drawing/2014/main" id="{0CD44F86-E5A7-4F4D-9AB9-B6BE50A52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2743200"/>
                <a:ext cx="457200" cy="3937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3229" name="Object 45">
                <a:extLst>
                  <a:ext uri="{FF2B5EF4-FFF2-40B4-BE49-F238E27FC236}">
                    <a16:creationId xmlns:a16="http://schemas.microsoft.com/office/drawing/2014/main" id="{80954C9B-7A4B-4341-B481-F2E826A5B9BC}"/>
                  </a:ext>
                </a:extLst>
              </p:cNvPr>
              <p:cNvSpPr txBox="1"/>
              <p:nvPr/>
            </p:nvSpPr>
            <p:spPr bwMode="auto">
              <a:xfrm>
                <a:off x="5105400" y="274320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33229" name="Object 45">
                <a:extLst>
                  <a:ext uri="{FF2B5EF4-FFF2-40B4-BE49-F238E27FC236}">
                    <a16:creationId xmlns:a16="http://schemas.microsoft.com/office/drawing/2014/main" id="{80954C9B-7A4B-4341-B481-F2E826A5B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2743200"/>
                <a:ext cx="508000" cy="3937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33239" name="Object 55">
            <a:extLst>
              <a:ext uri="{FF2B5EF4-FFF2-40B4-BE49-F238E27FC236}">
                <a16:creationId xmlns:a16="http://schemas.microsoft.com/office/drawing/2014/main" id="{75139D57-8EA6-4447-8E21-B1B7F42DDC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308557"/>
              </p:ext>
            </p:extLst>
          </p:nvPr>
        </p:nvGraphicFramePr>
        <p:xfrm>
          <a:off x="914400" y="4699000"/>
          <a:ext cx="1295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7" imgW="1409400" imgH="431640" progId="Equation.DSMT4">
                  <p:embed/>
                </p:oleObj>
              </mc:Choice>
              <mc:Fallback>
                <p:oleObj name="Equation" r:id="rId7" imgW="1409400" imgH="431640" progId="Equation.DSMT4">
                  <p:embed/>
                  <p:pic>
                    <p:nvPicPr>
                      <p:cNvPr id="733239" name="Object 55">
                        <a:extLst>
                          <a:ext uri="{FF2B5EF4-FFF2-40B4-BE49-F238E27FC236}">
                            <a16:creationId xmlns:a16="http://schemas.microsoft.com/office/drawing/2014/main" id="{75139D57-8EA6-4447-8E21-B1B7F42DDC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699000"/>
                        <a:ext cx="12954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6756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0D558A97-4042-4E0E-918F-3552A3878C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3C09AEB2-A967-4B7D-9243-86C30251BB5A}" type="slidenum">
              <a:rPr lang="en-US" altLang="en-US"/>
              <a:pPr/>
              <a:t>18</a:t>
            </a:fld>
            <a:endParaRPr lang="en-CA" alt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1BCFAAF-93AC-45CB-B0AC-6B1044A5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6258" name="Rectangle 2">
            <a:extLst>
              <a:ext uri="{FF2B5EF4-FFF2-40B4-BE49-F238E27FC236}">
                <a16:creationId xmlns:a16="http://schemas.microsoft.com/office/drawing/2014/main" id="{EAECD7C4-4E87-4511-B25B-50B181803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CONTRAST BETWEEN NUL </a:t>
            </a:r>
            <a:r>
              <a:rPr lang="en-US" altLang="en-US" i="1" dirty="0"/>
              <a:t>A</a:t>
            </a:r>
            <a:r>
              <a:rPr lang="en-US" altLang="en-US" dirty="0"/>
              <a:t> AND COL </a:t>
            </a:r>
            <a:r>
              <a:rPr lang="en-US" altLang="en-US" i="1" dirty="0"/>
              <a:t>A</a:t>
            </a:r>
            <a:r>
              <a:rPr lang="en-US" altLang="en-US" dirty="0"/>
              <a:t> FOR AN   </a:t>
            </a:r>
            <a:br>
              <a:rPr lang="en-US" altLang="en-US" dirty="0"/>
            </a:br>
            <a:r>
              <a:rPr lang="en-US" altLang="en-US" dirty="0"/>
              <a:t>              MATRIX </a:t>
            </a:r>
            <a:r>
              <a:rPr lang="en-US" altLang="en-US" i="1" dirty="0"/>
              <a:t>A</a:t>
            </a:r>
          </a:p>
        </p:txBody>
      </p:sp>
      <p:graphicFrame>
        <p:nvGraphicFramePr>
          <p:cNvPr id="736260" name="Object 4">
            <a:extLst>
              <a:ext uri="{FF2B5EF4-FFF2-40B4-BE49-F238E27FC236}">
                <a16:creationId xmlns:a16="http://schemas.microsoft.com/office/drawing/2014/main" id="{527A2D4A-29E1-42BD-9937-F46CA4EB3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300" y="660400"/>
          <a:ext cx="1066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736260" name="Object 4">
                        <a:extLst>
                          <a:ext uri="{FF2B5EF4-FFF2-40B4-BE49-F238E27FC236}">
                            <a16:creationId xmlns:a16="http://schemas.microsoft.com/office/drawing/2014/main" id="{527A2D4A-29E1-42BD-9937-F46CA4EB38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660400"/>
                        <a:ext cx="1066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89" name="Group 33">
            <a:extLst>
              <a:ext uri="{FF2B5EF4-FFF2-40B4-BE49-F238E27FC236}">
                <a16:creationId xmlns:a16="http://schemas.microsoft.com/office/drawing/2014/main" id="{FFCF1CED-4FF9-4E23-8F7E-665D844E01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4516955"/>
              </p:ext>
            </p:extLst>
          </p:nvPr>
        </p:nvGraphicFramePr>
        <p:xfrm>
          <a:off x="457200" y="1600200"/>
          <a:ext cx="8305800" cy="4669790"/>
        </p:xfrm>
        <a:graphic>
          <a:graphicData uri="http://schemas.openxmlformats.org/drawingml/2006/table">
            <a:tbl>
              <a:tblPr/>
              <a:tblGrid>
                <a:gridCol w="4152900">
                  <a:extLst>
                    <a:ext uri="{9D8B030D-6E8A-4147-A177-3AD203B41FA5}">
                      <a16:colId xmlns:a16="http://schemas.microsoft.com/office/drawing/2014/main" val="2323796984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42145607"/>
                    </a:ext>
                  </a:extLst>
                </a:gridCol>
              </a:tblGrid>
              <a:tr h="1974850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3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It takes time to find vectors in Nul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Row operations on             are required.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3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It is easy to find vectors in Col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The columns of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are displayed; others are formed from them.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814537"/>
                  </a:ext>
                </a:extLst>
              </a:tr>
              <a:tr h="2444750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4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There is no obvious relation between Nul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and the entries in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4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There is an obvious relation between Col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and the entries in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since each column of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in Col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407999"/>
                  </a:ext>
                </a:extLst>
              </a:tr>
            </a:tbl>
          </a:graphicData>
        </a:graphic>
      </p:graphicFrame>
      <p:graphicFrame>
        <p:nvGraphicFramePr>
          <p:cNvPr id="736278" name="Object 22">
            <a:extLst>
              <a:ext uri="{FF2B5EF4-FFF2-40B4-BE49-F238E27FC236}">
                <a16:creationId xmlns:a16="http://schemas.microsoft.com/office/drawing/2014/main" id="{872E6B93-D59C-4E88-9B9F-88F49D4BD6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911969"/>
              </p:ext>
            </p:extLst>
          </p:nvPr>
        </p:nvGraphicFramePr>
        <p:xfrm>
          <a:off x="3124200" y="2565400"/>
          <a:ext cx="8382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1143000" imgH="558720" progId="Equation.DSMT4">
                  <p:embed/>
                </p:oleObj>
              </mc:Choice>
              <mc:Fallback>
                <p:oleObj name="Equation" r:id="rId5" imgW="1143000" imgH="558720" progId="Equation.DSMT4">
                  <p:embed/>
                  <p:pic>
                    <p:nvPicPr>
                      <p:cNvPr id="736278" name="Object 22">
                        <a:extLst>
                          <a:ext uri="{FF2B5EF4-FFF2-40B4-BE49-F238E27FC236}">
                            <a16:creationId xmlns:a16="http://schemas.microsoft.com/office/drawing/2014/main" id="{872E6B93-D59C-4E88-9B9F-88F49D4BD6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565400"/>
                        <a:ext cx="8382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0735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B799FC01-5216-49A2-80AE-5E0D6C4910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29FC8BCF-08A5-4A2F-A6E6-AD1907DA09D1}" type="slidenum">
              <a:rPr lang="en-US" altLang="en-US"/>
              <a:pPr/>
              <a:t>19</a:t>
            </a:fld>
            <a:endParaRPr lang="en-CA" alt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D92AAE78-BCF2-4DDB-BFBA-694FD56F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38306" name="Rectangle 2">
            <a:extLst>
              <a:ext uri="{FF2B5EF4-FFF2-40B4-BE49-F238E27FC236}">
                <a16:creationId xmlns:a16="http://schemas.microsoft.com/office/drawing/2014/main" id="{8C0DA818-B193-444E-BB85-2F1B9ACE1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CONTRAST BETWEEN NUL </a:t>
            </a:r>
            <a:r>
              <a:rPr lang="en-US" altLang="en-US" i="1" dirty="0"/>
              <a:t>A</a:t>
            </a:r>
            <a:r>
              <a:rPr lang="en-US" altLang="en-US" dirty="0"/>
              <a:t> AND COL </a:t>
            </a:r>
            <a:r>
              <a:rPr lang="en-US" altLang="en-US" i="1" dirty="0"/>
              <a:t>A</a:t>
            </a:r>
            <a:r>
              <a:rPr lang="en-US" altLang="en-US" dirty="0"/>
              <a:t> FOR AN   </a:t>
            </a:r>
            <a:br>
              <a:rPr lang="en-US" altLang="en-US" dirty="0"/>
            </a:br>
            <a:r>
              <a:rPr lang="en-US" altLang="en-US" dirty="0"/>
              <a:t>              MATRIX </a:t>
            </a:r>
            <a:r>
              <a:rPr lang="en-US" altLang="en-US" i="1" dirty="0"/>
              <a:t>A</a:t>
            </a:r>
          </a:p>
        </p:txBody>
      </p:sp>
      <p:graphicFrame>
        <p:nvGraphicFramePr>
          <p:cNvPr id="738308" name="Object 4">
            <a:extLst>
              <a:ext uri="{FF2B5EF4-FFF2-40B4-BE49-F238E27FC236}">
                <a16:creationId xmlns:a16="http://schemas.microsoft.com/office/drawing/2014/main" id="{7F18C38E-129D-4BB2-95D1-BCD9838D1D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60400"/>
          <a:ext cx="1066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738308" name="Object 4">
                        <a:extLst>
                          <a:ext uri="{FF2B5EF4-FFF2-40B4-BE49-F238E27FC236}">
                            <a16:creationId xmlns:a16="http://schemas.microsoft.com/office/drawing/2014/main" id="{7F18C38E-129D-4BB2-95D1-BCD9838D1D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60400"/>
                        <a:ext cx="1066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9" name="Group 25">
            <a:extLst>
              <a:ext uri="{FF2B5EF4-FFF2-40B4-BE49-F238E27FC236}">
                <a16:creationId xmlns:a16="http://schemas.microsoft.com/office/drawing/2014/main" id="{421CA037-D9FA-4F95-B53D-3805CF8464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9055476"/>
              </p:ext>
            </p:extLst>
          </p:nvPr>
        </p:nvGraphicFramePr>
        <p:xfrm>
          <a:off x="228600" y="1600200"/>
          <a:ext cx="8686800" cy="4114800"/>
        </p:xfrm>
        <a:graphic>
          <a:graphicData uri="http://schemas.openxmlformats.org/drawingml/2006/table">
            <a:tbl>
              <a:tblPr/>
              <a:tblGrid>
                <a:gridCol w="4383088">
                  <a:extLst>
                    <a:ext uri="{9D8B030D-6E8A-4147-A177-3AD203B41FA5}">
                      <a16:colId xmlns:a16="http://schemas.microsoft.com/office/drawing/2014/main" val="2176987908"/>
                    </a:ext>
                  </a:extLst>
                </a:gridCol>
                <a:gridCol w="4303712">
                  <a:extLst>
                    <a:ext uri="{9D8B030D-6E8A-4147-A177-3AD203B41FA5}">
                      <a16:colId xmlns:a16="http://schemas.microsoft.com/office/drawing/2014/main" val="1378763625"/>
                    </a:ext>
                  </a:extLst>
                </a:gridCol>
              </a:tblGrid>
              <a:tr h="1828800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5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typical vector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 Nul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has the property that    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                 .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5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 typical vector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 Col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has the property that the equation              is consistent.            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319384"/>
                  </a:ext>
                </a:extLst>
              </a:tr>
              <a:tr h="2286000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6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Given a specific vector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it is easy to tell if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in Nul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Just compute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6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Given a specific vector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, it may take time to tell if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is in Col </a:t>
                      </a:r>
                      <a:r>
                        <a:rPr kumimoji="0" lang="en-US" altLang="en-US" sz="28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 Row operations on            are required.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123029"/>
                  </a:ext>
                </a:extLst>
              </a:tr>
            </a:tbl>
          </a:graphicData>
        </a:graphic>
      </p:graphicFrame>
      <p:graphicFrame>
        <p:nvGraphicFramePr>
          <p:cNvPr id="738322" name="Object 18">
            <a:extLst>
              <a:ext uri="{FF2B5EF4-FFF2-40B4-BE49-F238E27FC236}">
                <a16:creationId xmlns:a16="http://schemas.microsoft.com/office/drawing/2014/main" id="{44C8B7F4-0E1E-429A-9541-C2EF926C8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706588"/>
              </p:ext>
            </p:extLst>
          </p:nvPr>
        </p:nvGraphicFramePr>
        <p:xfrm>
          <a:off x="831850" y="2616200"/>
          <a:ext cx="113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130040" imgH="342720" progId="Equation.DSMT4">
                  <p:embed/>
                </p:oleObj>
              </mc:Choice>
              <mc:Fallback>
                <p:oleObj name="Equation" r:id="rId5" imgW="1130040" imgH="342720" progId="Equation.DSMT4">
                  <p:embed/>
                  <p:pic>
                    <p:nvPicPr>
                      <p:cNvPr id="738322" name="Object 18">
                        <a:extLst>
                          <a:ext uri="{FF2B5EF4-FFF2-40B4-BE49-F238E27FC236}">
                            <a16:creationId xmlns:a16="http://schemas.microsoft.com/office/drawing/2014/main" id="{44C8B7F4-0E1E-429A-9541-C2EF926C8B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2616200"/>
                        <a:ext cx="1130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23" name="Object 19">
            <a:extLst>
              <a:ext uri="{FF2B5EF4-FFF2-40B4-BE49-F238E27FC236}">
                <a16:creationId xmlns:a16="http://schemas.microsoft.com/office/drawing/2014/main" id="{A66E88CB-E391-49EF-98F1-7F1B29C2E2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566614"/>
              </p:ext>
            </p:extLst>
          </p:nvPr>
        </p:nvGraphicFramePr>
        <p:xfrm>
          <a:off x="7069138" y="2565400"/>
          <a:ext cx="107791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1155600" imgH="342720" progId="Equation.DSMT4">
                  <p:embed/>
                </p:oleObj>
              </mc:Choice>
              <mc:Fallback>
                <p:oleObj name="Equation" r:id="rId7" imgW="1155600" imgH="342720" progId="Equation.DSMT4">
                  <p:embed/>
                  <p:pic>
                    <p:nvPicPr>
                      <p:cNvPr id="738323" name="Object 19">
                        <a:extLst>
                          <a:ext uri="{FF2B5EF4-FFF2-40B4-BE49-F238E27FC236}">
                            <a16:creationId xmlns:a16="http://schemas.microsoft.com/office/drawing/2014/main" id="{A66E88CB-E391-49EF-98F1-7F1B29C2E2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2565400"/>
                        <a:ext cx="1077912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8330" name="Object 26">
            <a:extLst>
              <a:ext uri="{FF2B5EF4-FFF2-40B4-BE49-F238E27FC236}">
                <a16:creationId xmlns:a16="http://schemas.microsoft.com/office/drawing/2014/main" id="{410C5BBC-D1C9-4914-88D8-F313D37457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108288"/>
              </p:ext>
            </p:extLst>
          </p:nvPr>
        </p:nvGraphicFramePr>
        <p:xfrm>
          <a:off x="7234238" y="4787900"/>
          <a:ext cx="923925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1168200" imgH="558720" progId="Equation.DSMT4">
                  <p:embed/>
                </p:oleObj>
              </mc:Choice>
              <mc:Fallback>
                <p:oleObj name="Equation" r:id="rId9" imgW="1168200" imgH="558720" progId="Equation.DSMT4">
                  <p:embed/>
                  <p:pic>
                    <p:nvPicPr>
                      <p:cNvPr id="738330" name="Object 26">
                        <a:extLst>
                          <a:ext uri="{FF2B5EF4-FFF2-40B4-BE49-F238E27FC236}">
                            <a16:creationId xmlns:a16="http://schemas.microsoft.com/office/drawing/2014/main" id="{410C5BBC-D1C9-4914-88D8-F313D37457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4238" y="4787900"/>
                        <a:ext cx="923925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78502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C30FBE4E-C210-49FC-B716-1372B8B1F7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93785F0C-76A7-406F-8E93-0F7D5403D279}" type="slidenum">
              <a:rPr lang="en-US" altLang="en-US"/>
              <a:pPr/>
              <a:t>2</a:t>
            </a:fld>
            <a:endParaRPr lang="en-CA" alt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F197289-E7F3-49E2-9218-02EC23BD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316418" name="Rectangle 2">
            <a:extLst>
              <a:ext uri="{FF2B5EF4-FFF2-40B4-BE49-F238E27FC236}">
                <a16:creationId xmlns:a16="http://schemas.microsoft.com/office/drawing/2014/main" id="{CC3DB2C0-451E-4964-86AB-0FD7A708A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</a:p>
        </p:txBody>
      </p:sp>
      <p:sp>
        <p:nvSpPr>
          <p:cNvPr id="316424" name="Rectangle 8">
            <a:extLst>
              <a:ext uri="{FF2B5EF4-FFF2-40B4-BE49-F238E27FC236}">
                <a16:creationId xmlns:a16="http://schemas.microsoft.com/office/drawing/2014/main" id="{CA155878-BDF4-46C3-8113-925759D9C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Definition:</a:t>
            </a:r>
            <a:r>
              <a:rPr lang="en-US" altLang="en-US" sz="2800" dirty="0">
                <a:cs typeface="Times New Roman" panose="02020603050405020304" pitchFamily="18" charset="0"/>
              </a:rPr>
              <a:t> The null space of an           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, Nul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, is the set of all solutions of the homogeneous equation             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  <a:spcBef>
                <a:spcPts val="2400"/>
              </a:spcBef>
            </a:pPr>
            <a:r>
              <a:rPr lang="en-US" altLang="en-US" sz="2800" dirty="0">
                <a:cs typeface="Times New Roman" panose="02020603050405020304" pitchFamily="18" charset="0"/>
              </a:rPr>
              <a:t>Nul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is a subset of       because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has </a:t>
            </a:r>
            <a:r>
              <a:rPr lang="en-US" altLang="en-US" sz="2800" i="1" dirty="0">
                <a:cs typeface="Times New Roman" panose="02020603050405020304" pitchFamily="18" charset="0"/>
              </a:rPr>
              <a:t>n</a:t>
            </a:r>
            <a:r>
              <a:rPr lang="en-US" altLang="en-US" sz="2800" dirty="0">
                <a:cs typeface="Times New Roman" panose="02020603050405020304" pitchFamily="18" charset="0"/>
              </a:rPr>
              <a:t> columns.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b="1" dirty="0">
              <a:cs typeface="Times New Roman" panose="02020603050405020304" pitchFamily="18" charset="0"/>
            </a:endParaRP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 dirty="0">
                <a:cs typeface="Times New Roman" panose="02020603050405020304" pitchFamily="18" charset="0"/>
              </a:rPr>
              <a:t>Theorem 2:</a:t>
            </a:r>
            <a:r>
              <a:rPr lang="en-US" altLang="en-US" sz="2800" dirty="0">
                <a:cs typeface="Times New Roman" panose="02020603050405020304" pitchFamily="18" charset="0"/>
              </a:rPr>
              <a:t> The null space of an            matrix </a:t>
            </a:r>
            <a:r>
              <a:rPr lang="en-US" altLang="en-US" sz="2800" i="1" dirty="0">
                <a:cs typeface="Times New Roman" panose="02020603050405020304" pitchFamily="18" charset="0"/>
              </a:rPr>
              <a:t>A </a:t>
            </a:r>
            <a:r>
              <a:rPr lang="en-US" altLang="en-US" sz="2800" dirty="0">
                <a:cs typeface="Times New Roman" panose="02020603050405020304" pitchFamily="18" charset="0"/>
              </a:rPr>
              <a:t>is a subspace of      . 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316459" name="Object 43">
            <a:extLst>
              <a:ext uri="{FF2B5EF4-FFF2-40B4-BE49-F238E27FC236}">
                <a16:creationId xmlns:a16="http://schemas.microsoft.com/office/drawing/2014/main" id="{8FAB9245-7026-4116-8AA2-D883589813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67400" y="14351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863280" imgH="253800" progId="Equation.DSMT4">
                  <p:embed/>
                </p:oleObj>
              </mc:Choice>
              <mc:Fallback>
                <p:oleObj name="Equation" r:id="rId4" imgW="863280" imgH="253800" progId="Equation.DSMT4">
                  <p:embed/>
                  <p:pic>
                    <p:nvPicPr>
                      <p:cNvPr id="316459" name="Object 43">
                        <a:extLst>
                          <a:ext uri="{FF2B5EF4-FFF2-40B4-BE49-F238E27FC236}">
                            <a16:creationId xmlns:a16="http://schemas.microsoft.com/office/drawing/2014/main" id="{8FAB9245-7026-4116-8AA2-D883589813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351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6460" name="Object 44">
            <a:extLst>
              <a:ext uri="{FF2B5EF4-FFF2-40B4-BE49-F238E27FC236}">
                <a16:creationId xmlns:a16="http://schemas.microsoft.com/office/drawing/2014/main" id="{BC48CD71-4EBF-4C97-AFA4-B7F88F37C4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153543"/>
              </p:ext>
            </p:extLst>
          </p:nvPr>
        </p:nvGraphicFramePr>
        <p:xfrm>
          <a:off x="2462213" y="2122488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6" imgW="1117440" imgH="342720" progId="Equation.DSMT4">
                  <p:embed/>
                </p:oleObj>
              </mc:Choice>
              <mc:Fallback>
                <p:oleObj name="Equation" r:id="rId6" imgW="1117440" imgH="342720" progId="Equation.DSMT4">
                  <p:embed/>
                  <p:pic>
                    <p:nvPicPr>
                      <p:cNvPr id="316460" name="Object 44">
                        <a:extLst>
                          <a:ext uri="{FF2B5EF4-FFF2-40B4-BE49-F238E27FC236}">
                            <a16:creationId xmlns:a16="http://schemas.microsoft.com/office/drawing/2014/main" id="{BC48CD71-4EBF-4C97-AFA4-B7F88F37C4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2122488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6461" name="Object 45">
                <a:extLst>
                  <a:ext uri="{FF2B5EF4-FFF2-40B4-BE49-F238E27FC236}">
                    <a16:creationId xmlns:a16="http://schemas.microsoft.com/office/drawing/2014/main" id="{0B7ABD20-2385-4220-BF44-3E9F1E598FB8}"/>
                  </a:ext>
                </a:extLst>
              </p:cNvPr>
              <p:cNvSpPr txBox="1"/>
              <p:nvPr/>
            </p:nvSpPr>
            <p:spPr bwMode="auto">
              <a:xfrm>
                <a:off x="1720850" y="2514600"/>
                <a:ext cx="5435600" cy="4826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Nul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func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is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and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6461" name="Object 45">
                <a:extLst>
                  <a:ext uri="{FF2B5EF4-FFF2-40B4-BE49-F238E27FC236}">
                    <a16:creationId xmlns:a16="http://schemas.microsoft.com/office/drawing/2014/main" id="{0B7ABD20-2385-4220-BF44-3E9F1E598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0850" y="2514600"/>
                <a:ext cx="5435600" cy="482600"/>
              </a:xfrm>
              <a:prstGeom prst="rect">
                <a:avLst/>
              </a:prstGeom>
              <a:blipFill>
                <a:blip r:embed="rId8"/>
                <a:stretch>
                  <a:fillRect b="-1139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6462" name="Object 46">
            <a:extLst>
              <a:ext uri="{FF2B5EF4-FFF2-40B4-BE49-F238E27FC236}">
                <a16:creationId xmlns:a16="http://schemas.microsoft.com/office/drawing/2014/main" id="{32CD668E-0A7F-460B-A2BE-FAA45D56A8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607373"/>
              </p:ext>
            </p:extLst>
          </p:nvPr>
        </p:nvGraphicFramePr>
        <p:xfrm>
          <a:off x="5985640" y="429698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9" imgW="863280" imgH="253800" progId="Equation.DSMT4">
                  <p:embed/>
                </p:oleObj>
              </mc:Choice>
              <mc:Fallback>
                <p:oleObj name="Equation" r:id="rId9" imgW="863280" imgH="253800" progId="Equation.DSMT4">
                  <p:embed/>
                  <p:pic>
                    <p:nvPicPr>
                      <p:cNvPr id="316462" name="Object 46">
                        <a:extLst>
                          <a:ext uri="{FF2B5EF4-FFF2-40B4-BE49-F238E27FC236}">
                            <a16:creationId xmlns:a16="http://schemas.microsoft.com/office/drawing/2014/main" id="{32CD668E-0A7F-460B-A2BE-FAA45D56A8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5640" y="429698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16463" name="Object 47">
                <a:extLst>
                  <a:ext uri="{FF2B5EF4-FFF2-40B4-BE49-F238E27FC236}">
                    <a16:creationId xmlns:a16="http://schemas.microsoft.com/office/drawing/2014/main" id="{3DB949AF-D890-491C-9637-5A558AD880A9}"/>
                  </a:ext>
                </a:extLst>
              </p:cNvPr>
              <p:cNvSpPr txBox="1"/>
              <p:nvPr/>
            </p:nvSpPr>
            <p:spPr bwMode="auto">
              <a:xfrm>
                <a:off x="4038600" y="320084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6463" name="Object 47">
                <a:extLst>
                  <a:ext uri="{FF2B5EF4-FFF2-40B4-BE49-F238E27FC236}">
                    <a16:creationId xmlns:a16="http://schemas.microsoft.com/office/drawing/2014/main" id="{3DB949AF-D890-491C-9637-5A558AD88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3200840"/>
                <a:ext cx="457200" cy="3937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6465" name="Object 49">
                <a:extLst>
                  <a:ext uri="{FF2B5EF4-FFF2-40B4-BE49-F238E27FC236}">
                    <a16:creationId xmlns:a16="http://schemas.microsoft.com/office/drawing/2014/main" id="{0FD382BC-EC57-47F4-BD87-64D508F4D27D}"/>
                  </a:ext>
                </a:extLst>
              </p:cNvPr>
              <p:cNvSpPr txBox="1"/>
              <p:nvPr/>
            </p:nvSpPr>
            <p:spPr bwMode="auto">
              <a:xfrm>
                <a:off x="3200400" y="453828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6465" name="Object 49">
                <a:extLst>
                  <a:ext uri="{FF2B5EF4-FFF2-40B4-BE49-F238E27FC236}">
                    <a16:creationId xmlns:a16="http://schemas.microsoft.com/office/drawing/2014/main" id="{0FD382BC-EC57-47F4-BD87-64D508F4D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4538280"/>
                <a:ext cx="457200" cy="3937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66991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1165ED12-0140-48F4-AF07-CA41BBDC45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1A249300-CEAC-45D1-89A7-ABCDA09F1C36}" type="slidenum">
              <a:rPr lang="en-US" altLang="en-US"/>
              <a:pPr/>
              <a:t>20</a:t>
            </a:fld>
            <a:endParaRPr lang="en-CA" altLang="en-US" dirty="0"/>
          </a:p>
        </p:txBody>
      </p: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E9C781D0-8718-44D4-AAFB-0B649B7D7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40354" name="Rectangle 2">
            <a:extLst>
              <a:ext uri="{FF2B5EF4-FFF2-40B4-BE49-F238E27FC236}">
                <a16:creationId xmlns:a16="http://schemas.microsoft.com/office/drawing/2014/main" id="{1AD6239E-F874-453B-9249-0675DC75F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CONTRAST BETWEEN NUL </a:t>
            </a:r>
            <a:r>
              <a:rPr lang="en-US" altLang="en-US" i="1" dirty="0"/>
              <a:t>A</a:t>
            </a:r>
            <a:r>
              <a:rPr lang="en-US" altLang="en-US" dirty="0"/>
              <a:t> AND COL </a:t>
            </a:r>
            <a:r>
              <a:rPr lang="en-US" altLang="en-US" i="1" dirty="0"/>
              <a:t>A</a:t>
            </a:r>
            <a:r>
              <a:rPr lang="en-US" altLang="en-US" dirty="0"/>
              <a:t> FOR AN   </a:t>
            </a:r>
            <a:br>
              <a:rPr lang="en-US" altLang="en-US" dirty="0"/>
            </a:br>
            <a:r>
              <a:rPr lang="en-US" altLang="en-US" dirty="0"/>
              <a:t>              MATRIX </a:t>
            </a:r>
            <a:r>
              <a:rPr lang="en-US" altLang="en-US" i="1" dirty="0"/>
              <a:t>A</a:t>
            </a:r>
          </a:p>
        </p:txBody>
      </p:sp>
      <p:graphicFrame>
        <p:nvGraphicFramePr>
          <p:cNvPr id="740356" name="Object 4">
            <a:extLst>
              <a:ext uri="{FF2B5EF4-FFF2-40B4-BE49-F238E27FC236}">
                <a16:creationId xmlns:a16="http://schemas.microsoft.com/office/drawing/2014/main" id="{DC9BF35A-C911-4F71-B3B2-97C75094C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609600"/>
          <a:ext cx="10668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740356" name="Object 4">
                        <a:extLst>
                          <a:ext uri="{FF2B5EF4-FFF2-40B4-BE49-F238E27FC236}">
                            <a16:creationId xmlns:a16="http://schemas.microsoft.com/office/drawing/2014/main" id="{DC9BF35A-C911-4F71-B3B2-97C75094C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609600"/>
                        <a:ext cx="10668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85" name="Group 33">
            <a:extLst>
              <a:ext uri="{FF2B5EF4-FFF2-40B4-BE49-F238E27FC236}">
                <a16:creationId xmlns:a16="http://schemas.microsoft.com/office/drawing/2014/main" id="{E71B69EF-73FD-4D1D-9F2D-F265800773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828800"/>
          <a:ext cx="8229600" cy="3809683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71145808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40688229"/>
                    </a:ext>
                  </a:extLst>
                </a:gridCol>
              </a:tblGrid>
              <a:tr h="1600200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7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            if and only if the equation           has only the trivial solution.     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7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             if and only if the equation               has a solution for every </a:t>
                      </a: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in     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0545762"/>
                  </a:ext>
                </a:extLst>
              </a:tr>
              <a:tr h="2011363"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8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Nul             if and only if the linear transformation              is one-to-one.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indent="-5334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marL="914400" indent="-4572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1295400" indent="-3810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7145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2171700" indent="-342900" algn="l">
                        <a:spcBef>
                          <a:spcPct val="20000"/>
                        </a:spcBef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6289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30861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35433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4000500" indent="-342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533400" marR="0" lvl="0" indent="-5334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77C97"/>
                        </a:buClr>
                        <a:buSzTx/>
                        <a:buFont typeface="Wingdings" panose="05000000000000000000" pitchFamily="2" charset="2"/>
                        <a:buAutoNum type="arabicPeriod" startAt="8"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Col            if and only if the linear transformation           maps      onto     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967381"/>
                  </a:ext>
                </a:extLst>
              </a:tr>
            </a:tbl>
          </a:graphicData>
        </a:graphic>
      </p:graphicFrame>
      <p:graphicFrame>
        <p:nvGraphicFramePr>
          <p:cNvPr id="740370" name="Object 18">
            <a:extLst>
              <a:ext uri="{FF2B5EF4-FFF2-40B4-BE49-F238E27FC236}">
                <a16:creationId xmlns:a16="http://schemas.microsoft.com/office/drawing/2014/main" id="{8074D3A8-0FAD-4B18-9B4D-C52DB8A42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040948"/>
              </p:ext>
            </p:extLst>
          </p:nvPr>
        </p:nvGraphicFramePr>
        <p:xfrm>
          <a:off x="1658938" y="1943100"/>
          <a:ext cx="10017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1206360" imgH="431640" progId="Equation.DSMT4">
                  <p:embed/>
                </p:oleObj>
              </mc:Choice>
              <mc:Fallback>
                <p:oleObj name="Equation" r:id="rId5" imgW="1206360" imgH="431640" progId="Equation.DSMT4">
                  <p:embed/>
                  <p:pic>
                    <p:nvPicPr>
                      <p:cNvPr id="740370" name="Object 18">
                        <a:extLst>
                          <a:ext uri="{FF2B5EF4-FFF2-40B4-BE49-F238E27FC236}">
                            <a16:creationId xmlns:a16="http://schemas.microsoft.com/office/drawing/2014/main" id="{8074D3A8-0FAD-4B18-9B4D-C52DB8A425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1943100"/>
                        <a:ext cx="10017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1" name="Object 19">
            <a:extLst>
              <a:ext uri="{FF2B5EF4-FFF2-40B4-BE49-F238E27FC236}">
                <a16:creationId xmlns:a16="http://schemas.microsoft.com/office/drawing/2014/main" id="{F088B86C-196F-4569-A2B5-E1ED22029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709076"/>
              </p:ext>
            </p:extLst>
          </p:nvPr>
        </p:nvGraphicFramePr>
        <p:xfrm>
          <a:off x="3217863" y="2374900"/>
          <a:ext cx="97948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1117440" imgH="342720" progId="Equation.DSMT4">
                  <p:embed/>
                </p:oleObj>
              </mc:Choice>
              <mc:Fallback>
                <p:oleObj name="Equation" r:id="rId7" imgW="1117440" imgH="342720" progId="Equation.DSMT4">
                  <p:embed/>
                  <p:pic>
                    <p:nvPicPr>
                      <p:cNvPr id="740371" name="Object 19">
                        <a:extLst>
                          <a:ext uri="{FF2B5EF4-FFF2-40B4-BE49-F238E27FC236}">
                            <a16:creationId xmlns:a16="http://schemas.microsoft.com/office/drawing/2014/main" id="{F088B86C-196F-4569-A2B5-E1ED22029D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2374900"/>
                        <a:ext cx="979487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0372" name="Object 20">
                <a:extLst>
                  <a:ext uri="{FF2B5EF4-FFF2-40B4-BE49-F238E27FC236}">
                    <a16:creationId xmlns:a16="http://schemas.microsoft.com/office/drawing/2014/main" id="{81176116-A41A-4F77-BA3A-39CF971DD5C0}"/>
                  </a:ext>
                </a:extLst>
              </p:cNvPr>
              <p:cNvSpPr txBox="1"/>
              <p:nvPr/>
            </p:nvSpPr>
            <p:spPr bwMode="auto">
              <a:xfrm>
                <a:off x="5753100" y="1879600"/>
                <a:ext cx="1066800" cy="3556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0372" name="Object 20">
                <a:extLst>
                  <a:ext uri="{FF2B5EF4-FFF2-40B4-BE49-F238E27FC236}">
                    <a16:creationId xmlns:a16="http://schemas.microsoft.com/office/drawing/2014/main" id="{81176116-A41A-4F77-BA3A-39CF971DD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3100" y="1879600"/>
                <a:ext cx="1066800" cy="355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0373" name="Object 21">
            <a:extLst>
              <a:ext uri="{FF2B5EF4-FFF2-40B4-BE49-F238E27FC236}">
                <a16:creationId xmlns:a16="http://schemas.microsoft.com/office/drawing/2014/main" id="{EC531C90-6E6C-423E-AB51-6046AAF067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402797"/>
              </p:ext>
            </p:extLst>
          </p:nvPr>
        </p:nvGraphicFramePr>
        <p:xfrm>
          <a:off x="7315200" y="2379663"/>
          <a:ext cx="990600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10" imgW="1143000" imgH="342720" progId="Equation.DSMT4">
                  <p:embed/>
                </p:oleObj>
              </mc:Choice>
              <mc:Fallback>
                <p:oleObj name="Equation" r:id="rId10" imgW="1143000" imgH="342720" progId="Equation.DSMT4">
                  <p:embed/>
                  <p:pic>
                    <p:nvPicPr>
                      <p:cNvPr id="740373" name="Object 21">
                        <a:extLst>
                          <a:ext uri="{FF2B5EF4-FFF2-40B4-BE49-F238E27FC236}">
                            <a16:creationId xmlns:a16="http://schemas.microsoft.com/office/drawing/2014/main" id="{EC531C90-6E6C-423E-AB51-6046AAF067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379663"/>
                        <a:ext cx="990600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0374" name="Object 22">
                <a:extLst>
                  <a:ext uri="{FF2B5EF4-FFF2-40B4-BE49-F238E27FC236}">
                    <a16:creationId xmlns:a16="http://schemas.microsoft.com/office/drawing/2014/main" id="{6B3508DC-4696-4383-85D3-D942260AA701}"/>
                  </a:ext>
                </a:extLst>
              </p:cNvPr>
              <p:cNvSpPr txBox="1"/>
              <p:nvPr/>
            </p:nvSpPr>
            <p:spPr bwMode="auto">
              <a:xfrm>
                <a:off x="5867400" y="312420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0374" name="Object 22">
                <a:extLst>
                  <a:ext uri="{FF2B5EF4-FFF2-40B4-BE49-F238E27FC236}">
                    <a16:creationId xmlns:a16="http://schemas.microsoft.com/office/drawing/2014/main" id="{6B3508DC-4696-4383-85D3-D942260AA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67400" y="3124200"/>
                <a:ext cx="508000" cy="3937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0376" name="Object 24">
            <a:extLst>
              <a:ext uri="{FF2B5EF4-FFF2-40B4-BE49-F238E27FC236}">
                <a16:creationId xmlns:a16="http://schemas.microsoft.com/office/drawing/2014/main" id="{F0662E7B-91AD-452B-8137-C135B484B7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1804284"/>
              </p:ext>
            </p:extLst>
          </p:nvPr>
        </p:nvGraphicFramePr>
        <p:xfrm>
          <a:off x="1658938" y="3746500"/>
          <a:ext cx="1001712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13" imgW="1206360" imgH="431640" progId="Equation.DSMT4">
                  <p:embed/>
                </p:oleObj>
              </mc:Choice>
              <mc:Fallback>
                <p:oleObj name="Equation" r:id="rId13" imgW="1206360" imgH="431640" progId="Equation.DSMT4">
                  <p:embed/>
                  <p:pic>
                    <p:nvPicPr>
                      <p:cNvPr id="740376" name="Object 24">
                        <a:extLst>
                          <a:ext uri="{FF2B5EF4-FFF2-40B4-BE49-F238E27FC236}">
                            <a16:creationId xmlns:a16="http://schemas.microsoft.com/office/drawing/2014/main" id="{F0662E7B-91AD-452B-8137-C135B484B7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8938" y="3746500"/>
                        <a:ext cx="1001712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0377" name="Object 25">
            <a:extLst>
              <a:ext uri="{FF2B5EF4-FFF2-40B4-BE49-F238E27FC236}">
                <a16:creationId xmlns:a16="http://schemas.microsoft.com/office/drawing/2014/main" id="{3A6B5CFC-C314-4A1A-93C5-C9F196E0A9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797358"/>
              </p:ext>
            </p:extLst>
          </p:nvPr>
        </p:nvGraphicFramePr>
        <p:xfrm>
          <a:off x="3273425" y="4610100"/>
          <a:ext cx="11223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15" imgW="1320480" imgH="330120" progId="Equation.DSMT4">
                  <p:embed/>
                </p:oleObj>
              </mc:Choice>
              <mc:Fallback>
                <p:oleObj name="Equation" r:id="rId15" imgW="1320480" imgH="330120" progId="Equation.DSMT4">
                  <p:embed/>
                  <p:pic>
                    <p:nvPicPr>
                      <p:cNvPr id="740377" name="Object 25">
                        <a:extLst>
                          <a:ext uri="{FF2B5EF4-FFF2-40B4-BE49-F238E27FC236}">
                            <a16:creationId xmlns:a16="http://schemas.microsoft.com/office/drawing/2014/main" id="{3A6B5CFC-C314-4A1A-93C5-C9F196E0A9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3425" y="4610100"/>
                        <a:ext cx="11223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0378" name="Object 26">
                <a:extLst>
                  <a:ext uri="{FF2B5EF4-FFF2-40B4-BE49-F238E27FC236}">
                    <a16:creationId xmlns:a16="http://schemas.microsoft.com/office/drawing/2014/main" id="{9D673621-A9D4-4EA8-A1FB-7038BB0A7796}"/>
                  </a:ext>
                </a:extLst>
              </p:cNvPr>
              <p:cNvSpPr txBox="1"/>
              <p:nvPr/>
            </p:nvSpPr>
            <p:spPr bwMode="auto">
              <a:xfrm>
                <a:off x="5778500" y="3708400"/>
                <a:ext cx="990600" cy="3302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0378" name="Object 26">
                <a:extLst>
                  <a:ext uri="{FF2B5EF4-FFF2-40B4-BE49-F238E27FC236}">
                    <a16:creationId xmlns:a16="http://schemas.microsoft.com/office/drawing/2014/main" id="{9D673621-A9D4-4EA8-A1FB-7038BB0A7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78500" y="3708400"/>
                <a:ext cx="990600" cy="3302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0379" name="Object 27">
            <a:extLst>
              <a:ext uri="{FF2B5EF4-FFF2-40B4-BE49-F238E27FC236}">
                <a16:creationId xmlns:a16="http://schemas.microsoft.com/office/drawing/2014/main" id="{1DC35933-7FFB-45ED-A4B0-55DA9D7D27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6001600"/>
              </p:ext>
            </p:extLst>
          </p:nvPr>
        </p:nvGraphicFramePr>
        <p:xfrm>
          <a:off x="7375525" y="4610100"/>
          <a:ext cx="112236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Equation" r:id="rId18" imgW="1320480" imgH="330120" progId="Equation.DSMT4">
                  <p:embed/>
                </p:oleObj>
              </mc:Choice>
              <mc:Fallback>
                <p:oleObj name="Equation" r:id="rId18" imgW="1320480" imgH="330120" progId="Equation.DSMT4">
                  <p:embed/>
                  <p:pic>
                    <p:nvPicPr>
                      <p:cNvPr id="740379" name="Object 27">
                        <a:extLst>
                          <a:ext uri="{FF2B5EF4-FFF2-40B4-BE49-F238E27FC236}">
                            <a16:creationId xmlns:a16="http://schemas.microsoft.com/office/drawing/2014/main" id="{1DC35933-7FFB-45ED-A4B0-55DA9D7D27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4610100"/>
                        <a:ext cx="1122363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0380" name="Object 28">
                <a:extLst>
                  <a:ext uri="{FF2B5EF4-FFF2-40B4-BE49-F238E27FC236}">
                    <a16:creationId xmlns:a16="http://schemas.microsoft.com/office/drawing/2014/main" id="{05D79F03-5D03-4F0D-BCCE-4355AF229B97}"/>
                  </a:ext>
                </a:extLst>
              </p:cNvPr>
              <p:cNvSpPr txBox="1"/>
              <p:nvPr/>
            </p:nvSpPr>
            <p:spPr bwMode="auto">
              <a:xfrm>
                <a:off x="5994400" y="4927600"/>
                <a:ext cx="4572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0380" name="Object 28">
                <a:extLst>
                  <a:ext uri="{FF2B5EF4-FFF2-40B4-BE49-F238E27FC236}">
                    <a16:creationId xmlns:a16="http://schemas.microsoft.com/office/drawing/2014/main" id="{05D79F03-5D03-4F0D-BCCE-4355AF229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94400" y="4927600"/>
                <a:ext cx="457200" cy="3937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0381" name="Object 29">
                <a:extLst>
                  <a:ext uri="{FF2B5EF4-FFF2-40B4-BE49-F238E27FC236}">
                    <a16:creationId xmlns:a16="http://schemas.microsoft.com/office/drawing/2014/main" id="{DB1D1F72-34E1-4775-96D9-443189FF4BD0}"/>
                  </a:ext>
                </a:extLst>
              </p:cNvPr>
              <p:cNvSpPr txBox="1"/>
              <p:nvPr/>
            </p:nvSpPr>
            <p:spPr bwMode="auto">
              <a:xfrm>
                <a:off x="7175500" y="4927600"/>
                <a:ext cx="508000" cy="3937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40381" name="Object 29">
                <a:extLst>
                  <a:ext uri="{FF2B5EF4-FFF2-40B4-BE49-F238E27FC236}">
                    <a16:creationId xmlns:a16="http://schemas.microsoft.com/office/drawing/2014/main" id="{DB1D1F72-34E1-4775-96D9-443189FF4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75500" y="4927600"/>
                <a:ext cx="508000" cy="3937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2690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7569389-48D6-401A-B064-B02884C335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616A5B6F-6C8D-4AFD-94DE-3EF0D4B0D81B}" type="slidenum">
              <a:rPr lang="en-US" altLang="en-US"/>
              <a:pPr/>
              <a:t>3</a:t>
            </a:fld>
            <a:endParaRPr lang="en-CA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88413B-D340-49B3-96A4-256929A4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0898" name="Rectangle 2">
            <a:extLst>
              <a:ext uri="{FF2B5EF4-FFF2-40B4-BE49-F238E27FC236}">
                <a16:creationId xmlns:a16="http://schemas.microsoft.com/office/drawing/2014/main" id="{96909432-27C5-448E-985F-851A62E0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E3A9C51F-50A3-4C3D-A343-1ADE21A4F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458200" cy="5105400"/>
          </a:xfrm>
        </p:spPr>
        <p:txBody>
          <a:bodyPr/>
          <a:lstStyle/>
          <a:p>
            <a:r>
              <a:rPr lang="en-US" altLang="en-US" sz="2800" b="1" dirty="0">
                <a:cs typeface="Times New Roman" panose="02020603050405020304" pitchFamily="18" charset="0"/>
              </a:rPr>
              <a:t>Proof:</a:t>
            </a:r>
            <a:r>
              <a:rPr lang="en-US" altLang="en-US" sz="2800" dirty="0">
                <a:cs typeface="Times New Roman" panose="02020603050405020304" pitchFamily="18" charset="0"/>
              </a:rPr>
              <a:t> We need to show that Nul </a:t>
            </a:r>
            <a:r>
              <a:rPr lang="en-US" altLang="en-US" sz="2800" i="1" dirty="0">
                <a:cs typeface="Times New Roman" panose="02020603050405020304" pitchFamily="18" charset="0"/>
              </a:rPr>
              <a:t>A</a:t>
            </a:r>
            <a:r>
              <a:rPr lang="en-US" altLang="en-US" sz="2800" dirty="0">
                <a:cs typeface="Times New Roman" panose="02020603050405020304" pitchFamily="18" charset="0"/>
              </a:rPr>
              <a:t> satisfies the three properties of a subspace. </a:t>
            </a:r>
            <a:endParaRPr lang="en-US" altLang="en-US" sz="2800" i="1" dirty="0"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The vector </a:t>
            </a:r>
            <a:r>
              <a:rPr lang="en-US" altLang="en-US" sz="2800" b="1" dirty="0"/>
              <a:t>0</a:t>
            </a:r>
            <a:r>
              <a:rPr lang="en-US" altLang="en-US" sz="2800" dirty="0"/>
              <a:t> is in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since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0 = 0.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en-US" sz="2800" dirty="0"/>
              <a:t>Let </a:t>
            </a:r>
            <a:r>
              <a:rPr lang="en-US" altLang="en-US" sz="2800" b="1" dirty="0"/>
              <a:t>u</a:t>
            </a:r>
            <a:r>
              <a:rPr lang="en-US" altLang="en-US" sz="2800" dirty="0"/>
              <a:t> and </a:t>
            </a:r>
            <a:r>
              <a:rPr lang="en-US" altLang="en-US" sz="2800" b="1" dirty="0"/>
              <a:t>v</a:t>
            </a:r>
            <a:r>
              <a:rPr lang="en-US" altLang="en-US" sz="2800" dirty="0"/>
              <a:t> represent any two vectors in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Then              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en-US" sz="2800" dirty="0"/>
              <a:t>                   and              , so </a:t>
            </a:r>
          </a:p>
          <a:p>
            <a:pPr marL="0" indent="0">
              <a:buNone/>
            </a:pPr>
            <a:r>
              <a:rPr lang="en-US" altLang="en-US" sz="2800" dirty="0"/>
              <a:t>      showing           is in Nul </a:t>
            </a:r>
            <a:r>
              <a:rPr lang="en-US" altLang="en-US" sz="2800" i="1" dirty="0"/>
              <a:t>A.</a:t>
            </a:r>
            <a:r>
              <a:rPr lang="en-US" altLang="en-US" sz="2800" dirty="0"/>
              <a:t> </a:t>
            </a:r>
          </a:p>
          <a:p>
            <a:pPr marL="514350" indent="-514350">
              <a:buFont typeface="+mj-lt"/>
              <a:buAutoNum type="alphaLcPeriod" startAt="3"/>
            </a:pPr>
            <a:r>
              <a:rPr lang="en-US" altLang="en-US" sz="2800" dirty="0"/>
              <a:t>If </a:t>
            </a:r>
            <a:r>
              <a:rPr lang="en-US" altLang="en-US" sz="2800" i="1" dirty="0"/>
              <a:t>c</a:t>
            </a:r>
            <a:r>
              <a:rPr lang="en-US" altLang="en-US" sz="2800" dirty="0"/>
              <a:t> is any scalar, then</a:t>
            </a:r>
          </a:p>
          <a:p>
            <a:pPr>
              <a:buNone/>
            </a:pPr>
            <a:r>
              <a:rPr lang="en-US" altLang="en-US" sz="2800" dirty="0"/>
              <a:t>      which shows that </a:t>
            </a:r>
            <a:r>
              <a:rPr lang="en-US" altLang="en-US" sz="2800" i="1" dirty="0"/>
              <a:t>c</a:t>
            </a:r>
            <a:r>
              <a:rPr lang="en-US" altLang="en-US" sz="2800" b="1" dirty="0"/>
              <a:t>u</a:t>
            </a:r>
            <a:r>
              <a:rPr lang="en-US" altLang="en-US" sz="2800" dirty="0"/>
              <a:t> is in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buNone/>
            </a:pPr>
            <a:r>
              <a:rPr lang="en-US" altLang="en-US" sz="2800" dirty="0"/>
              <a:t>Thus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a subspace of      .</a:t>
            </a:r>
          </a:p>
          <a:p>
            <a:pPr>
              <a:buNone/>
            </a:pPr>
            <a:endParaRPr lang="en-US" altLang="en-US" sz="2800" dirty="0"/>
          </a:p>
          <a:p>
            <a:pPr marL="0" indent="0">
              <a:buNone/>
            </a:pPr>
            <a:r>
              <a:rPr lang="en-US" altLang="en-US" sz="2800" dirty="0"/>
              <a:t>      </a:t>
            </a:r>
          </a:p>
          <a:p>
            <a:pPr marL="0" indent="0">
              <a:buNone/>
            </a:pPr>
            <a:endParaRPr lang="en-US" altLang="en-US" sz="2800" dirty="0"/>
          </a:p>
        </p:txBody>
      </p:sp>
      <p:graphicFrame>
        <p:nvGraphicFramePr>
          <p:cNvPr id="720900" name="Object 4">
            <a:extLst>
              <a:ext uri="{FF2B5EF4-FFF2-40B4-BE49-F238E27FC236}">
                <a16:creationId xmlns:a16="http://schemas.microsoft.com/office/drawing/2014/main" id="{A220C906-AEE9-4B8A-B7AB-82F857D0F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72919"/>
              </p:ext>
            </p:extLst>
          </p:nvPr>
        </p:nvGraphicFramePr>
        <p:xfrm>
          <a:off x="2819400" y="3413318"/>
          <a:ext cx="1143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143000" imgH="342720" progId="Equation.DSMT4">
                  <p:embed/>
                </p:oleObj>
              </mc:Choice>
              <mc:Fallback>
                <p:oleObj name="Equation" r:id="rId3" imgW="1143000" imgH="342720" progId="Equation.DSMT4">
                  <p:embed/>
                  <p:pic>
                    <p:nvPicPr>
                      <p:cNvPr id="720900" name="Object 4">
                        <a:extLst>
                          <a:ext uri="{FF2B5EF4-FFF2-40B4-BE49-F238E27FC236}">
                            <a16:creationId xmlns:a16="http://schemas.microsoft.com/office/drawing/2014/main" id="{A220C906-AEE9-4B8A-B7AB-82F857D0F3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13318"/>
                        <a:ext cx="11430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1" name="Object 5">
            <a:extLst>
              <a:ext uri="{FF2B5EF4-FFF2-40B4-BE49-F238E27FC236}">
                <a16:creationId xmlns:a16="http://schemas.microsoft.com/office/drawing/2014/main" id="{42656591-B44F-4540-8F4F-B46157C65C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279019"/>
              </p:ext>
            </p:extLst>
          </p:nvPr>
        </p:nvGraphicFramePr>
        <p:xfrm>
          <a:off x="1066800" y="3417681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117440" imgH="342720" progId="Equation.DSMT4">
                  <p:embed/>
                </p:oleObj>
              </mc:Choice>
              <mc:Fallback>
                <p:oleObj name="Equation" r:id="rId5" imgW="1117440" imgH="342720" progId="Equation.DSMT4">
                  <p:embed/>
                  <p:pic>
                    <p:nvPicPr>
                      <p:cNvPr id="720901" name="Object 5">
                        <a:extLst>
                          <a:ext uri="{FF2B5EF4-FFF2-40B4-BE49-F238E27FC236}">
                            <a16:creationId xmlns:a16="http://schemas.microsoft.com/office/drawing/2014/main" id="{42656591-B44F-4540-8F4F-B46157C65C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417681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2" name="Object 6">
            <a:extLst>
              <a:ext uri="{FF2B5EF4-FFF2-40B4-BE49-F238E27FC236}">
                <a16:creationId xmlns:a16="http://schemas.microsoft.com/office/drawing/2014/main" id="{CEDB8EEE-F021-46AC-A109-0B1801FDFF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7666748"/>
              </p:ext>
            </p:extLst>
          </p:nvPr>
        </p:nvGraphicFramePr>
        <p:xfrm>
          <a:off x="2349500" y="3983935"/>
          <a:ext cx="8509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850680" imgH="279360" progId="Equation.DSMT4">
                  <p:embed/>
                </p:oleObj>
              </mc:Choice>
              <mc:Fallback>
                <p:oleObj name="Equation" r:id="rId7" imgW="850680" imgH="279360" progId="Equation.DSMT4">
                  <p:embed/>
                  <p:pic>
                    <p:nvPicPr>
                      <p:cNvPr id="720902" name="Object 6">
                        <a:extLst>
                          <a:ext uri="{FF2B5EF4-FFF2-40B4-BE49-F238E27FC236}">
                            <a16:creationId xmlns:a16="http://schemas.microsoft.com/office/drawing/2014/main" id="{CEDB8EEE-F021-46AC-A109-0B1801FDFF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3983935"/>
                        <a:ext cx="8509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903" name="Object 7">
            <a:extLst>
              <a:ext uri="{FF2B5EF4-FFF2-40B4-BE49-F238E27FC236}">
                <a16:creationId xmlns:a16="http://schemas.microsoft.com/office/drawing/2014/main" id="{32E5F2C4-E73C-4114-9CB5-B05C001161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265530"/>
              </p:ext>
            </p:extLst>
          </p:nvPr>
        </p:nvGraphicFramePr>
        <p:xfrm>
          <a:off x="4597400" y="3395869"/>
          <a:ext cx="3771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3771720" imgH="431640" progId="Equation.DSMT4">
                  <p:embed/>
                </p:oleObj>
              </mc:Choice>
              <mc:Fallback>
                <p:oleObj name="Equation" r:id="rId9" imgW="3771720" imgH="431640" progId="Equation.DSMT4">
                  <p:embed/>
                  <p:pic>
                    <p:nvPicPr>
                      <p:cNvPr id="720903" name="Object 7">
                        <a:extLst>
                          <a:ext uri="{FF2B5EF4-FFF2-40B4-BE49-F238E27FC236}">
                            <a16:creationId xmlns:a16="http://schemas.microsoft.com/office/drawing/2014/main" id="{32E5F2C4-E73C-4114-9CB5-B05C001161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3395869"/>
                        <a:ext cx="3771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1756EFFA-66C3-463F-A60D-E4F33AF4F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373073"/>
              </p:ext>
            </p:extLst>
          </p:nvPr>
        </p:nvGraphicFramePr>
        <p:xfrm>
          <a:off x="4253581" y="4431495"/>
          <a:ext cx="403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4038480" imgH="431640" progId="Equation.DSMT4">
                  <p:embed/>
                </p:oleObj>
              </mc:Choice>
              <mc:Fallback>
                <p:oleObj name="Equation" r:id="rId11" imgW="4038480" imgH="431640" progId="Equation.DSMT4">
                  <p:embed/>
                  <p:pic>
                    <p:nvPicPr>
                      <p:cNvPr id="12" name="Object 4">
                        <a:extLst>
                          <a:ext uri="{FF2B5EF4-FFF2-40B4-BE49-F238E27FC236}">
                            <a16:creationId xmlns:a16="http://schemas.microsoft.com/office/drawing/2014/main" id="{1756EFFA-66C3-463F-A60D-E4F33AF4F1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581" y="4431495"/>
                        <a:ext cx="4038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">
                <a:extLst>
                  <a:ext uri="{FF2B5EF4-FFF2-40B4-BE49-F238E27FC236}">
                    <a16:creationId xmlns:a16="http://schemas.microsoft.com/office/drawing/2014/main" id="{172AA238-21A2-4727-947A-C4BC802267BD}"/>
                  </a:ext>
                </a:extLst>
              </p:cNvPr>
              <p:cNvSpPr txBox="1"/>
              <p:nvPr/>
            </p:nvSpPr>
            <p:spPr>
              <a:xfrm>
                <a:off x="4674861" y="5410200"/>
                <a:ext cx="450850" cy="387350"/>
              </a:xfrm>
              <a:prstGeom prst="rect">
                <a:avLst/>
              </a:prstGeom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Object 1">
                <a:extLst>
                  <a:ext uri="{FF2B5EF4-FFF2-40B4-BE49-F238E27FC236}">
                    <a16:creationId xmlns:a16="http://schemas.microsoft.com/office/drawing/2014/main" id="{172AA238-21A2-4727-947A-C4BC80226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4861" y="5410200"/>
                <a:ext cx="450850" cy="3873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3542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77C9C-18D4-4A7A-937A-50A1637D4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27A05717-97E7-4C2E-A035-937E5BBEBEA9}" type="slidenum">
              <a:rPr lang="en-US" altLang="en-US"/>
              <a:pPr/>
              <a:t>4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B8314BC-1A16-4970-A6E6-3BB8C654C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1922" name="Rectangle 2">
            <a:extLst>
              <a:ext uri="{FF2B5EF4-FFF2-40B4-BE49-F238E27FC236}">
                <a16:creationId xmlns:a16="http://schemas.microsoft.com/office/drawing/2014/main" id="{8A7DEAEA-92B4-424F-A560-FC0D8F59A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</a:p>
        </p:txBody>
      </p:sp>
      <p:sp>
        <p:nvSpPr>
          <p:cNvPr id="721923" name="Rectangle 3">
            <a:extLst>
              <a:ext uri="{FF2B5EF4-FFF2-40B4-BE49-F238E27FC236}">
                <a16:creationId xmlns:a16="http://schemas.microsoft.com/office/drawing/2014/main" id="{7A855B5A-F209-4A89-8CB2-4294DCCDD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endParaRPr lang="en-US" altLang="en-US" sz="2800" dirty="0"/>
          </a:p>
          <a:p>
            <a:r>
              <a:rPr lang="en-US" altLang="en-US" sz="2800" dirty="0"/>
              <a:t>There is no obvious relation between vectors in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and the entries in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>
              <a:spcBef>
                <a:spcPts val="2400"/>
              </a:spcBef>
            </a:pPr>
            <a:r>
              <a:rPr lang="en-US" altLang="en-US" sz="2800" dirty="0"/>
              <a:t>We say that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defined </a:t>
            </a:r>
            <a:r>
              <a:rPr lang="en-US" altLang="en-US" sz="2800" i="1" dirty="0"/>
              <a:t>implicitly</a:t>
            </a:r>
            <a:r>
              <a:rPr lang="en-US" altLang="en-US" sz="2800" dirty="0"/>
              <a:t>, because it is defined by a condition that must be checked.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55783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531D3F45-F9C5-478A-935F-11C9C66EC0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7D8494B4-89F2-4DA0-9B9A-A590237FDCF1}" type="slidenum">
              <a:rPr lang="en-US" altLang="en-US"/>
              <a:pPr/>
              <a:t>5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1DC537E-2CBB-4F9B-B25B-874ADA75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2946" name="Rectangle 2">
            <a:extLst>
              <a:ext uri="{FF2B5EF4-FFF2-40B4-BE49-F238E27FC236}">
                <a16:creationId xmlns:a16="http://schemas.microsoft.com/office/drawing/2014/main" id="{3A20BFA2-D8E0-4F40-9908-D5ED5BFA8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</a:p>
        </p:txBody>
      </p:sp>
      <p:sp>
        <p:nvSpPr>
          <p:cNvPr id="722947" name="Rectangle 3">
            <a:extLst>
              <a:ext uri="{FF2B5EF4-FFF2-40B4-BE49-F238E27FC236}">
                <a16:creationId xmlns:a16="http://schemas.microsoft.com/office/drawing/2014/main" id="{87D17547-A1A1-4D39-B330-D49C244549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410200"/>
          </a:xfrm>
        </p:spPr>
        <p:txBody>
          <a:bodyPr/>
          <a:lstStyle/>
          <a:p>
            <a:r>
              <a:rPr lang="en-US" altLang="en-US" sz="2800" dirty="0"/>
              <a:t>No explicit list or description of the elements in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is given.</a:t>
            </a:r>
          </a:p>
          <a:p>
            <a:pPr>
              <a:spcBef>
                <a:spcPts val="2400"/>
              </a:spcBef>
            </a:pPr>
            <a:r>
              <a:rPr lang="en-US" altLang="en-US" sz="2800" i="1" dirty="0"/>
              <a:t>Solving</a:t>
            </a:r>
            <a:r>
              <a:rPr lang="en-US" altLang="en-US" sz="2800" dirty="0"/>
              <a:t> the equation              amounts to producing an </a:t>
            </a:r>
            <a:r>
              <a:rPr lang="en-US" altLang="en-US" sz="2800" i="1" dirty="0"/>
              <a:t>explicit</a:t>
            </a:r>
            <a:r>
              <a:rPr lang="en-US" altLang="en-US" sz="2800" dirty="0"/>
              <a:t> description of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0" indent="0">
              <a:buNone/>
            </a:pPr>
            <a:endParaRPr lang="en-US" altLang="en-US" sz="2800" b="1" dirty="0"/>
          </a:p>
          <a:p>
            <a:r>
              <a:rPr lang="en-US" altLang="en-US" sz="2800" b="1" dirty="0"/>
              <a:t>Example 1:</a:t>
            </a:r>
            <a:r>
              <a:rPr lang="en-US" altLang="en-US" sz="2800" dirty="0"/>
              <a:t> Find a spanning set for the null space of the matrix</a:t>
            </a:r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.</a:t>
            </a:r>
          </a:p>
        </p:txBody>
      </p:sp>
      <p:graphicFrame>
        <p:nvGraphicFramePr>
          <p:cNvPr id="722948" name="Object 4">
            <a:extLst>
              <a:ext uri="{FF2B5EF4-FFF2-40B4-BE49-F238E27FC236}">
                <a16:creationId xmlns:a16="http://schemas.microsoft.com/office/drawing/2014/main" id="{99AECDA7-F95E-4D83-A824-3CEF941C9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636915"/>
              </p:ext>
            </p:extLst>
          </p:nvPr>
        </p:nvGraphicFramePr>
        <p:xfrm>
          <a:off x="3854450" y="24003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117440" imgH="342720" progId="Equation.DSMT4">
                  <p:embed/>
                </p:oleObj>
              </mc:Choice>
              <mc:Fallback>
                <p:oleObj name="Equation" r:id="rId3" imgW="1117440" imgH="342720" progId="Equation.DSMT4">
                  <p:embed/>
                  <p:pic>
                    <p:nvPicPr>
                      <p:cNvPr id="722948" name="Object 4">
                        <a:extLst>
                          <a:ext uri="{FF2B5EF4-FFF2-40B4-BE49-F238E27FC236}">
                            <a16:creationId xmlns:a16="http://schemas.microsoft.com/office/drawing/2014/main" id="{99AECDA7-F95E-4D83-A824-3CEF941C9B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4450" y="2400300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2949" name="Object 5">
            <a:extLst>
              <a:ext uri="{FF2B5EF4-FFF2-40B4-BE49-F238E27FC236}">
                <a16:creationId xmlns:a16="http://schemas.microsoft.com/office/drawing/2014/main" id="{F60DE8FB-D017-4545-B733-1D43542956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343400"/>
          <a:ext cx="44323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4431960" imgH="1777680" progId="Equation.DSMT4">
                  <p:embed/>
                </p:oleObj>
              </mc:Choice>
              <mc:Fallback>
                <p:oleObj name="Equation" r:id="rId5" imgW="4431960" imgH="1777680" progId="Equation.DSMT4">
                  <p:embed/>
                  <p:pic>
                    <p:nvPicPr>
                      <p:cNvPr id="722949" name="Object 5">
                        <a:extLst>
                          <a:ext uri="{FF2B5EF4-FFF2-40B4-BE49-F238E27FC236}">
                            <a16:creationId xmlns:a16="http://schemas.microsoft.com/office/drawing/2014/main" id="{F60DE8FB-D017-4545-B733-1D43542956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44323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4267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5EB304A-65C8-41F0-933D-C269F9F7C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D7A0AF15-3BBD-4A78-9573-7E9C9923F8B5}" type="slidenum">
              <a:rPr lang="en-US" altLang="en-US"/>
              <a:pPr/>
              <a:t>6</a:t>
            </a:fld>
            <a:endParaRPr lang="en-CA" alt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4CD78A9-E21F-4BA6-859C-BB1216FA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3970" name="Rectangle 2">
            <a:extLst>
              <a:ext uri="{FF2B5EF4-FFF2-40B4-BE49-F238E27FC236}">
                <a16:creationId xmlns:a16="http://schemas.microsoft.com/office/drawing/2014/main" id="{0876B037-68D5-4B3E-A0EF-0C3E63EE4D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</a:p>
        </p:txBody>
      </p:sp>
      <p:sp>
        <p:nvSpPr>
          <p:cNvPr id="723971" name="Rectangle 3">
            <a:extLst>
              <a:ext uri="{FF2B5EF4-FFF2-40B4-BE49-F238E27FC236}">
                <a16:creationId xmlns:a16="http://schemas.microsoft.com/office/drawing/2014/main" id="{6FDE3EB4-64A9-4364-8B6C-29080837C0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r>
              <a:rPr lang="en-US" altLang="en-US" sz="2800" b="1" dirty="0"/>
              <a:t>Solution:</a:t>
            </a:r>
            <a:r>
              <a:rPr lang="en-US" altLang="en-US" sz="2800" dirty="0"/>
              <a:t> The first step is to find the general solution of                in terms of free variables.</a:t>
            </a:r>
          </a:p>
          <a:p>
            <a:endParaRPr lang="en-US" altLang="en-US" sz="2800" dirty="0"/>
          </a:p>
          <a:p>
            <a:r>
              <a:rPr lang="en-US" altLang="en-US" sz="2800" dirty="0"/>
              <a:t>Row reduce the augmented matrix              to </a:t>
            </a:r>
            <a:r>
              <a:rPr lang="en-US" altLang="en-US" sz="2800" i="1" dirty="0"/>
              <a:t>reduced</a:t>
            </a:r>
            <a:r>
              <a:rPr lang="en-US" altLang="en-US" sz="2800" dirty="0"/>
              <a:t> echelon form in order to write the basic variables in terms of the free variables: </a:t>
            </a:r>
          </a:p>
          <a:p>
            <a:endParaRPr lang="en-US" altLang="en-US" sz="2800" dirty="0"/>
          </a:p>
          <a:p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,</a:t>
            </a:r>
          </a:p>
        </p:txBody>
      </p:sp>
      <p:graphicFrame>
        <p:nvGraphicFramePr>
          <p:cNvPr id="723972" name="Object 4">
            <a:extLst>
              <a:ext uri="{FF2B5EF4-FFF2-40B4-BE49-F238E27FC236}">
                <a16:creationId xmlns:a16="http://schemas.microsoft.com/office/drawing/2014/main" id="{3A6DC02F-E573-4FDD-992B-96E6E12826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214779"/>
              </p:ext>
            </p:extLst>
          </p:nvPr>
        </p:nvGraphicFramePr>
        <p:xfrm>
          <a:off x="1352550" y="18034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117440" imgH="342720" progId="Equation.DSMT4">
                  <p:embed/>
                </p:oleObj>
              </mc:Choice>
              <mc:Fallback>
                <p:oleObj name="Equation" r:id="rId3" imgW="1117440" imgH="342720" progId="Equation.DSMT4">
                  <p:embed/>
                  <p:pic>
                    <p:nvPicPr>
                      <p:cNvPr id="723972" name="Object 4">
                        <a:extLst>
                          <a:ext uri="{FF2B5EF4-FFF2-40B4-BE49-F238E27FC236}">
                            <a16:creationId xmlns:a16="http://schemas.microsoft.com/office/drawing/2014/main" id="{3A6DC02F-E573-4FDD-992B-96E6E12826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803400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3" name="Object 5">
            <a:extLst>
              <a:ext uri="{FF2B5EF4-FFF2-40B4-BE49-F238E27FC236}">
                <a16:creationId xmlns:a16="http://schemas.microsoft.com/office/drawing/2014/main" id="{7B446B0D-3D5E-424E-8503-8ED84E952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043770"/>
              </p:ext>
            </p:extLst>
          </p:nvPr>
        </p:nvGraphicFramePr>
        <p:xfrm>
          <a:off x="5905500" y="2806700"/>
          <a:ext cx="9906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1143000" imgH="558720" progId="Equation.DSMT4">
                  <p:embed/>
                </p:oleObj>
              </mc:Choice>
              <mc:Fallback>
                <p:oleObj name="Equation" r:id="rId5" imgW="1143000" imgH="558720" progId="Equation.DSMT4">
                  <p:embed/>
                  <p:pic>
                    <p:nvPicPr>
                      <p:cNvPr id="723973" name="Object 5">
                        <a:extLst>
                          <a:ext uri="{FF2B5EF4-FFF2-40B4-BE49-F238E27FC236}">
                            <a16:creationId xmlns:a16="http://schemas.microsoft.com/office/drawing/2014/main" id="{7B446B0D-3D5E-424E-8503-8ED84E952F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2806700"/>
                        <a:ext cx="9906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4" name="Object 6">
            <a:extLst>
              <a:ext uri="{FF2B5EF4-FFF2-40B4-BE49-F238E27FC236}">
                <a16:creationId xmlns:a16="http://schemas.microsoft.com/office/drawing/2014/main" id="{3B899A29-B77F-4FDD-9192-358C304473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419600"/>
          <a:ext cx="41402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4140000" imgH="1777680" progId="Equation.DSMT4">
                  <p:embed/>
                </p:oleObj>
              </mc:Choice>
              <mc:Fallback>
                <p:oleObj name="Equation" r:id="rId7" imgW="4140000" imgH="1777680" progId="Equation.DSMT4">
                  <p:embed/>
                  <p:pic>
                    <p:nvPicPr>
                      <p:cNvPr id="723974" name="Object 6">
                        <a:extLst>
                          <a:ext uri="{FF2B5EF4-FFF2-40B4-BE49-F238E27FC236}">
                            <a16:creationId xmlns:a16="http://schemas.microsoft.com/office/drawing/2014/main" id="{3B899A29-B77F-4FDD-9192-358C304473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419600"/>
                        <a:ext cx="4140200" cy="177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3975" name="Object 7">
            <a:extLst>
              <a:ext uri="{FF2B5EF4-FFF2-40B4-BE49-F238E27FC236}">
                <a16:creationId xmlns:a16="http://schemas.microsoft.com/office/drawing/2014/main" id="{5EE3521C-B7FB-42E7-93F4-8F023B1ED9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495800"/>
          <a:ext cx="3416300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3416040" imgH="1625400" progId="Equation.DSMT4">
                  <p:embed/>
                </p:oleObj>
              </mc:Choice>
              <mc:Fallback>
                <p:oleObj name="Equation" r:id="rId9" imgW="3416040" imgH="1625400" progId="Equation.DSMT4">
                  <p:embed/>
                  <p:pic>
                    <p:nvPicPr>
                      <p:cNvPr id="723975" name="Object 7">
                        <a:extLst>
                          <a:ext uri="{FF2B5EF4-FFF2-40B4-BE49-F238E27FC236}">
                            <a16:creationId xmlns:a16="http://schemas.microsoft.com/office/drawing/2014/main" id="{5EE3521C-B7FB-42E7-93F4-8F023B1ED9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495800"/>
                        <a:ext cx="3416300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4212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29FE689A-BEFE-4179-AA55-47A9C4CBA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29DDE20A-A97C-40FE-84B2-8B915797513C}" type="slidenum">
              <a:rPr lang="en-US" altLang="en-US"/>
              <a:pPr/>
              <a:t>7</a:t>
            </a:fld>
            <a:endParaRPr lang="en-CA" alt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021F25B-8AC4-49B2-B648-C5CDE496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4994" name="Rectangle 2">
            <a:extLst>
              <a:ext uri="{FF2B5EF4-FFF2-40B4-BE49-F238E27FC236}">
                <a16:creationId xmlns:a16="http://schemas.microsoft.com/office/drawing/2014/main" id="{C1031F26-3A6B-4803-85A6-F737A354D5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</a:p>
        </p:txBody>
      </p:sp>
      <p:sp>
        <p:nvSpPr>
          <p:cNvPr id="724995" name="Rectangle 3">
            <a:extLst>
              <a:ext uri="{FF2B5EF4-FFF2-40B4-BE49-F238E27FC236}">
                <a16:creationId xmlns:a16="http://schemas.microsoft.com/office/drawing/2014/main" id="{7D039990-D242-43F6-A513-36BDE9513D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r>
              <a:rPr lang="en-US" altLang="en-US" sz="2800" dirty="0"/>
              <a:t>The general solution is                                 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, with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, and 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5</a:t>
            </a:r>
            <a:r>
              <a:rPr lang="en-US" altLang="en-US" sz="2800" dirty="0"/>
              <a:t> free.</a:t>
            </a:r>
          </a:p>
          <a:p>
            <a:r>
              <a:rPr lang="en-US" altLang="en-US" sz="2800" dirty="0"/>
              <a:t>Next, write the solutions in parametric vector form:</a:t>
            </a:r>
          </a:p>
        </p:txBody>
      </p:sp>
      <p:graphicFrame>
        <p:nvGraphicFramePr>
          <p:cNvPr id="724996" name="Object 4">
            <a:extLst>
              <a:ext uri="{FF2B5EF4-FFF2-40B4-BE49-F238E27FC236}">
                <a16:creationId xmlns:a16="http://schemas.microsoft.com/office/drawing/2014/main" id="{980B9937-A898-4EB8-A4DB-C0283BE0F5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1181100"/>
          <a:ext cx="2832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2831760" imgH="482400" progId="Equation.DSMT4">
                  <p:embed/>
                </p:oleObj>
              </mc:Choice>
              <mc:Fallback>
                <p:oleObj name="Equation" r:id="rId3" imgW="2831760" imgH="482400" progId="Equation.DSMT4">
                  <p:embed/>
                  <p:pic>
                    <p:nvPicPr>
                      <p:cNvPr id="724996" name="Object 4">
                        <a:extLst>
                          <a:ext uri="{FF2B5EF4-FFF2-40B4-BE49-F238E27FC236}">
                            <a16:creationId xmlns:a16="http://schemas.microsoft.com/office/drawing/2014/main" id="{980B9937-A898-4EB8-A4DB-C0283BE0F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181100"/>
                        <a:ext cx="2832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7" name="Object 5">
            <a:extLst>
              <a:ext uri="{FF2B5EF4-FFF2-40B4-BE49-F238E27FC236}">
                <a16:creationId xmlns:a16="http://schemas.microsoft.com/office/drawing/2014/main" id="{2A6A909D-011D-4988-B950-983DDA9AC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1701800"/>
          <a:ext cx="240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2400120" imgH="482400" progId="Equation.DSMT4">
                  <p:embed/>
                </p:oleObj>
              </mc:Choice>
              <mc:Fallback>
                <p:oleObj name="Equation" r:id="rId5" imgW="2400120" imgH="482400" progId="Equation.DSMT4">
                  <p:embed/>
                  <p:pic>
                    <p:nvPicPr>
                      <p:cNvPr id="724997" name="Object 5">
                        <a:extLst>
                          <a:ext uri="{FF2B5EF4-FFF2-40B4-BE49-F238E27FC236}">
                            <a16:creationId xmlns:a16="http://schemas.microsoft.com/office/drawing/2014/main" id="{2A6A909D-011D-4988-B950-983DDA9AC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1701800"/>
                        <a:ext cx="2400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4998" name="Object 6">
            <a:extLst>
              <a:ext uri="{FF2B5EF4-FFF2-40B4-BE49-F238E27FC236}">
                <a16:creationId xmlns:a16="http://schemas.microsoft.com/office/drawing/2014/main" id="{9734EFFA-C63F-45CD-962A-8870B071DA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53260"/>
              </p:ext>
            </p:extLst>
          </p:nvPr>
        </p:nvGraphicFramePr>
        <p:xfrm>
          <a:off x="914400" y="2667000"/>
          <a:ext cx="7010400" cy="2611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8038800" imgH="2997000" progId="Equation.DSMT4">
                  <p:embed/>
                </p:oleObj>
              </mc:Choice>
              <mc:Fallback>
                <p:oleObj name="Equation" r:id="rId7" imgW="8038800" imgH="2997000" progId="Equation.DSMT4">
                  <p:embed/>
                  <p:pic>
                    <p:nvPicPr>
                      <p:cNvPr id="724998" name="Object 6">
                        <a:extLst>
                          <a:ext uri="{FF2B5EF4-FFF2-40B4-BE49-F238E27FC236}">
                            <a16:creationId xmlns:a16="http://schemas.microsoft.com/office/drawing/2014/main" id="{9734EFFA-C63F-45CD-962A-8870B071DA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667000"/>
                        <a:ext cx="7010400" cy="2611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4999" name="Line 7">
            <a:extLst>
              <a:ext uri="{FF2B5EF4-FFF2-40B4-BE49-F238E27FC236}">
                <a16:creationId xmlns:a16="http://schemas.microsoft.com/office/drawing/2014/main" id="{A84C93FE-67A8-4B55-8302-BD73674C9B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5257800"/>
            <a:ext cx="0" cy="228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5000" name="Line 8">
            <a:extLst>
              <a:ext uri="{FF2B5EF4-FFF2-40B4-BE49-F238E27FC236}">
                <a16:creationId xmlns:a16="http://schemas.microsoft.com/office/drawing/2014/main" id="{AF10D7D6-F161-4B80-8C21-47C2DCE002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5257800"/>
            <a:ext cx="0" cy="228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3200" dirty="0"/>
          </a:p>
        </p:txBody>
      </p:sp>
      <p:sp>
        <p:nvSpPr>
          <p:cNvPr id="725001" name="Line 9">
            <a:extLst>
              <a:ext uri="{FF2B5EF4-FFF2-40B4-BE49-F238E27FC236}">
                <a16:creationId xmlns:a16="http://schemas.microsoft.com/office/drawing/2014/main" id="{B378F8D5-DAFC-4CAA-A35A-08BFB5BF65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20000" y="5257800"/>
            <a:ext cx="0" cy="228600"/>
          </a:xfrm>
          <a:prstGeom prst="line">
            <a:avLst/>
          </a:prstGeom>
          <a:noFill/>
          <a:ln w="9525">
            <a:solidFill>
              <a:srgbClr val="00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725003" name="Text Box 11">
            <a:extLst>
              <a:ext uri="{FF2B5EF4-FFF2-40B4-BE49-F238E27FC236}">
                <a16:creationId xmlns:a16="http://schemas.microsoft.com/office/drawing/2014/main" id="{4A7C5DDB-1CDD-45C7-B916-5A58C81CB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334000"/>
            <a:ext cx="609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0099FF"/>
                </a:solidFill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725004" name="Text Box 12">
            <a:extLst>
              <a:ext uri="{FF2B5EF4-FFF2-40B4-BE49-F238E27FC236}">
                <a16:creationId xmlns:a16="http://schemas.microsoft.com/office/drawing/2014/main" id="{FC4BDD0E-33C8-46EC-A604-46FB33462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0"/>
            <a:ext cx="76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0099FF"/>
                </a:solidFill>
                <a:latin typeface="Times New Roman" panose="02020603050405020304" pitchFamily="18" charset="0"/>
              </a:rPr>
              <a:t>w</a:t>
            </a:r>
          </a:p>
        </p:txBody>
      </p:sp>
      <p:sp>
        <p:nvSpPr>
          <p:cNvPr id="725005" name="Text Box 13">
            <a:extLst>
              <a:ext uri="{FF2B5EF4-FFF2-40B4-BE49-F238E27FC236}">
                <a16:creationId xmlns:a16="http://schemas.microsoft.com/office/drawing/2014/main" id="{F8AB0EEC-2A78-44ED-89F6-E2C6AFFE31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334000"/>
            <a:ext cx="76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 r:embed="rId9"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200" b="1" dirty="0">
                <a:solidFill>
                  <a:srgbClr val="0099FF"/>
                </a:solidFill>
                <a:latin typeface="Times New Roman" panose="02020603050405020304" pitchFamily="18" charset="0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85755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5003" grpId="0"/>
      <p:bldP spid="725004" grpId="0"/>
      <p:bldP spid="7250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D66BF7A-1362-42D1-A8B1-85E3527D5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D1D61182-BD0A-4997-83CF-E4DF9EF8026C}" type="slidenum">
              <a:rPr lang="en-US" altLang="en-US"/>
              <a:pPr/>
              <a:t>8</a:t>
            </a:fld>
            <a:endParaRPr lang="en-CA" alt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91AEE88-9F9C-4158-AD72-22C18E88F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6018" name="Rectangle 2">
            <a:extLst>
              <a:ext uri="{FF2B5EF4-FFF2-40B4-BE49-F238E27FC236}">
                <a16:creationId xmlns:a16="http://schemas.microsoft.com/office/drawing/2014/main" id="{7FFFD03A-C57E-426F-BF40-CCFABC123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NULL SPACE OF A MATRIX</a:t>
            </a:r>
          </a:p>
        </p:txBody>
      </p:sp>
      <p:sp>
        <p:nvSpPr>
          <p:cNvPr id="726019" name="Rectangle 3">
            <a:extLst>
              <a:ext uri="{FF2B5EF4-FFF2-40B4-BE49-F238E27FC236}">
                <a16:creationId xmlns:a16="http://schemas.microsoft.com/office/drawing/2014/main" id="{7233CC1B-FE9B-424E-9579-011AE05D9F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816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dirty="0"/>
              <a:t>                                                  </a:t>
            </a:r>
            <a:endParaRPr lang="en-US" altLang="en-US" sz="2800" dirty="0"/>
          </a:p>
          <a:p>
            <a:pPr marL="609600" indent="-609600">
              <a:lnSpc>
                <a:spcPct val="80000"/>
              </a:lnSpc>
            </a:pPr>
            <a:r>
              <a:rPr lang="en-US" altLang="en-US" sz="2800" dirty="0"/>
              <a:t>Every linear combination of 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and </a:t>
            </a:r>
            <a:r>
              <a:rPr lang="en-US" altLang="en-US" sz="2800" b="1" dirty="0"/>
              <a:t>w</a:t>
            </a:r>
            <a:r>
              <a:rPr lang="en-US" altLang="en-US" sz="2800" dirty="0"/>
              <a:t> is an element of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</a:t>
            </a:r>
          </a:p>
          <a:p>
            <a:pPr marL="609600" indent="-609600">
              <a:lnSpc>
                <a:spcPct val="80000"/>
              </a:lnSpc>
              <a:spcBef>
                <a:spcPts val="2400"/>
              </a:spcBef>
            </a:pPr>
            <a:r>
              <a:rPr lang="en-US" altLang="en-US" sz="2800" dirty="0"/>
              <a:t>Moreover {</a:t>
            </a:r>
            <a:r>
              <a:rPr lang="en-US" altLang="en-US" sz="2800" b="1" dirty="0"/>
              <a:t>u</a:t>
            </a:r>
            <a:r>
              <a:rPr lang="en-US" altLang="en-US" sz="2800" dirty="0"/>
              <a:t>, </a:t>
            </a:r>
            <a:r>
              <a:rPr lang="en-US" altLang="en-US" sz="2800" b="1" dirty="0"/>
              <a:t>v</a:t>
            </a:r>
            <a:r>
              <a:rPr lang="en-US" altLang="en-US" sz="2800" dirty="0"/>
              <a:t>, </a:t>
            </a:r>
            <a:r>
              <a:rPr lang="en-US" altLang="en-US" sz="2800" b="1" dirty="0"/>
              <a:t>w</a:t>
            </a:r>
            <a:r>
              <a:rPr lang="en-US" altLang="en-US" sz="2800" dirty="0"/>
              <a:t>} is a spanning set for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.</a:t>
            </a:r>
          </a:p>
          <a:p>
            <a:pPr marL="609600" indent="-609600">
              <a:lnSpc>
                <a:spcPct val="80000"/>
              </a:lnSpc>
              <a:spcBef>
                <a:spcPts val="2400"/>
              </a:spcBef>
            </a:pPr>
            <a:r>
              <a:rPr lang="en-US" altLang="en-US" sz="2800" dirty="0"/>
              <a:t>The spanning set produced by this method is automatically linearly independent because the free variables are the weights on the spanning vectors.</a:t>
            </a:r>
          </a:p>
          <a:p>
            <a:pPr marL="609600" indent="-609600">
              <a:lnSpc>
                <a:spcPct val="80000"/>
              </a:lnSpc>
              <a:spcBef>
                <a:spcPts val="2400"/>
              </a:spcBef>
            </a:pPr>
            <a:r>
              <a:rPr lang="en-US" altLang="en-US" sz="2800" dirty="0"/>
              <a:t>When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contains nonzero vectors, the number of vectors in the spanning set for Nul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equals the number of free variables in the equation             .</a:t>
            </a:r>
          </a:p>
        </p:txBody>
      </p:sp>
      <p:graphicFrame>
        <p:nvGraphicFramePr>
          <p:cNvPr id="726021" name="Object 5">
            <a:extLst>
              <a:ext uri="{FF2B5EF4-FFF2-40B4-BE49-F238E27FC236}">
                <a16:creationId xmlns:a16="http://schemas.microsoft.com/office/drawing/2014/main" id="{6D283B71-16F1-458B-B223-95EC34C0F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543786"/>
              </p:ext>
            </p:extLst>
          </p:nvPr>
        </p:nvGraphicFramePr>
        <p:xfrm>
          <a:off x="6940550" y="5410200"/>
          <a:ext cx="1117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1117440" imgH="342720" progId="Equation.DSMT4">
                  <p:embed/>
                </p:oleObj>
              </mc:Choice>
              <mc:Fallback>
                <p:oleObj name="Equation" r:id="rId3" imgW="1117440" imgH="342720" progId="Equation.DSMT4">
                  <p:embed/>
                  <p:pic>
                    <p:nvPicPr>
                      <p:cNvPr id="726021" name="Object 5">
                        <a:extLst>
                          <a:ext uri="{FF2B5EF4-FFF2-40B4-BE49-F238E27FC236}">
                            <a16:creationId xmlns:a16="http://schemas.microsoft.com/office/drawing/2014/main" id="{6D283B71-16F1-458B-B223-95EC34C0F0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5410200"/>
                        <a:ext cx="1117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44502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436DB5D6-8D9E-42AA-975A-6DCDB35173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 dirty="0"/>
              <a:t>Slide 4.2- </a:t>
            </a:r>
            <a:fld id="{613D0BC4-CEE7-48D2-9160-F5951A916D1E}" type="slidenum">
              <a:rPr lang="en-US" altLang="en-US"/>
              <a:pPr/>
              <a:t>9</a:t>
            </a:fld>
            <a:endParaRPr lang="en-CA" alt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5124758-C6E2-4897-929B-0E9C214D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Copyright © 2021 Pearson Education, Inc. All Rights Reserved</a:t>
            </a:r>
          </a:p>
        </p:txBody>
      </p:sp>
      <p:sp>
        <p:nvSpPr>
          <p:cNvPr id="727042" name="Rectangle 2">
            <a:extLst>
              <a:ext uri="{FF2B5EF4-FFF2-40B4-BE49-F238E27FC236}">
                <a16:creationId xmlns:a16="http://schemas.microsoft.com/office/drawing/2014/main" id="{B408B037-028C-4E3F-8BB7-AC764A86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COLUMN SPACE OF A MATRIX</a:t>
            </a:r>
          </a:p>
        </p:txBody>
      </p:sp>
      <p:sp>
        <p:nvSpPr>
          <p:cNvPr id="727043" name="Rectangle 3">
            <a:extLst>
              <a:ext uri="{FF2B5EF4-FFF2-40B4-BE49-F238E27FC236}">
                <a16:creationId xmlns:a16="http://schemas.microsoft.com/office/drawing/2014/main" id="{3619E98B-99EF-48B6-933F-C02950DA9D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2296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/>
              <a:t>Definition:</a:t>
            </a:r>
            <a:r>
              <a:rPr lang="en-US" altLang="en-US" sz="2800" dirty="0"/>
              <a:t> The column space of an            matrix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written as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, is the set of all linear combinations of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If                              , then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</a:t>
            </a:r>
          </a:p>
          <a:p>
            <a:pPr>
              <a:lnSpc>
                <a:spcPct val="90000"/>
              </a:lnSpc>
            </a:pPr>
            <a:endParaRPr lang="en-US" altLang="en-US" sz="2800" b="1" dirty="0"/>
          </a:p>
          <a:p>
            <a:pPr>
              <a:lnSpc>
                <a:spcPct val="90000"/>
              </a:lnSpc>
            </a:pPr>
            <a:r>
              <a:rPr lang="en-US" altLang="en-US" sz="2800" dirty="0"/>
              <a:t>A typical vector in Col </a:t>
            </a:r>
            <a:r>
              <a:rPr lang="en-US" altLang="en-US" sz="2800" i="1" dirty="0"/>
              <a:t>A</a:t>
            </a:r>
            <a:r>
              <a:rPr lang="en-US" altLang="en-US" sz="2800" dirty="0"/>
              <a:t> can be written as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for some </a:t>
            </a:r>
            <a:r>
              <a:rPr lang="en-US" altLang="en-US" sz="2800" b="1" dirty="0"/>
              <a:t>x</a:t>
            </a:r>
            <a:r>
              <a:rPr lang="en-US" altLang="en-US" sz="2800" dirty="0"/>
              <a:t>, because the </a:t>
            </a:r>
            <a:r>
              <a:rPr lang="en-US" altLang="en-US" sz="2800" i="1" dirty="0"/>
              <a:t>A</a:t>
            </a:r>
            <a:r>
              <a:rPr lang="en-US" altLang="en-US" sz="2800" b="1" dirty="0"/>
              <a:t>x</a:t>
            </a:r>
            <a:r>
              <a:rPr lang="en-US" altLang="en-US" sz="2800" dirty="0"/>
              <a:t> is a linear combination of the columns of </a:t>
            </a:r>
            <a:r>
              <a:rPr lang="en-US" altLang="en-US" sz="2800" i="1" dirty="0"/>
              <a:t>A</a:t>
            </a:r>
            <a:r>
              <a:rPr lang="en-US" altLang="en-US" sz="2800" dirty="0"/>
              <a:t>. That is,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                                                                               </a:t>
            </a:r>
          </a:p>
        </p:txBody>
      </p:sp>
      <p:graphicFrame>
        <p:nvGraphicFramePr>
          <p:cNvPr id="727044" name="Object 4">
            <a:extLst>
              <a:ext uri="{FF2B5EF4-FFF2-40B4-BE49-F238E27FC236}">
                <a16:creationId xmlns:a16="http://schemas.microsoft.com/office/drawing/2014/main" id="{0EBF4192-0B8A-42FD-8765-CAFF7C2F8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1587500"/>
          <a:ext cx="8636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727044" name="Object 4">
                        <a:extLst>
                          <a:ext uri="{FF2B5EF4-FFF2-40B4-BE49-F238E27FC236}">
                            <a16:creationId xmlns:a16="http://schemas.microsoft.com/office/drawing/2014/main" id="{0EBF4192-0B8A-42FD-8765-CAFF7C2F8D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587500"/>
                        <a:ext cx="8636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5" name="Object 5">
            <a:extLst>
              <a:ext uri="{FF2B5EF4-FFF2-40B4-BE49-F238E27FC236}">
                <a16:creationId xmlns:a16="http://schemas.microsoft.com/office/drawing/2014/main" id="{CD5727BF-9731-43CA-B3D3-D30BC11DD6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39359"/>
              </p:ext>
            </p:extLst>
          </p:nvPr>
        </p:nvGraphicFramePr>
        <p:xfrm>
          <a:off x="4159250" y="2209800"/>
          <a:ext cx="26289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2768400" imgH="558720" progId="Equation.DSMT4">
                  <p:embed/>
                </p:oleObj>
              </mc:Choice>
              <mc:Fallback>
                <p:oleObj name="Equation" r:id="rId5" imgW="2768400" imgH="558720" progId="Equation.DSMT4">
                  <p:embed/>
                  <p:pic>
                    <p:nvPicPr>
                      <p:cNvPr id="727045" name="Object 5">
                        <a:extLst>
                          <a:ext uri="{FF2B5EF4-FFF2-40B4-BE49-F238E27FC236}">
                            <a16:creationId xmlns:a16="http://schemas.microsoft.com/office/drawing/2014/main" id="{CD5727BF-9731-43CA-B3D3-D30BC11DD6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9250" y="2209800"/>
                        <a:ext cx="26289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46" name="Object 6">
            <a:extLst>
              <a:ext uri="{FF2B5EF4-FFF2-40B4-BE49-F238E27FC236}">
                <a16:creationId xmlns:a16="http://schemas.microsoft.com/office/drawing/2014/main" id="{4B113D75-D0CB-41F1-A1A9-E5E9AA7F8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43334"/>
              </p:ext>
            </p:extLst>
          </p:nvPr>
        </p:nvGraphicFramePr>
        <p:xfrm>
          <a:off x="2755900" y="3022600"/>
          <a:ext cx="3898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898800" imgH="482400" progId="Equation.DSMT4">
                  <p:embed/>
                </p:oleObj>
              </mc:Choice>
              <mc:Fallback>
                <p:oleObj name="Equation" r:id="rId7" imgW="3898800" imgH="482400" progId="Equation.DSMT4">
                  <p:embed/>
                  <p:pic>
                    <p:nvPicPr>
                      <p:cNvPr id="727046" name="Object 6">
                        <a:extLst>
                          <a:ext uri="{FF2B5EF4-FFF2-40B4-BE49-F238E27FC236}">
                            <a16:creationId xmlns:a16="http://schemas.microsoft.com/office/drawing/2014/main" id="{4B113D75-D0CB-41F1-A1A9-E5E9AA7F88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3022600"/>
                        <a:ext cx="3898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27049" name="Object 9">
                <a:extLst>
                  <a:ext uri="{FF2B5EF4-FFF2-40B4-BE49-F238E27FC236}">
                    <a16:creationId xmlns:a16="http://schemas.microsoft.com/office/drawing/2014/main" id="{348BD438-BFD2-4423-A79D-07F2DA2585C3}"/>
                  </a:ext>
                </a:extLst>
              </p:cNvPr>
              <p:cNvSpPr txBox="1"/>
              <p:nvPr/>
            </p:nvSpPr>
            <p:spPr bwMode="auto">
              <a:xfrm>
                <a:off x="2051050" y="4953000"/>
                <a:ext cx="6070600" cy="48260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Col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𝐛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some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27049" name="Object 9">
                <a:extLst>
                  <a:ext uri="{FF2B5EF4-FFF2-40B4-BE49-F238E27FC236}">
                    <a16:creationId xmlns:a16="http://schemas.microsoft.com/office/drawing/2014/main" id="{348BD438-BFD2-4423-A79D-07F2DA258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050" y="4953000"/>
                <a:ext cx="6070600" cy="482600"/>
              </a:xfrm>
              <a:prstGeom prst="rect">
                <a:avLst/>
              </a:prstGeom>
              <a:blipFill>
                <a:blip r:embed="rId9"/>
                <a:stretch>
                  <a:fillRect b="-1139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4200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 Narrow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shelf Symbol 2" pitchFamily="2" charset="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13214</TotalTime>
  <Words>1616</Words>
  <Application>Microsoft Office PowerPoint</Application>
  <PresentationFormat>On-screen Show (4:3)</PresentationFormat>
  <Paragraphs>194</Paragraphs>
  <Slides>20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ＭＳ Ｐゴシック</vt:lpstr>
      <vt:lpstr>Arial</vt:lpstr>
      <vt:lpstr>Arial Narrow</vt:lpstr>
      <vt:lpstr>Bookshelf Symbol 2</vt:lpstr>
      <vt:lpstr>Cambria Math</vt:lpstr>
      <vt:lpstr>Symbol</vt:lpstr>
      <vt:lpstr>Times New Roman</vt:lpstr>
      <vt:lpstr>Wingdings</vt:lpstr>
      <vt:lpstr>Blends</vt:lpstr>
      <vt:lpstr>Equation</vt:lpstr>
      <vt:lpstr>Vector Spaces</vt:lpstr>
      <vt:lpstr>NULL SPACE OF A MATRIX</vt:lpstr>
      <vt:lpstr>NULL SPACE OF A MATRIX</vt:lpstr>
      <vt:lpstr>NULL SPACE OF A MATRIX</vt:lpstr>
      <vt:lpstr>NULL SPACE OF A MATRIX</vt:lpstr>
      <vt:lpstr>NULL SPACE OF A MATRIX</vt:lpstr>
      <vt:lpstr>NULL SPACE OF A MATRIX</vt:lpstr>
      <vt:lpstr>NULL SPACE OF A MATRIX</vt:lpstr>
      <vt:lpstr>COLUMN SPACE OF A MATRIX</vt:lpstr>
      <vt:lpstr>COLUMN SPACE OF A MATRIX</vt:lpstr>
      <vt:lpstr>COLUMN SPACE OF A MATRIX</vt:lpstr>
      <vt:lpstr>COLUMN SPACE OF A MATRIX</vt:lpstr>
      <vt:lpstr>COLUMN SPACE OF A MATRIX</vt:lpstr>
      <vt:lpstr>THE ROW SPACE</vt:lpstr>
      <vt:lpstr>KERNEL AND RANGE OF A LINEAR TRANSFORMATION</vt:lpstr>
      <vt:lpstr>KERNEL AND RANGE OF A LINEAR TRANSFORMATION</vt:lpstr>
      <vt:lpstr>CONTRAST BETWEEN NUL A AND COL A FOR AN                  MATRIX A</vt:lpstr>
      <vt:lpstr>CONTRAST BETWEEN NUL A AND COL A FOR AN                  MATRIX A</vt:lpstr>
      <vt:lpstr>CONTRAST BETWEEN NUL A AND COL A FOR AN                  MATRIX A</vt:lpstr>
      <vt:lpstr>CONTRAST BETWEEN NUL A AND COL A FOR AN                  MATRIX A</vt:lpstr>
    </vt:vector>
  </TitlesOfParts>
  <Company>© 2012 Pearson Education, Inc. All rights reserved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>Linear Algebra and Its Applications</dc:subject>
  <dc:creator>David C. Lay</dc:creator>
  <cp:lastModifiedBy>Daniels, Jared</cp:lastModifiedBy>
  <cp:revision>1060</cp:revision>
  <dcterms:created xsi:type="dcterms:W3CDTF">2005-10-22T18:34:54Z</dcterms:created>
  <dcterms:modified xsi:type="dcterms:W3CDTF">2022-02-08T16:05:44Z</dcterms:modified>
</cp:coreProperties>
</file>