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9"/>
  </p:notesMasterIdLst>
  <p:handoutMasterIdLst>
    <p:handoutMasterId r:id="rId20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4660"/>
  </p:normalViewPr>
  <p:slideViewPr>
    <p:cSldViewPr showGuides="1">
      <p:cViewPr varScale="1">
        <p:scale>
          <a:sx n="93" d="100"/>
          <a:sy n="93" d="100"/>
        </p:scale>
        <p:origin x="1766" y="8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339B1F2E-521C-4FD3-BD52-6E599AD99376}"/>
    <pc:docChg chg="undo redo custSel modSld">
      <pc:chgData name="Daniels, Jared" userId="873bad36-237e-4ccd-8a06-bbf523af18a1" providerId="ADAL" clId="{339B1F2E-521C-4FD3-BD52-6E599AD99376}" dt="2022-02-16T19:49:26.709" v="51" actId="33423"/>
      <pc:docMkLst>
        <pc:docMk/>
      </pc:docMkLst>
      <pc:sldChg chg="addSp delSp modSp delAnim modAnim">
        <pc:chgData name="Daniels, Jared" userId="873bad36-237e-4ccd-8a06-bbf523af18a1" providerId="ADAL" clId="{339B1F2E-521C-4FD3-BD52-6E599AD99376}" dt="2022-02-11T02:03:54.693" v="2" actId="27636"/>
        <pc:sldMkLst>
          <pc:docMk/>
          <pc:sldMk cId="2252326246" sldId="476"/>
        </pc:sldMkLst>
        <pc:spChg chg="add mod">
          <ac:chgData name="Daniels, Jared" userId="873bad36-237e-4ccd-8a06-bbf523af18a1" providerId="ADAL" clId="{339B1F2E-521C-4FD3-BD52-6E599AD99376}" dt="2022-02-11T02:03:54.693" v="2" actId="27636"/>
          <ac:spMkLst>
            <pc:docMk/>
            <pc:sldMk cId="2252326246" sldId="476"/>
            <ac:spMk id="721925" creationId="{0F9DC2CA-0920-419D-8DB4-B99F2E649C6E}"/>
          </ac:spMkLst>
        </pc:spChg>
        <pc:graphicFrameChg chg="del mod replId">
          <ac:chgData name="Daniels, Jared" userId="873bad36-237e-4ccd-8a06-bbf523af18a1" providerId="ADAL" clId="{339B1F2E-521C-4FD3-BD52-6E599AD99376}" dt="2022-02-11T02:03:54.615" v="1"/>
          <ac:graphicFrameMkLst>
            <pc:docMk/>
            <pc:sldMk cId="2252326246" sldId="476"/>
            <ac:graphicFrameMk id="2" creationId="{0F9DC2CA-0920-419D-8DB4-B99F2E649C6E}"/>
          </ac:graphicFrameMkLst>
        </pc:graphicFrameChg>
      </pc:sldChg>
      <pc:sldChg chg="addSp delSp modSp delAnim modAnim">
        <pc:chgData name="Daniels, Jared" userId="873bad36-237e-4ccd-8a06-bbf523af18a1" providerId="ADAL" clId="{339B1F2E-521C-4FD3-BD52-6E599AD99376}" dt="2022-02-11T02:04:14.363" v="8" actId="27636"/>
        <pc:sldMkLst>
          <pc:docMk/>
          <pc:sldMk cId="2653904251" sldId="477"/>
        </pc:sldMkLst>
        <pc:spChg chg="add mod">
          <ac:chgData name="Daniels, Jared" userId="873bad36-237e-4ccd-8a06-bbf523af18a1" providerId="ADAL" clId="{339B1F2E-521C-4FD3-BD52-6E599AD99376}" dt="2022-02-11T02:04:10.180" v="5" actId="27636"/>
          <ac:spMkLst>
            <pc:docMk/>
            <pc:sldMk cId="2653904251" sldId="477"/>
            <ac:spMk id="722948" creationId="{E95D020B-8D72-40A4-97A6-1C6264C88834}"/>
          </ac:spMkLst>
        </pc:spChg>
        <pc:spChg chg="add mod">
          <ac:chgData name="Daniels, Jared" userId="873bad36-237e-4ccd-8a06-bbf523af18a1" providerId="ADAL" clId="{339B1F2E-521C-4FD3-BD52-6E599AD99376}" dt="2022-02-11T02:04:14.363" v="8" actId="27636"/>
          <ac:spMkLst>
            <pc:docMk/>
            <pc:sldMk cId="2653904251" sldId="477"/>
            <ac:spMk id="722949" creationId="{73B19988-A40F-489E-B5DD-2A53486D6286}"/>
          </ac:spMkLst>
        </pc:spChg>
        <pc:graphicFrameChg chg="del mod replId">
          <ac:chgData name="Daniels, Jared" userId="873bad36-237e-4ccd-8a06-bbf523af18a1" providerId="ADAL" clId="{339B1F2E-521C-4FD3-BD52-6E599AD99376}" dt="2022-02-11T02:04:10.102" v="4"/>
          <ac:graphicFrameMkLst>
            <pc:docMk/>
            <pc:sldMk cId="2653904251" sldId="477"/>
            <ac:graphicFrameMk id="2" creationId="{E95D020B-8D72-40A4-97A6-1C6264C88834}"/>
          </ac:graphicFrameMkLst>
        </pc:graphicFrameChg>
        <pc:graphicFrameChg chg="del mod replId">
          <ac:chgData name="Daniels, Jared" userId="873bad36-237e-4ccd-8a06-bbf523af18a1" providerId="ADAL" clId="{339B1F2E-521C-4FD3-BD52-6E599AD99376}" dt="2022-02-11T02:04:14.285" v="7"/>
          <ac:graphicFrameMkLst>
            <pc:docMk/>
            <pc:sldMk cId="2653904251" sldId="477"/>
            <ac:graphicFrameMk id="4" creationId="{73B19988-A40F-489E-B5DD-2A53486D6286}"/>
          </ac:graphicFrameMkLst>
        </pc:graphicFrameChg>
      </pc:sldChg>
      <pc:sldChg chg="addSp delSp modSp">
        <pc:chgData name="Daniels, Jared" userId="873bad36-237e-4ccd-8a06-bbf523af18a1" providerId="ADAL" clId="{339B1F2E-521C-4FD3-BD52-6E599AD99376}" dt="2022-02-11T02:04:20.733" v="11" actId="27636"/>
        <pc:sldMkLst>
          <pc:docMk/>
          <pc:sldMk cId="347239409" sldId="478"/>
        </pc:sldMkLst>
        <pc:spChg chg="add mod">
          <ac:chgData name="Daniels, Jared" userId="873bad36-237e-4ccd-8a06-bbf523af18a1" providerId="ADAL" clId="{339B1F2E-521C-4FD3-BD52-6E599AD99376}" dt="2022-02-11T02:04:20.733" v="11" actId="27636"/>
          <ac:spMkLst>
            <pc:docMk/>
            <pc:sldMk cId="347239409" sldId="478"/>
            <ac:spMk id="723972" creationId="{3B115E52-DF05-4390-909C-3AF4976591AB}"/>
          </ac:spMkLst>
        </pc:spChg>
        <pc:graphicFrameChg chg="del mod replId">
          <ac:chgData name="Daniels, Jared" userId="873bad36-237e-4ccd-8a06-bbf523af18a1" providerId="ADAL" clId="{339B1F2E-521C-4FD3-BD52-6E599AD99376}" dt="2022-02-11T02:04:20.655" v="10"/>
          <ac:graphicFrameMkLst>
            <pc:docMk/>
            <pc:sldMk cId="347239409" sldId="478"/>
            <ac:graphicFrameMk id="2" creationId="{3B115E52-DF05-4390-909C-3AF4976591AB}"/>
          </ac:graphicFrameMkLst>
        </pc:graphicFrameChg>
      </pc:sldChg>
      <pc:sldChg chg="addSp delSp modSp delAnim modAnim">
        <pc:chgData name="Daniels, Jared" userId="873bad36-237e-4ccd-8a06-bbf523af18a1" providerId="ADAL" clId="{339B1F2E-521C-4FD3-BD52-6E599AD99376}" dt="2022-02-11T02:04:32.054" v="17" actId="27636"/>
        <pc:sldMkLst>
          <pc:docMk/>
          <pc:sldMk cId="890595161" sldId="479"/>
        </pc:sldMkLst>
        <pc:spChg chg="add mod">
          <ac:chgData name="Daniels, Jared" userId="873bad36-237e-4ccd-8a06-bbf523af18a1" providerId="ADAL" clId="{339B1F2E-521C-4FD3-BD52-6E599AD99376}" dt="2022-02-11T02:04:27.261" v="14" actId="27636"/>
          <ac:spMkLst>
            <pc:docMk/>
            <pc:sldMk cId="890595161" sldId="479"/>
            <ac:spMk id="724996" creationId="{19F282E1-C741-4902-B907-26C5CE222ADC}"/>
          </ac:spMkLst>
        </pc:spChg>
        <pc:spChg chg="add mod">
          <ac:chgData name="Daniels, Jared" userId="873bad36-237e-4ccd-8a06-bbf523af18a1" providerId="ADAL" clId="{339B1F2E-521C-4FD3-BD52-6E599AD99376}" dt="2022-02-11T02:04:32.054" v="17" actId="27636"/>
          <ac:spMkLst>
            <pc:docMk/>
            <pc:sldMk cId="890595161" sldId="479"/>
            <ac:spMk id="724997" creationId="{F18076C9-15FA-418A-9F95-81EC3394D598}"/>
          </ac:spMkLst>
        </pc:spChg>
        <pc:graphicFrameChg chg="del mod replId">
          <ac:chgData name="Daniels, Jared" userId="873bad36-237e-4ccd-8a06-bbf523af18a1" providerId="ADAL" clId="{339B1F2E-521C-4FD3-BD52-6E599AD99376}" dt="2022-02-11T02:04:27.183" v="13"/>
          <ac:graphicFrameMkLst>
            <pc:docMk/>
            <pc:sldMk cId="890595161" sldId="479"/>
            <ac:graphicFrameMk id="2" creationId="{19F282E1-C741-4902-B907-26C5CE222ADC}"/>
          </ac:graphicFrameMkLst>
        </pc:graphicFrameChg>
        <pc:graphicFrameChg chg="del mod replId">
          <ac:chgData name="Daniels, Jared" userId="873bad36-237e-4ccd-8a06-bbf523af18a1" providerId="ADAL" clId="{339B1F2E-521C-4FD3-BD52-6E599AD99376}" dt="2022-02-11T02:04:31.960" v="16"/>
          <ac:graphicFrameMkLst>
            <pc:docMk/>
            <pc:sldMk cId="890595161" sldId="479"/>
            <ac:graphicFrameMk id="4" creationId="{F18076C9-15FA-418A-9F95-81EC3394D598}"/>
          </ac:graphicFrameMkLst>
        </pc:graphicFrameChg>
      </pc:sldChg>
      <pc:sldChg chg="addSp delSp modSp addAnim delAnim modAnim">
        <pc:chgData name="Daniels, Jared" userId="873bad36-237e-4ccd-8a06-bbf523af18a1" providerId="ADAL" clId="{339B1F2E-521C-4FD3-BD52-6E599AD99376}" dt="2022-02-16T19:49:26.709" v="51" actId="33423"/>
        <pc:sldMkLst>
          <pc:docMk/>
          <pc:sldMk cId="3309844896" sldId="480"/>
        </pc:sldMkLst>
        <pc:spChg chg="add mod">
          <ac:chgData name="Daniels, Jared" userId="873bad36-237e-4ccd-8a06-bbf523af18a1" providerId="ADAL" clId="{339B1F2E-521C-4FD3-BD52-6E599AD99376}" dt="2022-02-11T02:04:37.247" v="20" actId="27636"/>
          <ac:spMkLst>
            <pc:docMk/>
            <pc:sldMk cId="3309844896" sldId="480"/>
            <ac:spMk id="726020" creationId="{3F649972-C0E4-443C-B1D5-1D194333AC8C}"/>
          </ac:spMkLst>
        </pc:spChg>
        <pc:spChg chg="add del">
          <ac:chgData name="Daniels, Jared" userId="873bad36-237e-4ccd-8a06-bbf523af18a1" providerId="ADAL" clId="{339B1F2E-521C-4FD3-BD52-6E599AD99376}" dt="2022-02-16T19:49:26.709" v="51" actId="33423"/>
          <ac:spMkLst>
            <pc:docMk/>
            <pc:sldMk cId="3309844896" sldId="480"/>
            <ac:spMk id="726022" creationId="{26098380-7C13-473A-B85E-2694798B40D9}"/>
          </ac:spMkLst>
        </pc:spChg>
        <pc:spChg chg="add mod">
          <ac:chgData name="Daniels, Jared" userId="873bad36-237e-4ccd-8a06-bbf523af18a1" providerId="ADAL" clId="{339B1F2E-521C-4FD3-BD52-6E599AD99376}" dt="2022-02-11T02:04:43.833" v="23" actId="27636"/>
          <ac:spMkLst>
            <pc:docMk/>
            <pc:sldMk cId="3309844896" sldId="480"/>
            <ac:spMk id="726023" creationId="{88B728F9-30B5-447B-8DD1-CA36C625011F}"/>
          </ac:spMkLst>
        </pc:spChg>
        <pc:spChg chg="add mod">
          <ac:chgData name="Daniels, Jared" userId="873bad36-237e-4ccd-8a06-bbf523af18a1" providerId="ADAL" clId="{339B1F2E-521C-4FD3-BD52-6E599AD99376}" dt="2022-02-11T02:04:51.519" v="26" actId="27636"/>
          <ac:spMkLst>
            <pc:docMk/>
            <pc:sldMk cId="3309844896" sldId="480"/>
            <ac:spMk id="726024" creationId="{9CA2516A-A3D8-4C46-9A6B-21A58C7F60CB}"/>
          </ac:spMkLst>
        </pc:spChg>
        <pc:graphicFrameChg chg="del mod replId">
          <ac:chgData name="Daniels, Jared" userId="873bad36-237e-4ccd-8a06-bbf523af18a1" providerId="ADAL" clId="{339B1F2E-521C-4FD3-BD52-6E599AD99376}" dt="2022-02-11T02:04:37.153" v="19"/>
          <ac:graphicFrameMkLst>
            <pc:docMk/>
            <pc:sldMk cId="3309844896" sldId="480"/>
            <ac:graphicFrameMk id="2" creationId="{3F649972-C0E4-443C-B1D5-1D194333AC8C}"/>
          </ac:graphicFrameMkLst>
        </pc:graphicFrameChg>
        <pc:graphicFrameChg chg="del mod replId">
          <ac:chgData name="Daniels, Jared" userId="873bad36-237e-4ccd-8a06-bbf523af18a1" providerId="ADAL" clId="{339B1F2E-521C-4FD3-BD52-6E599AD99376}" dt="2022-02-11T02:04:43.754" v="22"/>
          <ac:graphicFrameMkLst>
            <pc:docMk/>
            <pc:sldMk cId="3309844896" sldId="480"/>
            <ac:graphicFrameMk id="4" creationId="{88B728F9-30B5-447B-8DD1-CA36C625011F}"/>
          </ac:graphicFrameMkLst>
        </pc:graphicFrameChg>
        <pc:graphicFrameChg chg="del mod replId">
          <ac:chgData name="Daniels, Jared" userId="873bad36-237e-4ccd-8a06-bbf523af18a1" providerId="ADAL" clId="{339B1F2E-521C-4FD3-BD52-6E599AD99376}" dt="2022-02-11T02:04:51.453" v="25"/>
          <ac:graphicFrameMkLst>
            <pc:docMk/>
            <pc:sldMk cId="3309844896" sldId="480"/>
            <ac:graphicFrameMk id="6" creationId="{9CA2516A-A3D8-4C46-9A6B-21A58C7F60CB}"/>
          </ac:graphicFrameMkLst>
        </pc:graphicFrameChg>
        <pc:graphicFrameChg chg="add del mod replId">
          <ac:chgData name="Daniels, Jared" userId="873bad36-237e-4ccd-8a06-bbf523af18a1" providerId="ADAL" clId="{339B1F2E-521C-4FD3-BD52-6E599AD99376}" dt="2022-02-16T19:49:26.709" v="51" actId="33423"/>
          <ac:graphicFrameMkLst>
            <pc:docMk/>
            <pc:sldMk cId="3309844896" sldId="480"/>
            <ac:graphicFrameMk id="726022" creationId="{26098380-7C13-473A-B85E-2694798B40D9}"/>
          </ac:graphicFrameMkLst>
        </pc:graphicFrameChg>
      </pc:sldChg>
      <pc:sldChg chg="addSp delSp modSp delAnim modAnim">
        <pc:chgData name="Daniels, Jared" userId="873bad36-237e-4ccd-8a06-bbf523af18a1" providerId="ADAL" clId="{339B1F2E-521C-4FD3-BD52-6E599AD99376}" dt="2022-02-11T02:05:08.070" v="35" actId="27636"/>
        <pc:sldMkLst>
          <pc:docMk/>
          <pc:sldMk cId="4035214643" sldId="481"/>
        </pc:sldMkLst>
        <pc:spChg chg="add mod">
          <ac:chgData name="Daniels, Jared" userId="873bad36-237e-4ccd-8a06-bbf523af18a1" providerId="ADAL" clId="{339B1F2E-521C-4FD3-BD52-6E599AD99376}" dt="2022-02-11T02:04:57.683" v="29" actId="27636"/>
          <ac:spMkLst>
            <pc:docMk/>
            <pc:sldMk cId="4035214643" sldId="481"/>
            <ac:spMk id="727044" creationId="{602C66EC-7EA2-41AA-BA6B-D978BC158C22}"/>
          </ac:spMkLst>
        </pc:spChg>
        <pc:spChg chg="add mod">
          <ac:chgData name="Daniels, Jared" userId="873bad36-237e-4ccd-8a06-bbf523af18a1" providerId="ADAL" clId="{339B1F2E-521C-4FD3-BD52-6E599AD99376}" dt="2022-02-11T02:05:03.490" v="32" actId="27636"/>
          <ac:spMkLst>
            <pc:docMk/>
            <pc:sldMk cId="4035214643" sldId="481"/>
            <ac:spMk id="727050" creationId="{81A28534-A707-493C-8F8C-7E0BA4E66F55}"/>
          </ac:spMkLst>
        </pc:spChg>
        <pc:spChg chg="add mod">
          <ac:chgData name="Daniels, Jared" userId="873bad36-237e-4ccd-8a06-bbf523af18a1" providerId="ADAL" clId="{339B1F2E-521C-4FD3-BD52-6E599AD99376}" dt="2022-02-11T02:05:08.070" v="35" actId="27636"/>
          <ac:spMkLst>
            <pc:docMk/>
            <pc:sldMk cId="4035214643" sldId="481"/>
            <ac:spMk id="727051" creationId="{D1825D3B-9D2F-4311-8498-B04698E997E9}"/>
          </ac:spMkLst>
        </pc:spChg>
        <pc:graphicFrameChg chg="del mod replId">
          <ac:chgData name="Daniels, Jared" userId="873bad36-237e-4ccd-8a06-bbf523af18a1" providerId="ADAL" clId="{339B1F2E-521C-4FD3-BD52-6E599AD99376}" dt="2022-02-11T02:04:57.589" v="28"/>
          <ac:graphicFrameMkLst>
            <pc:docMk/>
            <pc:sldMk cId="4035214643" sldId="481"/>
            <ac:graphicFrameMk id="2" creationId="{602C66EC-7EA2-41AA-BA6B-D978BC158C22}"/>
          </ac:graphicFrameMkLst>
        </pc:graphicFrameChg>
        <pc:graphicFrameChg chg="del mod replId">
          <ac:chgData name="Daniels, Jared" userId="873bad36-237e-4ccd-8a06-bbf523af18a1" providerId="ADAL" clId="{339B1F2E-521C-4FD3-BD52-6E599AD99376}" dt="2022-02-11T02:05:03.412" v="31"/>
          <ac:graphicFrameMkLst>
            <pc:docMk/>
            <pc:sldMk cId="4035214643" sldId="481"/>
            <ac:graphicFrameMk id="4" creationId="{81A28534-A707-493C-8F8C-7E0BA4E66F55}"/>
          </ac:graphicFrameMkLst>
        </pc:graphicFrameChg>
        <pc:graphicFrameChg chg="del mod replId">
          <ac:chgData name="Daniels, Jared" userId="873bad36-237e-4ccd-8a06-bbf523af18a1" providerId="ADAL" clId="{339B1F2E-521C-4FD3-BD52-6E599AD99376}" dt="2022-02-11T02:05:08.005" v="34"/>
          <ac:graphicFrameMkLst>
            <pc:docMk/>
            <pc:sldMk cId="4035214643" sldId="481"/>
            <ac:graphicFrameMk id="6" creationId="{D1825D3B-9D2F-4311-8498-B04698E997E9}"/>
          </ac:graphicFrameMkLst>
        </pc:graphicFrameChg>
      </pc:sldChg>
      <pc:sldChg chg="addSp delSp modSp delAnim modAnim">
        <pc:chgData name="Daniels, Jared" userId="873bad36-237e-4ccd-8a06-bbf523af18a1" providerId="ADAL" clId="{339B1F2E-521C-4FD3-BD52-6E599AD99376}" dt="2022-02-11T02:05:13.904" v="38" actId="27636"/>
        <pc:sldMkLst>
          <pc:docMk/>
          <pc:sldMk cId="768199182" sldId="482"/>
        </pc:sldMkLst>
        <pc:spChg chg="add mod">
          <ac:chgData name="Daniels, Jared" userId="873bad36-237e-4ccd-8a06-bbf523af18a1" providerId="ADAL" clId="{339B1F2E-521C-4FD3-BD52-6E599AD99376}" dt="2022-02-11T02:05:13.904" v="38" actId="27636"/>
          <ac:spMkLst>
            <pc:docMk/>
            <pc:sldMk cId="768199182" sldId="482"/>
            <ac:spMk id="728070" creationId="{C24F6E32-277F-4A01-A5CB-F6D10269AF73}"/>
          </ac:spMkLst>
        </pc:spChg>
        <pc:graphicFrameChg chg="del mod replId">
          <ac:chgData name="Daniels, Jared" userId="873bad36-237e-4ccd-8a06-bbf523af18a1" providerId="ADAL" clId="{339B1F2E-521C-4FD3-BD52-6E599AD99376}" dt="2022-02-11T02:05:13.810" v="37"/>
          <ac:graphicFrameMkLst>
            <pc:docMk/>
            <pc:sldMk cId="768199182" sldId="482"/>
            <ac:graphicFrameMk id="2" creationId="{C24F6E32-277F-4A01-A5CB-F6D10269AF73}"/>
          </ac:graphicFrameMkLst>
        </pc:graphicFrameChg>
      </pc:sldChg>
      <pc:sldChg chg="addSp delSp modSp delAnim modAnim">
        <pc:chgData name="Daniels, Jared" userId="873bad36-237e-4ccd-8a06-bbf523af18a1" providerId="ADAL" clId="{339B1F2E-521C-4FD3-BD52-6E599AD99376}" dt="2022-02-11T02:05:23.593" v="41" actId="27636"/>
        <pc:sldMkLst>
          <pc:docMk/>
          <pc:sldMk cId="3925248276" sldId="485"/>
        </pc:sldMkLst>
        <pc:spChg chg="add mod">
          <ac:chgData name="Daniels, Jared" userId="873bad36-237e-4ccd-8a06-bbf523af18a1" providerId="ADAL" clId="{339B1F2E-521C-4FD3-BD52-6E599AD99376}" dt="2022-02-11T02:05:23.593" v="41" actId="27636"/>
          <ac:spMkLst>
            <pc:docMk/>
            <pc:sldMk cId="3925248276" sldId="485"/>
            <ac:spMk id="731140" creationId="{883CEB9C-04BF-4FF5-A212-8281315B8402}"/>
          </ac:spMkLst>
        </pc:spChg>
        <pc:graphicFrameChg chg="del mod replId">
          <ac:chgData name="Daniels, Jared" userId="873bad36-237e-4ccd-8a06-bbf523af18a1" providerId="ADAL" clId="{339B1F2E-521C-4FD3-BD52-6E599AD99376}" dt="2022-02-11T02:05:23.515" v="40"/>
          <ac:graphicFrameMkLst>
            <pc:docMk/>
            <pc:sldMk cId="3925248276" sldId="485"/>
            <ac:graphicFrameMk id="2" creationId="{883CEB9C-04BF-4FF5-A212-8281315B8402}"/>
          </ac:graphicFrameMkLst>
        </pc:graphicFrameChg>
      </pc:sldChg>
      <pc:sldChg chg="addSp delSp modSp delAnim modAnim">
        <pc:chgData name="Daniels, Jared" userId="873bad36-237e-4ccd-8a06-bbf523af18a1" providerId="ADAL" clId="{339B1F2E-521C-4FD3-BD52-6E599AD99376}" dt="2022-02-11T02:05:28.655" v="44" actId="27636"/>
        <pc:sldMkLst>
          <pc:docMk/>
          <pc:sldMk cId="4037763860" sldId="486"/>
        </pc:sldMkLst>
        <pc:spChg chg="add mod">
          <ac:chgData name="Daniels, Jared" userId="873bad36-237e-4ccd-8a06-bbf523af18a1" providerId="ADAL" clId="{339B1F2E-521C-4FD3-BD52-6E599AD99376}" dt="2022-02-11T02:05:28.655" v="44" actId="27636"/>
          <ac:spMkLst>
            <pc:docMk/>
            <pc:sldMk cId="4037763860" sldId="486"/>
            <ac:spMk id="732164" creationId="{2743C2D1-EFC0-49F9-B4E4-A51234871762}"/>
          </ac:spMkLst>
        </pc:spChg>
        <pc:graphicFrameChg chg="del mod replId">
          <ac:chgData name="Daniels, Jared" userId="873bad36-237e-4ccd-8a06-bbf523af18a1" providerId="ADAL" clId="{339B1F2E-521C-4FD3-BD52-6E599AD99376}" dt="2022-02-11T02:05:28.559" v="43"/>
          <ac:graphicFrameMkLst>
            <pc:docMk/>
            <pc:sldMk cId="4037763860" sldId="486"/>
            <ac:graphicFrameMk id="2" creationId="{2743C2D1-EFC0-49F9-B4E4-A51234871762}"/>
          </ac:graphicFrameMkLst>
        </pc:graphicFrameChg>
      </pc:sldChg>
      <pc:sldChg chg="addSp delSp modSp delAnim modAnim">
        <pc:chgData name="Daniels, Jared" userId="873bad36-237e-4ccd-8a06-bbf523af18a1" providerId="ADAL" clId="{339B1F2E-521C-4FD3-BD52-6E599AD99376}" dt="2022-02-11T02:06:09.190" v="46"/>
        <pc:sldMkLst>
          <pc:docMk/>
          <pc:sldMk cId="3896954413" sldId="488"/>
        </pc:sldMkLst>
        <pc:spChg chg="add">
          <ac:chgData name="Daniels, Jared" userId="873bad36-237e-4ccd-8a06-bbf523af18a1" providerId="ADAL" clId="{339B1F2E-521C-4FD3-BD52-6E599AD99376}" dt="2022-02-11T02:06:09.190" v="46"/>
          <ac:spMkLst>
            <pc:docMk/>
            <pc:sldMk cId="3896954413" sldId="488"/>
            <ac:spMk id="734212" creationId="{FC1062F7-C757-44E2-90D7-BCFFD484E9BA}"/>
          </ac:spMkLst>
        </pc:spChg>
        <pc:graphicFrameChg chg="del mod replId">
          <ac:chgData name="Daniels, Jared" userId="873bad36-237e-4ccd-8a06-bbf523af18a1" providerId="ADAL" clId="{339B1F2E-521C-4FD3-BD52-6E599AD99376}" dt="2022-02-11T02:06:09.190" v="46"/>
          <ac:graphicFrameMkLst>
            <pc:docMk/>
            <pc:sldMk cId="3896954413" sldId="488"/>
            <ac:graphicFrameMk id="2" creationId="{FC1062F7-C757-44E2-90D7-BCFFD484E9BA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2/16/2022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D8F113-A2D9-4D23-9291-4087CEF51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95D25-AD77-4ECF-BD2C-819DFABBA7D6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F0BC9120-1E4D-4800-A71B-91206824F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EFCAFE46-CBC7-428F-998A-78DD20B08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2ECED6-16DB-429F-91B0-D8716F9A35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522DF-8D30-4412-BD09-78DA674A4CC4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C12BAC9E-5601-4DA8-9118-99BC6DA19A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07C80A24-98C1-4D0F-9F19-80845419B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4</a:t>
            </a: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4.4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972C-6D57-43F5-B6F0-F78BA0A9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AE43-4DD5-49BD-BB2E-CF845E2512E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9428B-42E3-4418-8F17-D6720939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4FDE-0485-4765-BFAE-3F87D8DB5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4.4- </a:t>
            </a:r>
            <a:fld id="{5A19081F-A5E8-4CD5-AF60-B3559C0221C3}" type="slidenum">
              <a:rPr lang="en-US" altLang="en-US"/>
              <a:pPr/>
              <a:t>‹#›</a:t>
            </a:fld>
            <a:endParaRPr lang="en-CA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485B3-A9CC-401D-977E-EA2F3E63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05550"/>
            <a:ext cx="6324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556638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4.4-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Slide 4.4-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3" r:id="rId16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35.wmf"/><Relationship Id="rId9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7.wmf"/><Relationship Id="rId3" Type="http://schemas.openxmlformats.org/officeDocument/2006/relationships/image" Target="../media/image59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64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png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.jpeg"/><Relationship Id="rId10" Type="http://schemas.openxmlformats.org/officeDocument/2006/relationships/image" Target="../media/image16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jpeg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19.w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9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4.wmf"/><Relationship Id="rId3" Type="http://schemas.openxmlformats.org/officeDocument/2006/relationships/image" Target="../media/image41.pn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43.png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2.wmf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id="{3C8828D6-46CD-4373-BDA1-0E058D2AEDD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CBEF6675-7E50-4A46-B546-3156F6AA0B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COORDINATE SYSTEMS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055304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B5B783F-D17B-4E8B-A510-4CA680157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8E1DF19F-E726-4F27-ACA5-F4EA39A5921D}" type="slidenum">
              <a:rPr lang="en-US" altLang="en-US"/>
              <a:pPr/>
              <a:t>10</a:t>
            </a:fld>
            <a:endParaRPr lang="en-CA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4768388-8245-45F9-B3C0-96C74C47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F940804B-6644-4B53-B73D-FA1164B60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COORDINATE MAPPING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039A9680-AD90-44AF-BBF9-D5EFF7517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00600"/>
          </a:xfrm>
        </p:spPr>
        <p:txBody>
          <a:bodyPr/>
          <a:lstStyle/>
          <a:p>
            <a:pPr>
              <a:lnSpc>
                <a:spcPts val="3360"/>
              </a:lnSpc>
            </a:pPr>
            <a:r>
              <a:rPr lang="en-US" altLang="en-US" sz="2800" b="1" dirty="0"/>
              <a:t>Theorem 8:</a:t>
            </a:r>
            <a:r>
              <a:rPr lang="en-US" altLang="en-US" sz="2800" dirty="0"/>
              <a:t> Let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                      be a basis for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. Then the coordinate mapping                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is a one-to-one linear transformation from </a:t>
            </a:r>
            <a:r>
              <a:rPr lang="en-US" altLang="en-US" sz="2800" i="1" dirty="0"/>
              <a:t>V</a:t>
            </a:r>
            <a:r>
              <a:rPr lang="en-US" altLang="en-US" sz="2800" dirty="0"/>
              <a:t> onto      . 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Proof:</a:t>
            </a:r>
            <a:r>
              <a:rPr lang="en-US" altLang="en-US" sz="2800" dirty="0"/>
              <a:t> Take two typical vectors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say,</a:t>
            </a:r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Then, using vector operations, </a:t>
            </a:r>
          </a:p>
        </p:txBody>
      </p:sp>
      <p:graphicFrame>
        <p:nvGraphicFramePr>
          <p:cNvPr id="728068" name="Object 4">
            <a:extLst>
              <a:ext uri="{FF2B5EF4-FFF2-40B4-BE49-F238E27FC236}">
                <a16:creationId xmlns:a16="http://schemas.microsoft.com/office/drawing/2014/main" id="{E97660B1-DB67-46F9-8568-93A10B9A4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744009"/>
              </p:ext>
            </p:extLst>
          </p:nvPr>
        </p:nvGraphicFramePr>
        <p:xfrm>
          <a:off x="3562350" y="151130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930320" imgH="482400" progId="Equation.DSMT4">
                  <p:embed/>
                </p:oleObj>
              </mc:Choice>
              <mc:Fallback>
                <p:oleObj name="Equation" r:id="rId3" imgW="1930320" imgH="482400" progId="Equation.DSMT4">
                  <p:embed/>
                  <p:pic>
                    <p:nvPicPr>
                      <p:cNvPr id="728068" name="Object 4">
                        <a:extLst>
                          <a:ext uri="{FF2B5EF4-FFF2-40B4-BE49-F238E27FC236}">
                            <a16:creationId xmlns:a16="http://schemas.microsoft.com/office/drawing/2014/main" id="{E97660B1-DB67-46F9-8568-93A10B9A43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1511300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69" name="Object 5">
            <a:extLst>
              <a:ext uri="{FF2B5EF4-FFF2-40B4-BE49-F238E27FC236}">
                <a16:creationId xmlns:a16="http://schemas.microsoft.com/office/drawing/2014/main" id="{D4B8F6C3-AA69-4BCD-9144-C48E70528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482111"/>
              </p:ext>
            </p:extLst>
          </p:nvPr>
        </p:nvGraphicFramePr>
        <p:xfrm>
          <a:off x="6453188" y="1941513"/>
          <a:ext cx="1295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295280" imgH="558720" progId="Equation.DSMT4">
                  <p:embed/>
                </p:oleObj>
              </mc:Choice>
              <mc:Fallback>
                <p:oleObj name="Equation" r:id="rId5" imgW="1295280" imgH="558720" progId="Equation.DSMT4">
                  <p:embed/>
                  <p:pic>
                    <p:nvPicPr>
                      <p:cNvPr id="728069" name="Object 5">
                        <a:extLst>
                          <a:ext uri="{FF2B5EF4-FFF2-40B4-BE49-F238E27FC236}">
                            <a16:creationId xmlns:a16="http://schemas.microsoft.com/office/drawing/2014/main" id="{D4B8F6C3-AA69-4BCD-9144-C48E70528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1941513"/>
                        <a:ext cx="1295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8070" name="Object 6">
                <a:extLst>
                  <a:ext uri="{FF2B5EF4-FFF2-40B4-BE49-F238E27FC236}">
                    <a16:creationId xmlns:a16="http://schemas.microsoft.com/office/drawing/2014/main" id="{C24F6E32-277F-4A01-A5CB-F6D10269AF73}"/>
                  </a:ext>
                </a:extLst>
              </p:cNvPr>
              <p:cNvSpPr txBox="1"/>
              <p:nvPr/>
            </p:nvSpPr>
            <p:spPr bwMode="auto">
              <a:xfrm>
                <a:off x="7391400" y="24003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8070" name="Object 6">
                <a:extLst>
                  <a:ext uri="{FF2B5EF4-FFF2-40B4-BE49-F238E27FC236}">
                    <a16:creationId xmlns:a16="http://schemas.microsoft.com/office/drawing/2014/main" id="{C24F6E32-277F-4A01-A5CB-F6D10269A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400" y="2400300"/>
                <a:ext cx="457200" cy="393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8071" name="Object 7">
            <a:extLst>
              <a:ext uri="{FF2B5EF4-FFF2-40B4-BE49-F238E27FC236}">
                <a16:creationId xmlns:a16="http://schemas.microsoft.com/office/drawing/2014/main" id="{81BE5A04-2258-4492-95FB-D1C9DA1EC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492875"/>
              </p:ext>
            </p:extLst>
          </p:nvPr>
        </p:nvGraphicFramePr>
        <p:xfrm>
          <a:off x="3251200" y="4038600"/>
          <a:ext cx="3098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3098520" imgH="1091880" progId="Equation.DSMT4">
                  <p:embed/>
                </p:oleObj>
              </mc:Choice>
              <mc:Fallback>
                <p:oleObj name="Equation" r:id="rId8" imgW="3098520" imgH="1091880" progId="Equation.DSMT4">
                  <p:embed/>
                  <p:pic>
                    <p:nvPicPr>
                      <p:cNvPr id="728071" name="Object 7">
                        <a:extLst>
                          <a:ext uri="{FF2B5EF4-FFF2-40B4-BE49-F238E27FC236}">
                            <a16:creationId xmlns:a16="http://schemas.microsoft.com/office/drawing/2014/main" id="{81BE5A04-2258-4492-95FB-D1C9DA1ECA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038600"/>
                        <a:ext cx="3098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2" name="Object 8">
            <a:extLst>
              <a:ext uri="{FF2B5EF4-FFF2-40B4-BE49-F238E27FC236}">
                <a16:creationId xmlns:a16="http://schemas.microsoft.com/office/drawing/2014/main" id="{E0899B5C-20CE-4E23-AE24-FDC1F59CB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887858"/>
              </p:ext>
            </p:extLst>
          </p:nvPr>
        </p:nvGraphicFramePr>
        <p:xfrm>
          <a:off x="2146300" y="5867400"/>
          <a:ext cx="560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0" imgW="5600520" imgH="482400" progId="Equation.DSMT4">
                  <p:embed/>
                </p:oleObj>
              </mc:Choice>
              <mc:Fallback>
                <p:oleObj name="Equation" r:id="rId10" imgW="5600520" imgH="482400" progId="Equation.DSMT4">
                  <p:embed/>
                  <p:pic>
                    <p:nvPicPr>
                      <p:cNvPr id="728072" name="Object 8">
                        <a:extLst>
                          <a:ext uri="{FF2B5EF4-FFF2-40B4-BE49-F238E27FC236}">
                            <a16:creationId xmlns:a16="http://schemas.microsoft.com/office/drawing/2014/main" id="{E0899B5C-20CE-4E23-AE24-FDC1F59CBE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867400"/>
                        <a:ext cx="5600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199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22AD48-EEB3-48C9-A809-7FA473423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62B8978E-408B-4B31-B686-B0E7817012EA}" type="slidenum">
              <a:rPr lang="en-US" altLang="en-US"/>
              <a:pPr/>
              <a:t>11</a:t>
            </a:fld>
            <a:endParaRPr lang="en-CA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E8631A8-1EAD-4C98-82F3-4EBDF9A4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E04F12BB-FA71-4524-8D37-0897C5EFF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COORDINATE MAPPING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C22562FE-C85F-4364-9F91-BC0584D4F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460" y="1309956"/>
            <a:ext cx="8229600" cy="5181600"/>
          </a:xfrm>
        </p:spPr>
        <p:txBody>
          <a:bodyPr/>
          <a:lstStyle/>
          <a:p>
            <a:r>
              <a:rPr lang="en-US" altLang="en-US" sz="2800" dirty="0"/>
              <a:t>It follows that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</a:t>
            </a:r>
            <a:endParaRPr lang="en-US" altLang="en-US" sz="2800" baseline="-25000" dirty="0">
              <a:latin typeface="Euclid Math One" panose="05050601010101010101" pitchFamily="18" charset="2"/>
            </a:endParaRPr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So the coordinate mapping preserves addition.</a:t>
            </a: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If </a:t>
            </a:r>
            <a:r>
              <a:rPr lang="en-US" altLang="en-US" sz="2800" i="1" dirty="0"/>
              <a:t>r</a:t>
            </a:r>
            <a:r>
              <a:rPr lang="en-US" altLang="en-US" sz="2800" dirty="0"/>
              <a:t> is any scalar, then</a:t>
            </a:r>
          </a:p>
        </p:txBody>
      </p:sp>
      <p:graphicFrame>
        <p:nvGraphicFramePr>
          <p:cNvPr id="729092" name="Object 4">
            <a:extLst>
              <a:ext uri="{FF2B5EF4-FFF2-40B4-BE49-F238E27FC236}">
                <a16:creationId xmlns:a16="http://schemas.microsoft.com/office/drawing/2014/main" id="{0375898A-2BCE-45E5-9CAD-A25929593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175398"/>
              </p:ext>
            </p:extLst>
          </p:nvPr>
        </p:nvGraphicFramePr>
        <p:xfrm>
          <a:off x="717550" y="1981200"/>
          <a:ext cx="7645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7645320" imgH="1777680" progId="Equation.DSMT4">
                  <p:embed/>
                </p:oleObj>
              </mc:Choice>
              <mc:Fallback>
                <p:oleObj name="Equation" r:id="rId3" imgW="7645320" imgH="1777680" progId="Equation.DSMT4">
                  <p:embed/>
                  <p:pic>
                    <p:nvPicPr>
                      <p:cNvPr id="729092" name="Object 4">
                        <a:extLst>
                          <a:ext uri="{FF2B5EF4-FFF2-40B4-BE49-F238E27FC236}">
                            <a16:creationId xmlns:a16="http://schemas.microsoft.com/office/drawing/2014/main" id="{0375898A-2BCE-45E5-9CAD-A25929593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981200"/>
                        <a:ext cx="7645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3" name="Object 5">
            <a:extLst>
              <a:ext uri="{FF2B5EF4-FFF2-40B4-BE49-F238E27FC236}">
                <a16:creationId xmlns:a16="http://schemas.microsoft.com/office/drawing/2014/main" id="{4EF2A5CF-F334-48BF-AF92-9C750CF70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384592"/>
              </p:ext>
            </p:extLst>
          </p:nvPr>
        </p:nvGraphicFramePr>
        <p:xfrm>
          <a:off x="1143000" y="5957888"/>
          <a:ext cx="721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7213320" imgH="482400" progId="Equation.DSMT4">
                  <p:embed/>
                </p:oleObj>
              </mc:Choice>
              <mc:Fallback>
                <p:oleObj name="Equation" r:id="rId5" imgW="7213320" imgH="482400" progId="Equation.DSMT4">
                  <p:embed/>
                  <p:pic>
                    <p:nvPicPr>
                      <p:cNvPr id="729093" name="Object 5">
                        <a:extLst>
                          <a:ext uri="{FF2B5EF4-FFF2-40B4-BE49-F238E27FC236}">
                            <a16:creationId xmlns:a16="http://schemas.microsoft.com/office/drawing/2014/main" id="{4EF2A5CF-F334-48BF-AF92-9C750CF70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957888"/>
                        <a:ext cx="7213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742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68DFA5-EAE0-45FF-9C0A-DFC460BC98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F215BC41-E471-4922-8FF5-47DDB9D7BB7F}" type="slidenum">
              <a:rPr lang="en-US" altLang="en-US"/>
              <a:pPr/>
              <a:t>12</a:t>
            </a:fld>
            <a:endParaRPr lang="en-CA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8A3C92-F077-41A6-9436-829A30F1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FBEEB0C1-4995-43D7-A85B-34CBF8577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COORDINATE MAPPING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0B4E4A3C-1962-49AB-911D-6519EBF7E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altLang="en-US" sz="2800" dirty="0"/>
              <a:t>So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Thus the coordinate mapping also preserves scalar multiplication and hence is a linear transformation.</a:t>
            </a:r>
          </a:p>
          <a:p>
            <a:r>
              <a:rPr lang="en-US" altLang="en-US" sz="2800" dirty="0"/>
              <a:t>The linearity of the coordinate mapping extends to linear combinations.</a:t>
            </a:r>
          </a:p>
          <a:p>
            <a:r>
              <a:rPr lang="en-US" altLang="en-US" sz="2800" dirty="0"/>
              <a:t>If 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u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are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and if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cp</a:t>
            </a:r>
            <a:r>
              <a:rPr lang="en-US" altLang="en-US" sz="2800" dirty="0"/>
              <a:t> are scalars, 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  (5) </a:t>
            </a:r>
          </a:p>
        </p:txBody>
      </p:sp>
      <p:graphicFrame>
        <p:nvGraphicFramePr>
          <p:cNvPr id="730116" name="Object 4">
            <a:extLst>
              <a:ext uri="{FF2B5EF4-FFF2-40B4-BE49-F238E27FC236}">
                <a16:creationId xmlns:a16="http://schemas.microsoft.com/office/drawing/2014/main" id="{40FF8534-2F6A-4487-934E-A70A0E1A33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35376"/>
              </p:ext>
            </p:extLst>
          </p:nvPr>
        </p:nvGraphicFramePr>
        <p:xfrm>
          <a:off x="2254250" y="1447800"/>
          <a:ext cx="4737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4736880" imgH="1777680" progId="Equation.DSMT4">
                  <p:embed/>
                </p:oleObj>
              </mc:Choice>
              <mc:Fallback>
                <p:oleObj name="Equation" r:id="rId3" imgW="4736880" imgH="1777680" progId="Equation.DSMT4">
                  <p:embed/>
                  <p:pic>
                    <p:nvPicPr>
                      <p:cNvPr id="730116" name="Object 4">
                        <a:extLst>
                          <a:ext uri="{FF2B5EF4-FFF2-40B4-BE49-F238E27FC236}">
                            <a16:creationId xmlns:a16="http://schemas.microsoft.com/office/drawing/2014/main" id="{40FF8534-2F6A-4487-934E-A70A0E1A3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447800"/>
                        <a:ext cx="47371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7" name="Object 5">
            <a:extLst>
              <a:ext uri="{FF2B5EF4-FFF2-40B4-BE49-F238E27FC236}">
                <a16:creationId xmlns:a16="http://schemas.microsoft.com/office/drawing/2014/main" id="{F2011012-27FD-44A4-A5FD-A04C3BE8B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270720"/>
              </p:ext>
            </p:extLst>
          </p:nvPr>
        </p:nvGraphicFramePr>
        <p:xfrm>
          <a:off x="857250" y="5702300"/>
          <a:ext cx="6819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6819840" imgH="647640" progId="Equation.DSMT4">
                  <p:embed/>
                </p:oleObj>
              </mc:Choice>
              <mc:Fallback>
                <p:oleObj name="Equation" r:id="rId5" imgW="6819840" imgH="647640" progId="Equation.DSMT4">
                  <p:embed/>
                  <p:pic>
                    <p:nvPicPr>
                      <p:cNvPr id="730117" name="Object 5">
                        <a:extLst>
                          <a:ext uri="{FF2B5EF4-FFF2-40B4-BE49-F238E27FC236}">
                            <a16:creationId xmlns:a16="http://schemas.microsoft.com/office/drawing/2014/main" id="{F2011012-27FD-44A4-A5FD-A04C3BE8B0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702300"/>
                        <a:ext cx="6819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235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6D44C63-451D-4C1A-8039-5EBEF8496B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F5D6EE4D-0567-4E7A-AE01-E4A90620D67D}" type="slidenum">
              <a:rPr lang="en-US" altLang="en-US"/>
              <a:pPr/>
              <a:t>13</a:t>
            </a:fld>
            <a:endParaRPr lang="en-CA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9C9275-18AF-48DC-ABA3-6A4C7304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1138" name="Rectangle 2">
            <a:extLst>
              <a:ext uri="{FF2B5EF4-FFF2-40B4-BE49-F238E27FC236}">
                <a16:creationId xmlns:a16="http://schemas.microsoft.com/office/drawing/2014/main" id="{4B480A72-7F0E-4F58-A5CC-CF8A88829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COORDINATE MAPPING</a:t>
            </a:r>
          </a:p>
        </p:txBody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id="{FD97FF9B-CF88-411B-9DC9-F012D955B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altLang="en-US" sz="2800" dirty="0"/>
              <a:t>In words, (5) says that the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-coordinate vector of a linear combination of 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u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is the </a:t>
            </a:r>
            <a:r>
              <a:rPr lang="en-US" altLang="en-US" sz="2800" i="1" dirty="0"/>
              <a:t>same</a:t>
            </a:r>
            <a:r>
              <a:rPr lang="en-US" altLang="en-US" sz="2800" dirty="0"/>
              <a:t> linear combination of their coordinate vectors.</a:t>
            </a:r>
          </a:p>
          <a:p>
            <a:r>
              <a:rPr lang="en-US" altLang="en-US" sz="2800" dirty="0"/>
              <a:t>The coordinate mapping in Theorem 8 is an important example of an </a:t>
            </a:r>
            <a:r>
              <a:rPr lang="en-US" altLang="en-US" sz="2800" i="1" dirty="0"/>
              <a:t>isomorphism</a:t>
            </a:r>
            <a:r>
              <a:rPr lang="en-US" altLang="en-US" sz="2800" dirty="0"/>
              <a:t> from </a:t>
            </a:r>
            <a:r>
              <a:rPr lang="en-US" altLang="en-US" sz="2800" i="1" dirty="0"/>
              <a:t>V</a:t>
            </a:r>
            <a:r>
              <a:rPr lang="en-US" altLang="en-US" sz="2800" dirty="0"/>
              <a:t> onto      .</a:t>
            </a:r>
          </a:p>
          <a:p>
            <a:r>
              <a:rPr lang="en-US" altLang="en-US" sz="2800" dirty="0"/>
              <a:t>In general, a one-to-one linear transformation from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onto a vector space </a:t>
            </a:r>
            <a:r>
              <a:rPr lang="en-US" altLang="en-US" sz="2800" i="1" dirty="0"/>
              <a:t>W</a:t>
            </a:r>
            <a:r>
              <a:rPr lang="en-US" altLang="en-US" sz="2800" dirty="0"/>
              <a:t> is called an </a:t>
            </a:r>
            <a:r>
              <a:rPr lang="en-US" altLang="en-US" sz="2800" b="1" dirty="0"/>
              <a:t>isomorphism</a:t>
            </a:r>
            <a:r>
              <a:rPr lang="en-US" altLang="en-US" sz="2800" dirty="0"/>
              <a:t> from </a:t>
            </a:r>
            <a:r>
              <a:rPr lang="en-US" altLang="en-US" sz="2800" i="1" dirty="0"/>
              <a:t>V</a:t>
            </a:r>
            <a:r>
              <a:rPr lang="en-US" altLang="en-US" sz="2800" dirty="0"/>
              <a:t> onto </a:t>
            </a:r>
            <a:r>
              <a:rPr lang="en-US" altLang="en-US" sz="2800" i="1" dirty="0"/>
              <a:t>W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The notation and terminology for </a:t>
            </a:r>
            <a:r>
              <a:rPr lang="en-US" altLang="en-US" sz="2800" i="1" dirty="0"/>
              <a:t>V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W</a:t>
            </a:r>
            <a:r>
              <a:rPr lang="en-US" altLang="en-US" sz="2800" dirty="0"/>
              <a:t> may differ, but the two spaces are indistinguishable as vector spaces.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1140" name="Object 4">
                <a:extLst>
                  <a:ext uri="{FF2B5EF4-FFF2-40B4-BE49-F238E27FC236}">
                    <a16:creationId xmlns:a16="http://schemas.microsoft.com/office/drawing/2014/main" id="{883CEB9C-04BF-4FF5-A212-8281315B8402}"/>
                  </a:ext>
                </a:extLst>
              </p:cNvPr>
              <p:cNvSpPr txBox="1"/>
              <p:nvPr/>
            </p:nvSpPr>
            <p:spPr bwMode="auto">
              <a:xfrm>
                <a:off x="6718300" y="31115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1140" name="Object 4">
                <a:extLst>
                  <a:ext uri="{FF2B5EF4-FFF2-40B4-BE49-F238E27FC236}">
                    <a16:creationId xmlns:a16="http://schemas.microsoft.com/office/drawing/2014/main" id="{883CEB9C-04BF-4FF5-A212-8281315B8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8300" y="3111500"/>
                <a:ext cx="457200" cy="393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48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0F635AD-5428-4FEA-AD8D-F534599B2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57A8C26E-677F-4D28-B07F-6AC1B2769A31}" type="slidenum">
              <a:rPr lang="en-US" altLang="en-US"/>
              <a:pPr/>
              <a:t>14</a:t>
            </a:fld>
            <a:endParaRPr lang="en-CA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30702C-EA5A-4B1A-8D46-07852918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id="{4D4B6B95-A544-4F62-A86E-74014FB26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COORDINATE MAPPING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B44F0CF1-2247-4950-AF13-B2770AC52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i="1" dirty="0"/>
              <a:t>Every vector space calculation in V is accurately reproduced in W, and vice versa.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In particular, any real vector space with a basis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 is indistinguishable from      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Example 2:</a:t>
            </a:r>
            <a:r>
              <a:rPr lang="en-US" altLang="en-US" sz="2800" dirty="0"/>
              <a:t> Let                ,                  ,                  ,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and 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                . Then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is a basis for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. Determine if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and if it is,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find the coordinate vector of </a:t>
            </a:r>
            <a:r>
              <a:rPr lang="en-US" altLang="en-US" sz="2800" b="1" dirty="0"/>
              <a:t>x</a:t>
            </a:r>
            <a:r>
              <a:rPr lang="en-US" altLang="en-US" sz="2800" dirty="0"/>
              <a:t> relative to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.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2164" name="Object 4">
                <a:extLst>
                  <a:ext uri="{FF2B5EF4-FFF2-40B4-BE49-F238E27FC236}">
                    <a16:creationId xmlns:a16="http://schemas.microsoft.com/office/drawing/2014/main" id="{2743C2D1-EFC0-49F9-B4E4-A51234871762}"/>
                  </a:ext>
                </a:extLst>
              </p:cNvPr>
              <p:cNvSpPr txBox="1"/>
              <p:nvPr/>
            </p:nvSpPr>
            <p:spPr bwMode="auto">
              <a:xfrm>
                <a:off x="5613400" y="23622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2164" name="Object 4">
                <a:extLst>
                  <a:ext uri="{FF2B5EF4-FFF2-40B4-BE49-F238E27FC236}">
                    <a16:creationId xmlns:a16="http://schemas.microsoft.com/office/drawing/2014/main" id="{2743C2D1-EFC0-49F9-B4E4-A5123487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3400" y="23622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2165" name="Object 5">
            <a:extLst>
              <a:ext uri="{FF2B5EF4-FFF2-40B4-BE49-F238E27FC236}">
                <a16:creationId xmlns:a16="http://schemas.microsoft.com/office/drawing/2014/main" id="{D4541B35-8CB0-4ACF-A0F3-9669A3F41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920205"/>
              </p:ext>
            </p:extLst>
          </p:nvPr>
        </p:nvGraphicFramePr>
        <p:xfrm>
          <a:off x="3263900" y="3022600"/>
          <a:ext cx="1358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1358640" imgH="1777680" progId="Equation.DSMT4">
                  <p:embed/>
                </p:oleObj>
              </mc:Choice>
              <mc:Fallback>
                <p:oleObj name="Equation" r:id="rId4" imgW="1358640" imgH="1777680" progId="Equation.DSMT4">
                  <p:embed/>
                  <p:pic>
                    <p:nvPicPr>
                      <p:cNvPr id="732165" name="Object 5">
                        <a:extLst>
                          <a:ext uri="{FF2B5EF4-FFF2-40B4-BE49-F238E27FC236}">
                            <a16:creationId xmlns:a16="http://schemas.microsoft.com/office/drawing/2014/main" id="{D4541B35-8CB0-4ACF-A0F3-9669A3F41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022600"/>
                        <a:ext cx="1358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6" name="Object 6">
            <a:extLst>
              <a:ext uri="{FF2B5EF4-FFF2-40B4-BE49-F238E27FC236}">
                <a16:creationId xmlns:a16="http://schemas.microsoft.com/office/drawing/2014/main" id="{438D6557-24C6-47FA-8116-2A3EC36C1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191051"/>
              </p:ext>
            </p:extLst>
          </p:nvPr>
        </p:nvGraphicFramePr>
        <p:xfrm>
          <a:off x="4737100" y="3022600"/>
          <a:ext cx="1587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1587240" imgH="1777680" progId="Equation.DSMT4">
                  <p:embed/>
                </p:oleObj>
              </mc:Choice>
              <mc:Fallback>
                <p:oleObj name="Equation" r:id="rId6" imgW="1587240" imgH="1777680" progId="Equation.DSMT4">
                  <p:embed/>
                  <p:pic>
                    <p:nvPicPr>
                      <p:cNvPr id="732166" name="Object 6">
                        <a:extLst>
                          <a:ext uri="{FF2B5EF4-FFF2-40B4-BE49-F238E27FC236}">
                            <a16:creationId xmlns:a16="http://schemas.microsoft.com/office/drawing/2014/main" id="{438D6557-24C6-47FA-8116-2A3EC36C1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022600"/>
                        <a:ext cx="15875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7" name="Object 7">
            <a:extLst>
              <a:ext uri="{FF2B5EF4-FFF2-40B4-BE49-F238E27FC236}">
                <a16:creationId xmlns:a16="http://schemas.microsoft.com/office/drawing/2014/main" id="{44A8E4D1-87B1-4974-8E7C-7C10F3197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44371"/>
              </p:ext>
            </p:extLst>
          </p:nvPr>
        </p:nvGraphicFramePr>
        <p:xfrm>
          <a:off x="6559550" y="3022600"/>
          <a:ext cx="1371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1371600" imgH="1777680" progId="Equation.DSMT4">
                  <p:embed/>
                </p:oleObj>
              </mc:Choice>
              <mc:Fallback>
                <p:oleObj name="Equation" r:id="rId8" imgW="1371600" imgH="1777680" progId="Equation.DSMT4">
                  <p:embed/>
                  <p:pic>
                    <p:nvPicPr>
                      <p:cNvPr id="732167" name="Object 7">
                        <a:extLst>
                          <a:ext uri="{FF2B5EF4-FFF2-40B4-BE49-F238E27FC236}">
                            <a16:creationId xmlns:a16="http://schemas.microsoft.com/office/drawing/2014/main" id="{44A8E4D1-87B1-4974-8E7C-7C10F3197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3022600"/>
                        <a:ext cx="1371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8" name="Object 8">
            <a:extLst>
              <a:ext uri="{FF2B5EF4-FFF2-40B4-BE49-F238E27FC236}">
                <a16:creationId xmlns:a16="http://schemas.microsoft.com/office/drawing/2014/main" id="{B3AE8E60-B91E-43C6-BB01-3F3CC7B047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071806"/>
              </p:ext>
            </p:extLst>
          </p:nvPr>
        </p:nvGraphicFramePr>
        <p:xfrm>
          <a:off x="1847850" y="4914900"/>
          <a:ext cx="151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0" imgW="1511280" imgH="482400" progId="Equation.DSMT4">
                  <p:embed/>
                </p:oleObj>
              </mc:Choice>
              <mc:Fallback>
                <p:oleObj name="Equation" r:id="rId10" imgW="1511280" imgH="482400" progId="Equation.DSMT4">
                  <p:embed/>
                  <p:pic>
                    <p:nvPicPr>
                      <p:cNvPr id="732168" name="Object 8">
                        <a:extLst>
                          <a:ext uri="{FF2B5EF4-FFF2-40B4-BE49-F238E27FC236}">
                            <a16:creationId xmlns:a16="http://schemas.microsoft.com/office/drawing/2014/main" id="{B3AE8E60-B91E-43C6-BB01-3F3CC7B047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914900"/>
                        <a:ext cx="151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9" name="Object 9">
            <a:extLst>
              <a:ext uri="{FF2B5EF4-FFF2-40B4-BE49-F238E27FC236}">
                <a16:creationId xmlns:a16="http://schemas.microsoft.com/office/drawing/2014/main" id="{16D2B91E-F4A5-4315-AEEE-2E117311B9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483858"/>
              </p:ext>
            </p:extLst>
          </p:nvPr>
        </p:nvGraphicFramePr>
        <p:xfrm>
          <a:off x="812800" y="5372100"/>
          <a:ext cx="274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2" imgW="2743200" imgH="482400" progId="Equation.DSMT4">
                  <p:embed/>
                </p:oleObj>
              </mc:Choice>
              <mc:Fallback>
                <p:oleObj name="Equation" r:id="rId12" imgW="2743200" imgH="482400" progId="Equation.DSMT4">
                  <p:embed/>
                  <p:pic>
                    <p:nvPicPr>
                      <p:cNvPr id="732169" name="Object 9">
                        <a:extLst>
                          <a:ext uri="{FF2B5EF4-FFF2-40B4-BE49-F238E27FC236}">
                            <a16:creationId xmlns:a16="http://schemas.microsoft.com/office/drawing/2014/main" id="{16D2B91E-F4A5-4315-AEEE-2E117311B9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372100"/>
                        <a:ext cx="274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7763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21F55C3-5CE7-4E40-9A69-8722C2C3F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375775D8-7DCB-4CFC-9949-A14346FA0E0E}" type="slidenum">
              <a:rPr lang="en-US" altLang="en-US"/>
              <a:pPr/>
              <a:t>15</a:t>
            </a:fld>
            <a:endParaRPr lang="en-CA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67992A-CB3B-41D9-9011-4DA56FDF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0A820FB6-00BD-40D6-80E5-7EE93D978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COORDINATE MAPPING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4A1DE309-41F6-4F0F-8D9B-9AFD5BAA0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altLang="en-US" sz="2800" b="1" dirty="0"/>
              <a:t>Solution:</a:t>
            </a:r>
            <a:r>
              <a:rPr lang="en-US" altLang="en-US" sz="2800" dirty="0"/>
              <a:t> If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then the following vector equation is consistent: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 scalars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if they exist, are the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-coordinates of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33188" name="Object 4">
            <a:extLst>
              <a:ext uri="{FF2B5EF4-FFF2-40B4-BE49-F238E27FC236}">
                <a16:creationId xmlns:a16="http://schemas.microsoft.com/office/drawing/2014/main" id="{869BAB38-F3C2-47B3-97DA-60FDC5BB93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667000"/>
          <a:ext cx="3530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530520" imgH="1777680" progId="Equation.DSMT4">
                  <p:embed/>
                </p:oleObj>
              </mc:Choice>
              <mc:Fallback>
                <p:oleObj name="Equation" r:id="rId3" imgW="3530520" imgH="1777680" progId="Equation.DSMT4">
                  <p:embed/>
                  <p:pic>
                    <p:nvPicPr>
                      <p:cNvPr id="733188" name="Object 4">
                        <a:extLst>
                          <a:ext uri="{FF2B5EF4-FFF2-40B4-BE49-F238E27FC236}">
                            <a16:creationId xmlns:a16="http://schemas.microsoft.com/office/drawing/2014/main" id="{869BAB38-F3C2-47B3-97DA-60FDC5BB9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3530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413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67D2548-CF2E-4595-85E4-CD4DB7C2D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26C9E11C-A4D5-4774-8FE8-49BD1E2C31F8}" type="slidenum">
              <a:rPr lang="en-US" altLang="en-US"/>
              <a:pPr/>
              <a:t>16</a:t>
            </a:fld>
            <a:endParaRPr lang="en-CA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0FF6F8B-CA88-470F-9188-DBA1602D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BBB42EBB-EAB5-4994-821D-7C63C9307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COORDINATE MAPPING</a:t>
            </a:r>
          </a:p>
        </p:txBody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3455340D-829C-44BD-AC11-1BF63DC69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Using row operations, we obtain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Thus            ,            and [</a:t>
            </a:r>
            <a:r>
              <a:rPr lang="en-US" altLang="en-US" sz="2800" b="1" dirty="0"/>
              <a:t>x</a:t>
            </a:r>
            <a:r>
              <a:rPr lang="en-US" altLang="en-US" sz="2800" dirty="0"/>
              <a:t>]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          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4212" name="Object 4">
                <a:extLst>
                  <a:ext uri="{FF2B5EF4-FFF2-40B4-BE49-F238E27FC236}">
                    <a16:creationId xmlns:a16="http://schemas.microsoft.com/office/drawing/2014/main" id="{FC1062F7-C757-44E2-90D7-BCFFD484E9BA}"/>
                  </a:ext>
                </a:extLst>
              </p:cNvPr>
              <p:cNvSpPr txBox="1"/>
              <p:nvPr/>
            </p:nvSpPr>
            <p:spPr bwMode="auto">
              <a:xfrm>
                <a:off x="2438400" y="2133600"/>
                <a:ext cx="4241800" cy="17780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4212" name="Object 4">
                <a:extLst>
                  <a:ext uri="{FF2B5EF4-FFF2-40B4-BE49-F238E27FC236}">
                    <a16:creationId xmlns:a16="http://schemas.microsoft.com/office/drawing/2014/main" id="{FC1062F7-C757-44E2-90D7-BCFFD484E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2133600"/>
                <a:ext cx="4241800" cy="177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4213" name="Object 5">
            <a:extLst>
              <a:ext uri="{FF2B5EF4-FFF2-40B4-BE49-F238E27FC236}">
                <a16:creationId xmlns:a16="http://schemas.microsoft.com/office/drawing/2014/main" id="{95FFE364-60BF-4451-9EA8-7E0B37A71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699000"/>
          <a:ext cx="91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914400" imgH="482400" progId="Equation.DSMT4">
                  <p:embed/>
                </p:oleObj>
              </mc:Choice>
              <mc:Fallback>
                <p:oleObj name="Equation" r:id="rId4" imgW="914400" imgH="482400" progId="Equation.DSMT4">
                  <p:embed/>
                  <p:pic>
                    <p:nvPicPr>
                      <p:cNvPr id="734213" name="Object 5">
                        <a:extLst>
                          <a:ext uri="{FF2B5EF4-FFF2-40B4-BE49-F238E27FC236}">
                            <a16:creationId xmlns:a16="http://schemas.microsoft.com/office/drawing/2014/main" id="{95FFE364-60BF-4451-9EA8-7E0B37A71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99000"/>
                        <a:ext cx="91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4" name="Object 6">
            <a:extLst>
              <a:ext uri="{FF2B5EF4-FFF2-40B4-BE49-F238E27FC236}">
                <a16:creationId xmlns:a16="http://schemas.microsoft.com/office/drawing/2014/main" id="{72D31227-F4B2-47A2-B662-791F14122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699000"/>
          <a:ext cx="92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927000" imgH="482400" progId="Equation.DSMT4">
                  <p:embed/>
                </p:oleObj>
              </mc:Choice>
              <mc:Fallback>
                <p:oleObj name="Equation" r:id="rId6" imgW="927000" imgH="482400" progId="Equation.DSMT4">
                  <p:embed/>
                  <p:pic>
                    <p:nvPicPr>
                      <p:cNvPr id="734214" name="Object 6">
                        <a:extLst>
                          <a:ext uri="{FF2B5EF4-FFF2-40B4-BE49-F238E27FC236}">
                            <a16:creationId xmlns:a16="http://schemas.microsoft.com/office/drawing/2014/main" id="{72D31227-F4B2-47A2-B662-791F14122F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99000"/>
                        <a:ext cx="927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5" name="Object 7">
            <a:extLst>
              <a:ext uri="{FF2B5EF4-FFF2-40B4-BE49-F238E27FC236}">
                <a16:creationId xmlns:a16="http://schemas.microsoft.com/office/drawing/2014/main" id="{C84F5542-A5A8-47B4-B418-C46011B71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7300" y="4432300"/>
          <a:ext cx="914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8" imgW="914400" imgH="1143000" progId="Equation.DSMT4">
                  <p:embed/>
                </p:oleObj>
              </mc:Choice>
              <mc:Fallback>
                <p:oleObj name="Equation" r:id="rId8" imgW="914400" imgH="1143000" progId="Equation.DSMT4">
                  <p:embed/>
                  <p:pic>
                    <p:nvPicPr>
                      <p:cNvPr id="734215" name="Object 7">
                        <a:extLst>
                          <a:ext uri="{FF2B5EF4-FFF2-40B4-BE49-F238E27FC236}">
                            <a16:creationId xmlns:a16="http://schemas.microsoft.com/office/drawing/2014/main" id="{C84F5542-A5A8-47B4-B418-C46011B719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432300"/>
                        <a:ext cx="914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954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ED845-99D4-4B0A-AC3F-3F11F7341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B7A067B7-9EB0-4452-91E0-E1DE7DCEEF85}" type="slidenum">
              <a:rPr lang="en-US" altLang="en-US"/>
              <a:pPr/>
              <a:t>17</a:t>
            </a:fld>
            <a:endParaRPr lang="en-CA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F0DC5-816E-4ABA-ADB5-9BAB13F4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305550"/>
            <a:ext cx="5562600" cy="476250"/>
          </a:xfrm>
        </p:spPr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FC6D64D2-DBB5-4670-9921-8690469D7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COORDINATE MAPPING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1E04155F-D8E1-415A-BF5A-92E8293A26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r>
              <a:rPr lang="en-US" altLang="en-US" sz="2800" dirty="0"/>
              <a:t>The coordinate system on </a:t>
            </a:r>
            <a:r>
              <a:rPr lang="en-US" altLang="en-US" sz="2800" i="1" dirty="0"/>
              <a:t>H</a:t>
            </a:r>
            <a:r>
              <a:rPr lang="en-US" altLang="en-US" sz="2800" dirty="0"/>
              <a:t> determined by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is shown in the following figure.</a:t>
            </a:r>
          </a:p>
        </p:txBody>
      </p:sp>
      <p:pic>
        <p:nvPicPr>
          <p:cNvPr id="735238" name="Picture 6">
            <a:extLst>
              <a:ext uri="{FF2B5EF4-FFF2-40B4-BE49-F238E27FC236}">
                <a16:creationId xmlns:a16="http://schemas.microsoft.com/office/drawing/2014/main" id="{EE123BBD-E0CD-49AA-A062-B46D6CD0B7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2971800"/>
            <a:ext cx="4105275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171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3FE9B0E-9E90-41E0-B184-951F5015D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B7A4F675-7690-4239-B66F-774AE3264B80}" type="slidenum">
              <a:rPr lang="en-US" altLang="en-US"/>
              <a:pPr/>
              <a:t>2</a:t>
            </a:fld>
            <a:endParaRPr lang="en-CA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1F3E4AE-99B0-4B31-A020-8864C270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0E90407F-3333-419B-9A04-2B5B4426B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UNIQUE REPRESENTATION THEOREM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678D7A6E-A367-4E9C-8A1E-80C05FBC4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marL="609600" indent="-609600"/>
            <a:r>
              <a:rPr lang="en-US" altLang="en-US" sz="2800" b="1" dirty="0">
                <a:cs typeface="Times New Roman" panose="02020603050405020304" pitchFamily="18" charset="0"/>
              </a:rPr>
              <a:t>Theorem 8:</a:t>
            </a:r>
            <a:r>
              <a:rPr lang="en-US" altLang="en-US" sz="2800" dirty="0">
                <a:cs typeface="Times New Roman" panose="02020603050405020304" pitchFamily="18" charset="0"/>
              </a:rPr>
              <a:t> Let  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                      be a basis for vector space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. Then for each </a:t>
            </a:r>
            <a:r>
              <a:rPr lang="en-US" altLang="en-US" sz="2800" b="1" dirty="0"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cs typeface="Times New Roman" panose="02020603050405020304" pitchFamily="18" charset="0"/>
              </a:rPr>
              <a:t>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, there exists a unique set of scalars </a:t>
            </a:r>
            <a:r>
              <a:rPr lang="en-US" altLang="en-US" sz="2800" i="1" dirty="0">
                <a:cs typeface="Times New Roman" panose="02020603050405020304" pitchFamily="18" charset="0"/>
              </a:rPr>
              <a:t>c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i="1" dirty="0">
                <a:cs typeface="Times New Roman" panose="02020603050405020304" pitchFamily="18" charset="0"/>
              </a:rPr>
              <a:t>c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such that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                                      (1)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sz="2800" b="1" dirty="0">
                <a:cs typeface="Times New Roman" panose="02020603050405020304" pitchFamily="18" charset="0"/>
              </a:rPr>
              <a:t>Proof:</a:t>
            </a:r>
            <a:r>
              <a:rPr lang="en-US" altLang="en-US" sz="2800" dirty="0">
                <a:cs typeface="Times New Roman" panose="02020603050405020304" pitchFamily="18" charset="0"/>
              </a:rPr>
              <a:t> Since 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spans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, there exist scalars such that (1) holds.  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Suppose </a:t>
            </a:r>
            <a:r>
              <a:rPr lang="en-US" altLang="en-US" sz="2800" b="1" dirty="0"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cs typeface="Times New Roman" panose="02020603050405020304" pitchFamily="18" charset="0"/>
              </a:rPr>
              <a:t> also has the representation</a:t>
            </a:r>
          </a:p>
          <a:p>
            <a:pPr marL="609600" indent="-609600"/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for scalars </a:t>
            </a:r>
            <a:r>
              <a:rPr lang="en-US" altLang="en-US" sz="2800" i="1" dirty="0">
                <a:cs typeface="Times New Roman" panose="02020603050405020304" pitchFamily="18" charset="0"/>
              </a:rPr>
              <a:t>d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i="1" dirty="0">
                <a:cs typeface="Times New Roman" panose="02020603050405020304" pitchFamily="18" charset="0"/>
              </a:rPr>
              <a:t>d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316459" name="Object 43">
            <a:extLst>
              <a:ext uri="{FF2B5EF4-FFF2-40B4-BE49-F238E27FC236}">
                <a16:creationId xmlns:a16="http://schemas.microsoft.com/office/drawing/2014/main" id="{9D7CEA49-F5F5-4D6A-ABC6-57166F85AB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367863"/>
              </p:ext>
            </p:extLst>
          </p:nvPr>
        </p:nvGraphicFramePr>
        <p:xfrm>
          <a:off x="3924300" y="143510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316459" name="Object 43">
                        <a:extLst>
                          <a:ext uri="{FF2B5EF4-FFF2-40B4-BE49-F238E27FC236}">
                            <a16:creationId xmlns:a16="http://schemas.microsoft.com/office/drawing/2014/main" id="{9D7CEA49-F5F5-4D6A-ABC6-57166F85AB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35100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0" name="Object 44">
            <a:extLst>
              <a:ext uri="{FF2B5EF4-FFF2-40B4-BE49-F238E27FC236}">
                <a16:creationId xmlns:a16="http://schemas.microsoft.com/office/drawing/2014/main" id="{0736FA7A-DB72-4AB7-A0BE-B5F17351A2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30017"/>
              </p:ext>
            </p:extLst>
          </p:nvPr>
        </p:nvGraphicFramePr>
        <p:xfrm>
          <a:off x="2571750" y="2857500"/>
          <a:ext cx="289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2895480" imgH="482400" progId="Equation.DSMT4">
                  <p:embed/>
                </p:oleObj>
              </mc:Choice>
              <mc:Fallback>
                <p:oleObj name="Equation" r:id="rId6" imgW="2895480" imgH="482400" progId="Equation.DSMT4">
                  <p:embed/>
                  <p:pic>
                    <p:nvPicPr>
                      <p:cNvPr id="316460" name="Object 44">
                        <a:extLst>
                          <a:ext uri="{FF2B5EF4-FFF2-40B4-BE49-F238E27FC236}">
                            <a16:creationId xmlns:a16="http://schemas.microsoft.com/office/drawing/2014/main" id="{0736FA7A-DB72-4AB7-A0BE-B5F17351A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857500"/>
                        <a:ext cx="289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1" name="Object 45">
            <a:extLst>
              <a:ext uri="{FF2B5EF4-FFF2-40B4-BE49-F238E27FC236}">
                <a16:creationId xmlns:a16="http://schemas.microsoft.com/office/drawing/2014/main" id="{ED4F4862-E7CA-4E60-8CC3-2AB5BBB62D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154080"/>
              </p:ext>
            </p:extLst>
          </p:nvPr>
        </p:nvGraphicFramePr>
        <p:xfrm>
          <a:off x="3403600" y="5334000"/>
          <a:ext cx="299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2997000" imgH="482400" progId="Equation.DSMT4">
                  <p:embed/>
                </p:oleObj>
              </mc:Choice>
              <mc:Fallback>
                <p:oleObj name="Equation" r:id="rId8" imgW="2997000" imgH="482400" progId="Equation.DSMT4">
                  <p:embed/>
                  <p:pic>
                    <p:nvPicPr>
                      <p:cNvPr id="316461" name="Object 45">
                        <a:extLst>
                          <a:ext uri="{FF2B5EF4-FFF2-40B4-BE49-F238E27FC236}">
                            <a16:creationId xmlns:a16="http://schemas.microsoft.com/office/drawing/2014/main" id="{ED4F4862-E7CA-4E60-8CC3-2AB5BBB62D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5334000"/>
                        <a:ext cx="299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743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0059BB4-9CC1-4643-869C-74B97E2FF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7849898E-81AA-47E8-B279-87BA64FD71DC}" type="slidenum">
              <a:rPr lang="en-US" altLang="en-US"/>
              <a:pPr/>
              <a:t>3</a:t>
            </a:fld>
            <a:endParaRPr lang="en-CA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00C66B4-650E-49E9-9C0A-F6C4F4A8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0898" name="Rectangle 2">
            <a:extLst>
              <a:ext uri="{FF2B5EF4-FFF2-40B4-BE49-F238E27FC236}">
                <a16:creationId xmlns:a16="http://schemas.microsoft.com/office/drawing/2014/main" id="{C845E795-BDE9-4672-AA46-37D78C37B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UNIQUE REPRESENTATION THEOREM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0EE4CACF-B667-470A-864D-BB8A6B5BA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Then, subtracting, we have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(2)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is linearly independent, the weights in (2) must all be zero. That is,              for                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Definition:</a:t>
            </a:r>
            <a:r>
              <a:rPr lang="en-US" altLang="en-US" sz="2800" dirty="0"/>
              <a:t> Suppose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                      is a basis for </a:t>
            </a:r>
            <a:r>
              <a:rPr lang="en-US" altLang="en-US" sz="2800" i="1" dirty="0"/>
              <a:t>V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. </a:t>
            </a:r>
            <a:r>
              <a:rPr lang="en-US" altLang="en-US" sz="2800" b="1" dirty="0"/>
              <a:t>The coordinates of x relative to the basis </a:t>
            </a:r>
            <a:r>
              <a:rPr lang="en-US" altLang="en-US" sz="2800" b="1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(or the </a:t>
            </a:r>
            <a:r>
              <a:rPr lang="en-US" altLang="en-US" sz="2800" b="1" dirty="0">
                <a:latin typeface="Euclid Math One" panose="05050601010101010101" pitchFamily="18" charset="2"/>
              </a:rPr>
              <a:t>B</a:t>
            </a:r>
            <a:r>
              <a:rPr lang="en-US" altLang="en-US" sz="2800" b="1" dirty="0"/>
              <a:t>-coordinate of</a:t>
            </a:r>
            <a:r>
              <a:rPr lang="en-US" altLang="en-US" sz="2800" dirty="0"/>
              <a:t> </a:t>
            </a:r>
            <a:r>
              <a:rPr lang="en-US" altLang="en-US" sz="2800" b="1" dirty="0"/>
              <a:t>x</a:t>
            </a:r>
            <a:r>
              <a:rPr lang="en-US" altLang="en-US" sz="2800" dirty="0"/>
              <a:t>) are the weights 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 such that                                 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graphicFrame>
        <p:nvGraphicFramePr>
          <p:cNvPr id="720900" name="Object 4">
            <a:extLst>
              <a:ext uri="{FF2B5EF4-FFF2-40B4-BE49-F238E27FC236}">
                <a16:creationId xmlns:a16="http://schemas.microsoft.com/office/drawing/2014/main" id="{762CD4F9-AF60-4D87-9A7E-33DC243F6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67003"/>
              </p:ext>
            </p:extLst>
          </p:nvPr>
        </p:nvGraphicFramePr>
        <p:xfrm>
          <a:off x="876300" y="2006600"/>
          <a:ext cx="614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6146640" imgH="482400" progId="Equation.DSMT4">
                  <p:embed/>
                </p:oleObj>
              </mc:Choice>
              <mc:Fallback>
                <p:oleObj name="Equation" r:id="rId3" imgW="6146640" imgH="482400" progId="Equation.DSMT4">
                  <p:embed/>
                  <p:pic>
                    <p:nvPicPr>
                      <p:cNvPr id="720900" name="Object 4">
                        <a:extLst>
                          <a:ext uri="{FF2B5EF4-FFF2-40B4-BE49-F238E27FC236}">
                            <a16:creationId xmlns:a16="http://schemas.microsoft.com/office/drawing/2014/main" id="{762CD4F9-AF60-4D87-9A7E-33DC243F6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006600"/>
                        <a:ext cx="614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1" name="Object 5">
            <a:extLst>
              <a:ext uri="{FF2B5EF4-FFF2-40B4-BE49-F238E27FC236}">
                <a16:creationId xmlns:a16="http://schemas.microsoft.com/office/drawing/2014/main" id="{789B0A1C-6052-4C30-AB03-8ADBD9EB0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0" y="3327400"/>
          <a:ext cx="1079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079280" imgH="520560" progId="Equation.DSMT4">
                  <p:embed/>
                </p:oleObj>
              </mc:Choice>
              <mc:Fallback>
                <p:oleObj name="Equation" r:id="rId5" imgW="1079280" imgH="520560" progId="Equation.DSMT4">
                  <p:embed/>
                  <p:pic>
                    <p:nvPicPr>
                      <p:cNvPr id="720901" name="Object 5">
                        <a:extLst>
                          <a:ext uri="{FF2B5EF4-FFF2-40B4-BE49-F238E27FC236}">
                            <a16:creationId xmlns:a16="http://schemas.microsoft.com/office/drawing/2014/main" id="{789B0A1C-6052-4C30-AB03-8ADBD9EB0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3327400"/>
                        <a:ext cx="1079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2" name="Object 6">
            <a:extLst>
              <a:ext uri="{FF2B5EF4-FFF2-40B4-BE49-F238E27FC236}">
                <a16:creationId xmlns:a16="http://schemas.microsoft.com/office/drawing/2014/main" id="{4B2A9CE4-EE8D-4241-ACC1-08D4F7202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390900"/>
          <a:ext cx="12573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358640" imgH="419040" progId="Equation.DSMT4">
                  <p:embed/>
                </p:oleObj>
              </mc:Choice>
              <mc:Fallback>
                <p:oleObj name="Equation" r:id="rId7" imgW="1358640" imgH="419040" progId="Equation.DSMT4">
                  <p:embed/>
                  <p:pic>
                    <p:nvPicPr>
                      <p:cNvPr id="720902" name="Object 6">
                        <a:extLst>
                          <a:ext uri="{FF2B5EF4-FFF2-40B4-BE49-F238E27FC236}">
                            <a16:creationId xmlns:a16="http://schemas.microsoft.com/office/drawing/2014/main" id="{4B2A9CE4-EE8D-4241-ACC1-08D4F72028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90900"/>
                        <a:ext cx="12573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3" name="Object 7">
            <a:extLst>
              <a:ext uri="{FF2B5EF4-FFF2-40B4-BE49-F238E27FC236}">
                <a16:creationId xmlns:a16="http://schemas.microsoft.com/office/drawing/2014/main" id="{6C86E448-D5B3-40F4-AC0C-2E7D6F730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739966"/>
              </p:ext>
            </p:extLst>
          </p:nvPr>
        </p:nvGraphicFramePr>
        <p:xfrm>
          <a:off x="4165600" y="422910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930320" imgH="482400" progId="Equation.DSMT4">
                  <p:embed/>
                </p:oleObj>
              </mc:Choice>
              <mc:Fallback>
                <p:oleObj name="Equation" r:id="rId9" imgW="1930320" imgH="482400" progId="Equation.DSMT4">
                  <p:embed/>
                  <p:pic>
                    <p:nvPicPr>
                      <p:cNvPr id="720903" name="Object 7">
                        <a:extLst>
                          <a:ext uri="{FF2B5EF4-FFF2-40B4-BE49-F238E27FC236}">
                            <a16:creationId xmlns:a16="http://schemas.microsoft.com/office/drawing/2014/main" id="{6C86E448-D5B3-40F4-AC0C-2E7D6F730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229100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4" name="Object 8">
            <a:extLst>
              <a:ext uri="{FF2B5EF4-FFF2-40B4-BE49-F238E27FC236}">
                <a16:creationId xmlns:a16="http://schemas.microsoft.com/office/drawing/2014/main" id="{B9401276-7BBC-4BCC-972B-5C259ED8A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124769"/>
              </p:ext>
            </p:extLst>
          </p:nvPr>
        </p:nvGraphicFramePr>
        <p:xfrm>
          <a:off x="3575050" y="5422900"/>
          <a:ext cx="289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2895480" imgH="482400" progId="Equation.DSMT4">
                  <p:embed/>
                </p:oleObj>
              </mc:Choice>
              <mc:Fallback>
                <p:oleObj name="Equation" r:id="rId11" imgW="2895480" imgH="482400" progId="Equation.DSMT4">
                  <p:embed/>
                  <p:pic>
                    <p:nvPicPr>
                      <p:cNvPr id="720904" name="Object 8">
                        <a:extLst>
                          <a:ext uri="{FF2B5EF4-FFF2-40B4-BE49-F238E27FC236}">
                            <a16:creationId xmlns:a16="http://schemas.microsoft.com/office/drawing/2014/main" id="{B9401276-7BBC-4BCC-972B-5C259ED8A2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5422900"/>
                        <a:ext cx="289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768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36A292E-D2FA-426D-9E0C-4C2C32BE9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A53A8BF9-FBCB-4EF1-B51B-CB45066A5258}" type="slidenum">
              <a:rPr lang="en-US" altLang="en-US"/>
              <a:pPr/>
              <a:t>4</a:t>
            </a:fld>
            <a:endParaRPr lang="en-CA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7C27D59-FD09-4D9D-B164-E62C5211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id="{E6251273-59EA-4B11-B110-94A4FF42A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UNIQUE REPRESENTATION THEOREM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8460F6A1-E61F-4F9A-93A1-C8657CDCE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altLang="en-US" sz="2800" dirty="0"/>
              <a:t>If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 are the </a:t>
            </a:r>
            <a:r>
              <a:rPr lang="en-US" altLang="en-US" sz="2800" b="1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-coordinates of </a:t>
            </a:r>
            <a:r>
              <a:rPr lang="en-US" altLang="en-US" sz="2800" b="1" dirty="0"/>
              <a:t>x</a:t>
            </a:r>
            <a:r>
              <a:rPr lang="en-US" altLang="en-US" sz="2800" dirty="0"/>
              <a:t>, then the vector 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[</a:t>
            </a:r>
            <a:r>
              <a:rPr lang="en-US" altLang="en-US" sz="2800" b="1" dirty="0"/>
              <a:t>x</a:t>
            </a:r>
            <a:r>
              <a:rPr lang="en-US" altLang="en-US" sz="2800" dirty="0"/>
              <a:t>]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is the </a:t>
            </a:r>
            <a:r>
              <a:rPr lang="en-US" altLang="en-US" sz="2800" b="1" dirty="0"/>
              <a:t>coordinate vector of x</a:t>
            </a:r>
            <a:r>
              <a:rPr lang="en-US" altLang="en-US" sz="2800" dirty="0"/>
              <a:t> (</a:t>
            </a:r>
            <a:r>
              <a:rPr lang="en-US" altLang="en-US" sz="2800" b="1" dirty="0"/>
              <a:t>relative to </a:t>
            </a:r>
            <a:r>
              <a:rPr lang="en-US" altLang="en-US" sz="2800" b="1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), or the </a:t>
            </a:r>
            <a:r>
              <a:rPr lang="en-US" altLang="en-US" sz="2800" b="1" dirty="0">
                <a:latin typeface="Euclid Math One" panose="05050601010101010101" pitchFamily="18" charset="2"/>
              </a:rPr>
              <a:t>B</a:t>
            </a:r>
            <a:r>
              <a:rPr lang="en-US" altLang="en-US" sz="2800" b="1" dirty="0"/>
              <a:t>-coordinate</a:t>
            </a:r>
            <a:r>
              <a:rPr lang="en-US" altLang="en-US" sz="2800" dirty="0"/>
              <a:t> </a:t>
            </a:r>
            <a:r>
              <a:rPr lang="en-US" altLang="en-US" sz="2800" b="1" dirty="0"/>
              <a:t>vector of</a:t>
            </a:r>
            <a:r>
              <a:rPr lang="en-US" altLang="en-US" sz="2800" dirty="0"/>
              <a:t> </a:t>
            </a:r>
            <a:r>
              <a:rPr lang="en-US" altLang="en-US" sz="2800" b="1" dirty="0"/>
              <a:t>x</a:t>
            </a:r>
            <a:r>
              <a:rPr lang="en-US" altLang="en-US" sz="2800" dirty="0"/>
              <a:t>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The mapping               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 </a:t>
            </a:r>
            <a:r>
              <a:rPr lang="en-US" altLang="en-US" sz="2800" dirty="0"/>
              <a:t>is the </a:t>
            </a:r>
            <a:r>
              <a:rPr lang="en-US" altLang="en-US" sz="2800" b="1" dirty="0"/>
              <a:t>coordinate mapping</a:t>
            </a:r>
            <a:r>
              <a:rPr lang="en-US" altLang="en-US" sz="2800" dirty="0"/>
              <a:t> (</a:t>
            </a:r>
            <a:r>
              <a:rPr lang="en-US" altLang="en-US" sz="2800" b="1" dirty="0"/>
              <a:t>determined by </a:t>
            </a:r>
            <a:r>
              <a:rPr lang="en-US" altLang="en-US" sz="2800" b="1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</a:t>
            </a:r>
          </a:p>
        </p:txBody>
      </p:sp>
      <p:graphicFrame>
        <p:nvGraphicFramePr>
          <p:cNvPr id="721924" name="Object 4">
            <a:extLst>
              <a:ext uri="{FF2B5EF4-FFF2-40B4-BE49-F238E27FC236}">
                <a16:creationId xmlns:a16="http://schemas.microsoft.com/office/drawing/2014/main" id="{42432097-125B-42E1-8193-429759DAA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431255"/>
              </p:ext>
            </p:extLst>
          </p:nvPr>
        </p:nvGraphicFramePr>
        <p:xfrm>
          <a:off x="4114800" y="1828800"/>
          <a:ext cx="1028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028520" imgH="1777680" progId="Equation.DSMT4">
                  <p:embed/>
                </p:oleObj>
              </mc:Choice>
              <mc:Fallback>
                <p:oleObj name="Equation" r:id="rId3" imgW="1028520" imgH="1777680" progId="Equation.DSMT4">
                  <p:embed/>
                  <p:pic>
                    <p:nvPicPr>
                      <p:cNvPr id="721924" name="Object 4">
                        <a:extLst>
                          <a:ext uri="{FF2B5EF4-FFF2-40B4-BE49-F238E27FC236}">
                            <a16:creationId xmlns:a16="http://schemas.microsoft.com/office/drawing/2014/main" id="{42432097-125B-42E1-8193-429759DAA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1028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1925" name="Object 5">
                <a:extLst>
                  <a:ext uri="{FF2B5EF4-FFF2-40B4-BE49-F238E27FC236}">
                    <a16:creationId xmlns:a16="http://schemas.microsoft.com/office/drawing/2014/main" id="{0F9DC2CA-0920-419D-8DB4-B99F2E649C6E}"/>
                  </a:ext>
                </a:extLst>
              </p:cNvPr>
              <p:cNvSpPr txBox="1"/>
              <p:nvPr/>
            </p:nvSpPr>
            <p:spPr bwMode="auto">
              <a:xfrm>
                <a:off x="1282700" y="18923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1925" name="Object 5">
                <a:extLst>
                  <a:ext uri="{FF2B5EF4-FFF2-40B4-BE49-F238E27FC236}">
                    <a16:creationId xmlns:a16="http://schemas.microsoft.com/office/drawing/2014/main" id="{0F9DC2CA-0920-419D-8DB4-B99F2E649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2700" y="1892300"/>
                <a:ext cx="457200" cy="393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1926" name="Object 6">
            <a:extLst>
              <a:ext uri="{FF2B5EF4-FFF2-40B4-BE49-F238E27FC236}">
                <a16:creationId xmlns:a16="http://schemas.microsoft.com/office/drawing/2014/main" id="{D378427B-7DE7-4297-B4F1-CB6A6DD80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836131"/>
              </p:ext>
            </p:extLst>
          </p:nvPr>
        </p:nvGraphicFramePr>
        <p:xfrm>
          <a:off x="2881313" y="5414963"/>
          <a:ext cx="11953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295280" imgH="558720" progId="Equation.DSMT4">
                  <p:embed/>
                </p:oleObj>
              </mc:Choice>
              <mc:Fallback>
                <p:oleObj name="Equation" r:id="rId6" imgW="1295280" imgH="558720" progId="Equation.DSMT4">
                  <p:embed/>
                  <p:pic>
                    <p:nvPicPr>
                      <p:cNvPr id="721926" name="Object 6">
                        <a:extLst>
                          <a:ext uri="{FF2B5EF4-FFF2-40B4-BE49-F238E27FC236}">
                            <a16:creationId xmlns:a16="http://schemas.microsoft.com/office/drawing/2014/main" id="{D378427B-7DE7-4297-B4F1-CB6A6DD80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414963"/>
                        <a:ext cx="11953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326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33A38A6C-D84D-4287-A6E2-4D1B78449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CD8793F0-3983-468A-9B6E-5165A8941BF8}" type="slidenum">
              <a:rPr lang="en-US" altLang="en-US"/>
              <a:pPr/>
              <a:t>5</a:t>
            </a:fld>
            <a:endParaRPr lang="en-CA" alt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DE4CF09-36D8-435B-9F8E-7F4376F3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id="{F937E17F-39EE-474D-9C57-B873BE2AC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 IN 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54434BBF-07C2-4C66-89A7-FE55610D0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 altLang="en-US" sz="2800" dirty="0"/>
              <a:t>When a basis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for       is fixed, the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-coordinate vector of a specified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easily found, as in the example below.</a:t>
            </a:r>
          </a:p>
          <a:p>
            <a:r>
              <a:rPr lang="en-US" altLang="en-US" sz="2800" b="1" dirty="0"/>
              <a:t>Example 1:</a:t>
            </a:r>
            <a:r>
              <a:rPr lang="en-US" altLang="en-US" sz="2800" dirty="0"/>
              <a:t> Let                 ,                  ,               ,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                . Find the coordinate vector [</a:t>
            </a:r>
            <a:r>
              <a:rPr lang="en-US" altLang="en-US" sz="2800" b="1" dirty="0"/>
              <a:t>x</a:t>
            </a:r>
            <a:r>
              <a:rPr lang="en-US" altLang="en-US" sz="2800" dirty="0"/>
              <a:t>]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of </a:t>
            </a:r>
            <a:r>
              <a:rPr lang="en-US" altLang="en-US" sz="2800" b="1" dirty="0"/>
              <a:t>x</a:t>
            </a:r>
            <a:r>
              <a:rPr lang="en-US" altLang="en-US" sz="2800" dirty="0"/>
              <a:t> relative to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.</a:t>
            </a:r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The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-coordinate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of </a:t>
            </a:r>
            <a:r>
              <a:rPr lang="en-US" altLang="en-US" sz="2800" b="1" dirty="0"/>
              <a:t>x</a:t>
            </a:r>
            <a:r>
              <a:rPr lang="en-US" altLang="en-US" sz="2800" dirty="0"/>
              <a:t> satisfy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2948" name="Object 4">
                <a:extLst>
                  <a:ext uri="{FF2B5EF4-FFF2-40B4-BE49-F238E27FC236}">
                    <a16:creationId xmlns:a16="http://schemas.microsoft.com/office/drawing/2014/main" id="{E95D020B-8D72-40A4-97A6-1C6264C88834}"/>
                  </a:ext>
                </a:extLst>
              </p:cNvPr>
              <p:cNvSpPr txBox="1"/>
              <p:nvPr/>
            </p:nvSpPr>
            <p:spPr bwMode="auto">
              <a:xfrm>
                <a:off x="3505200" y="5588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2948" name="Object 4">
                <a:extLst>
                  <a:ext uri="{FF2B5EF4-FFF2-40B4-BE49-F238E27FC236}">
                    <a16:creationId xmlns:a16="http://schemas.microsoft.com/office/drawing/2014/main" id="{E95D020B-8D72-40A4-97A6-1C6264C88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5588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2949" name="Object 5">
                <a:extLst>
                  <a:ext uri="{FF2B5EF4-FFF2-40B4-BE49-F238E27FC236}">
                    <a16:creationId xmlns:a16="http://schemas.microsoft.com/office/drawing/2014/main" id="{73B19988-A40F-489E-B5DD-2A53486D6286}"/>
                  </a:ext>
                </a:extLst>
              </p:cNvPr>
              <p:cNvSpPr txBox="1"/>
              <p:nvPr/>
            </p:nvSpPr>
            <p:spPr bwMode="auto">
              <a:xfrm>
                <a:off x="3708400" y="11557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2949" name="Object 5">
                <a:extLst>
                  <a:ext uri="{FF2B5EF4-FFF2-40B4-BE49-F238E27FC236}">
                    <a16:creationId xmlns:a16="http://schemas.microsoft.com/office/drawing/2014/main" id="{73B19988-A40F-489E-B5DD-2A53486D6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8400" y="1155700"/>
                <a:ext cx="457200" cy="393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2950" name="Object 6">
            <a:extLst>
              <a:ext uri="{FF2B5EF4-FFF2-40B4-BE49-F238E27FC236}">
                <a16:creationId xmlns:a16="http://schemas.microsoft.com/office/drawing/2014/main" id="{1A95EEC1-3BD7-417D-923D-43E047967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98009"/>
              </p:ext>
            </p:extLst>
          </p:nvPr>
        </p:nvGraphicFramePr>
        <p:xfrm>
          <a:off x="3340100" y="2222500"/>
          <a:ext cx="1346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1346040" imgH="1143000" progId="Equation.DSMT4">
                  <p:embed/>
                </p:oleObj>
              </mc:Choice>
              <mc:Fallback>
                <p:oleObj name="Equation" r:id="rId5" imgW="1346040" imgH="1143000" progId="Equation.DSMT4">
                  <p:embed/>
                  <p:pic>
                    <p:nvPicPr>
                      <p:cNvPr id="722950" name="Object 6">
                        <a:extLst>
                          <a:ext uri="{FF2B5EF4-FFF2-40B4-BE49-F238E27FC236}">
                            <a16:creationId xmlns:a16="http://schemas.microsoft.com/office/drawing/2014/main" id="{1A95EEC1-3BD7-417D-923D-43E047967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2222500"/>
                        <a:ext cx="1346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1" name="Object 7">
            <a:extLst>
              <a:ext uri="{FF2B5EF4-FFF2-40B4-BE49-F238E27FC236}">
                <a16:creationId xmlns:a16="http://schemas.microsoft.com/office/drawing/2014/main" id="{2F04C32E-B9A7-45C2-8C9C-87AA882BA7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475056"/>
              </p:ext>
            </p:extLst>
          </p:nvPr>
        </p:nvGraphicFramePr>
        <p:xfrm>
          <a:off x="4787900" y="2222500"/>
          <a:ext cx="1574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1574640" imgH="1143000" progId="Equation.DSMT4">
                  <p:embed/>
                </p:oleObj>
              </mc:Choice>
              <mc:Fallback>
                <p:oleObj name="Equation" r:id="rId7" imgW="1574640" imgH="1143000" progId="Equation.DSMT4">
                  <p:embed/>
                  <p:pic>
                    <p:nvPicPr>
                      <p:cNvPr id="722951" name="Object 7">
                        <a:extLst>
                          <a:ext uri="{FF2B5EF4-FFF2-40B4-BE49-F238E27FC236}">
                            <a16:creationId xmlns:a16="http://schemas.microsoft.com/office/drawing/2014/main" id="{2F04C32E-B9A7-45C2-8C9C-87AA882BA7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222500"/>
                        <a:ext cx="1574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2" name="Object 8">
            <a:extLst>
              <a:ext uri="{FF2B5EF4-FFF2-40B4-BE49-F238E27FC236}">
                <a16:creationId xmlns:a16="http://schemas.microsoft.com/office/drawing/2014/main" id="{D7052FDD-1398-45F1-881C-66C2F9CC34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779822"/>
              </p:ext>
            </p:extLst>
          </p:nvPr>
        </p:nvGraphicFramePr>
        <p:xfrm>
          <a:off x="6534150" y="2222500"/>
          <a:ext cx="121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9" imgW="1218960" imgH="1143000" progId="Equation.DSMT4">
                  <p:embed/>
                </p:oleObj>
              </mc:Choice>
              <mc:Fallback>
                <p:oleObj name="Equation" r:id="rId9" imgW="1218960" imgH="1143000" progId="Equation.DSMT4">
                  <p:embed/>
                  <p:pic>
                    <p:nvPicPr>
                      <p:cNvPr id="722952" name="Object 8">
                        <a:extLst>
                          <a:ext uri="{FF2B5EF4-FFF2-40B4-BE49-F238E27FC236}">
                            <a16:creationId xmlns:a16="http://schemas.microsoft.com/office/drawing/2014/main" id="{D7052FDD-1398-45F1-881C-66C2F9CC3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2222500"/>
                        <a:ext cx="1219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3" name="Object 9">
            <a:extLst>
              <a:ext uri="{FF2B5EF4-FFF2-40B4-BE49-F238E27FC236}">
                <a16:creationId xmlns:a16="http://schemas.microsoft.com/office/drawing/2014/main" id="{7FD69BD2-8098-4F34-9F3F-FB472E9EF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73978"/>
              </p:ext>
            </p:extLst>
          </p:nvPr>
        </p:nvGraphicFramePr>
        <p:xfrm>
          <a:off x="1149350" y="3530600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1" imgW="1498320" imgH="482400" progId="Equation.DSMT4">
                  <p:embed/>
                </p:oleObj>
              </mc:Choice>
              <mc:Fallback>
                <p:oleObj name="Equation" r:id="rId11" imgW="1498320" imgH="482400" progId="Equation.DSMT4">
                  <p:embed/>
                  <p:pic>
                    <p:nvPicPr>
                      <p:cNvPr id="722953" name="Object 9">
                        <a:extLst>
                          <a:ext uri="{FF2B5EF4-FFF2-40B4-BE49-F238E27FC236}">
                            <a16:creationId xmlns:a16="http://schemas.microsoft.com/office/drawing/2014/main" id="{7FD69BD2-8098-4F34-9F3F-FB472E9EF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530600"/>
                        <a:ext cx="149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6" name="Object 12">
            <a:extLst>
              <a:ext uri="{FF2B5EF4-FFF2-40B4-BE49-F238E27FC236}">
                <a16:creationId xmlns:a16="http://schemas.microsoft.com/office/drawing/2014/main" id="{90D2B70A-9E65-42D5-B734-D2C120846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029200"/>
          <a:ext cx="3365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3" imgW="3365280" imgH="1143000" progId="Equation.DSMT4">
                  <p:embed/>
                </p:oleObj>
              </mc:Choice>
              <mc:Fallback>
                <p:oleObj name="Equation" r:id="rId13" imgW="3365280" imgH="1143000" progId="Equation.DSMT4">
                  <p:embed/>
                  <p:pic>
                    <p:nvPicPr>
                      <p:cNvPr id="722956" name="Object 12">
                        <a:extLst>
                          <a:ext uri="{FF2B5EF4-FFF2-40B4-BE49-F238E27FC236}">
                            <a16:creationId xmlns:a16="http://schemas.microsoft.com/office/drawing/2014/main" id="{90D2B70A-9E65-42D5-B734-D2C120846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3365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957" name="Text Box 13">
            <a:extLst>
              <a:ext uri="{FF2B5EF4-FFF2-40B4-BE49-F238E27FC236}">
                <a16:creationId xmlns:a16="http://schemas.microsoft.com/office/drawing/2014/main" id="{93D2D0B6-7014-41C9-9771-38FA2A897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172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baseline="-25000" dirty="0">
                <a:solidFill>
                  <a:srgbClr val="0099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2958" name="Text Box 14">
            <a:extLst>
              <a:ext uri="{FF2B5EF4-FFF2-40B4-BE49-F238E27FC236}">
                <a16:creationId xmlns:a16="http://schemas.microsoft.com/office/drawing/2014/main" id="{F5EDA3BD-1434-4C0A-B937-B8B99D29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172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baseline="-25000" dirty="0">
                <a:solidFill>
                  <a:srgbClr val="0099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2959" name="Text Box 15">
            <a:extLst>
              <a:ext uri="{FF2B5EF4-FFF2-40B4-BE49-F238E27FC236}">
                <a16:creationId xmlns:a16="http://schemas.microsoft.com/office/drawing/2014/main" id="{763179B5-4A1F-43B0-BD8B-664D9F878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17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53904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57" grpId="0"/>
      <p:bldP spid="722958" grpId="0"/>
      <p:bldP spid="7229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E4244CD-23D3-4F3D-BEC6-D530F2910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F6D6618F-A2F6-4E6D-AD7D-E42F930103CE}" type="slidenum">
              <a:rPr lang="en-US" altLang="en-US"/>
              <a:pPr/>
              <a:t>6</a:t>
            </a:fld>
            <a:endParaRPr lang="en-CA" alt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056A2C9-FF8C-4C10-949D-00F235DB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D10A1E1C-5700-48BE-8B20-6D01E2F68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 IN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584EF3DD-DB08-40B1-95BE-EEEDB53C19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11715"/>
            <a:ext cx="82296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(3)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This equation can be solved by row operations on an augmented matrix or by using the inverse of the matrix on the left.</a:t>
            </a:r>
          </a:p>
          <a:p>
            <a:r>
              <a:rPr lang="en-US" altLang="en-US" sz="2800" dirty="0"/>
              <a:t>In any case, the solution is           ,           .</a:t>
            </a:r>
          </a:p>
          <a:p>
            <a:r>
              <a:rPr lang="en-US" altLang="en-US" sz="2800" dirty="0"/>
              <a:t>Thus                         and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3972" name="Object 4">
                <a:extLst>
                  <a:ext uri="{FF2B5EF4-FFF2-40B4-BE49-F238E27FC236}">
                    <a16:creationId xmlns:a16="http://schemas.microsoft.com/office/drawing/2014/main" id="{3B115E52-DF05-4390-909C-3AF4976591AB}"/>
                  </a:ext>
                </a:extLst>
              </p:cNvPr>
              <p:cNvSpPr txBox="1"/>
              <p:nvPr/>
            </p:nvSpPr>
            <p:spPr bwMode="auto">
              <a:xfrm>
                <a:off x="3505200" y="5588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3972" name="Object 4">
                <a:extLst>
                  <a:ext uri="{FF2B5EF4-FFF2-40B4-BE49-F238E27FC236}">
                    <a16:creationId xmlns:a16="http://schemas.microsoft.com/office/drawing/2014/main" id="{3B115E52-DF05-4390-909C-3AF497659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5588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3973" name="Object 5">
            <a:extLst>
              <a:ext uri="{FF2B5EF4-FFF2-40B4-BE49-F238E27FC236}">
                <a16:creationId xmlns:a16="http://schemas.microsoft.com/office/drawing/2014/main" id="{B36AFC38-FDB1-4E1B-95E7-E480C69C11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965151"/>
              </p:ext>
            </p:extLst>
          </p:nvPr>
        </p:nvGraphicFramePr>
        <p:xfrm>
          <a:off x="2438400" y="1240315"/>
          <a:ext cx="3060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3060360" imgH="1143000" progId="Equation.DSMT4">
                  <p:embed/>
                </p:oleObj>
              </mc:Choice>
              <mc:Fallback>
                <p:oleObj name="Equation" r:id="rId4" imgW="3060360" imgH="1143000" progId="Equation.DSMT4">
                  <p:embed/>
                  <p:pic>
                    <p:nvPicPr>
                      <p:cNvPr id="723973" name="Object 5">
                        <a:extLst>
                          <a:ext uri="{FF2B5EF4-FFF2-40B4-BE49-F238E27FC236}">
                            <a16:creationId xmlns:a16="http://schemas.microsoft.com/office/drawing/2014/main" id="{B36AFC38-FDB1-4E1B-95E7-E480C69C1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40315"/>
                        <a:ext cx="3060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3974" name="Text Box 6">
            <a:extLst>
              <a:ext uri="{FF2B5EF4-FFF2-40B4-BE49-F238E27FC236}">
                <a16:creationId xmlns:a16="http://schemas.microsoft.com/office/drawing/2014/main" id="{EE27A998-B8DE-4BDD-89D0-03C8CC783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8331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baseline="-25000" dirty="0">
                <a:solidFill>
                  <a:srgbClr val="0099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3975" name="Text Box 7">
            <a:extLst>
              <a:ext uri="{FF2B5EF4-FFF2-40B4-BE49-F238E27FC236}">
                <a16:creationId xmlns:a16="http://schemas.microsoft.com/office/drawing/2014/main" id="{BA11AF82-68DC-4E94-BA9F-A008F170D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38331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baseline="-25000" dirty="0">
                <a:solidFill>
                  <a:srgbClr val="0099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23976" name="Text Box 8">
            <a:extLst>
              <a:ext uri="{FF2B5EF4-FFF2-40B4-BE49-F238E27FC236}">
                <a16:creationId xmlns:a16="http://schemas.microsoft.com/office/drawing/2014/main" id="{6ABCBA67-2802-4EAD-B2C2-9883A45A6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38331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6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723978" name="Object 10">
            <a:extLst>
              <a:ext uri="{FF2B5EF4-FFF2-40B4-BE49-F238E27FC236}">
                <a16:creationId xmlns:a16="http://schemas.microsoft.com/office/drawing/2014/main" id="{66F852EB-45CD-4A2D-BEED-277CBD5C39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64212"/>
              </p:ext>
            </p:extLst>
          </p:nvPr>
        </p:nvGraphicFramePr>
        <p:xfrm>
          <a:off x="4762500" y="4478815"/>
          <a:ext cx="838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888840" imgH="482400" progId="Equation.DSMT4">
                  <p:embed/>
                </p:oleObj>
              </mc:Choice>
              <mc:Fallback>
                <p:oleObj name="Equation" r:id="rId7" imgW="888840" imgH="482400" progId="Equation.DSMT4">
                  <p:embed/>
                  <p:pic>
                    <p:nvPicPr>
                      <p:cNvPr id="723978" name="Object 10">
                        <a:extLst>
                          <a:ext uri="{FF2B5EF4-FFF2-40B4-BE49-F238E27FC236}">
                            <a16:creationId xmlns:a16="http://schemas.microsoft.com/office/drawing/2014/main" id="{66F852EB-45CD-4A2D-BEED-277CBD5C39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478815"/>
                        <a:ext cx="838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9" name="Object 11">
            <a:extLst>
              <a:ext uri="{FF2B5EF4-FFF2-40B4-BE49-F238E27FC236}">
                <a16:creationId xmlns:a16="http://schemas.microsoft.com/office/drawing/2014/main" id="{81002469-645D-494C-AB86-245A1D252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641160"/>
              </p:ext>
            </p:extLst>
          </p:nvPr>
        </p:nvGraphicFramePr>
        <p:xfrm>
          <a:off x="5740400" y="4466115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9" imgW="952200" imgH="482400" progId="Equation.DSMT4">
                  <p:embed/>
                </p:oleObj>
              </mc:Choice>
              <mc:Fallback>
                <p:oleObj name="Equation" r:id="rId9" imgW="952200" imgH="482400" progId="Equation.DSMT4">
                  <p:embed/>
                  <p:pic>
                    <p:nvPicPr>
                      <p:cNvPr id="723979" name="Object 11">
                        <a:extLst>
                          <a:ext uri="{FF2B5EF4-FFF2-40B4-BE49-F238E27FC236}">
                            <a16:creationId xmlns:a16="http://schemas.microsoft.com/office/drawing/2014/main" id="{81002469-645D-494C-AB86-245A1D252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4466115"/>
                        <a:ext cx="95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80" name="Object 12">
            <a:extLst>
              <a:ext uri="{FF2B5EF4-FFF2-40B4-BE49-F238E27FC236}">
                <a16:creationId xmlns:a16="http://schemas.microsoft.com/office/drawing/2014/main" id="{D1A3FD53-0FA0-4B9F-93C2-6BC2EA08D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570458"/>
              </p:ext>
            </p:extLst>
          </p:nvPr>
        </p:nvGraphicFramePr>
        <p:xfrm>
          <a:off x="1657350" y="4986815"/>
          <a:ext cx="210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1" imgW="2108160" imgH="482400" progId="Equation.DSMT4">
                  <p:embed/>
                </p:oleObj>
              </mc:Choice>
              <mc:Fallback>
                <p:oleObj name="Equation" r:id="rId11" imgW="2108160" imgH="482400" progId="Equation.DSMT4">
                  <p:embed/>
                  <p:pic>
                    <p:nvPicPr>
                      <p:cNvPr id="723980" name="Object 12">
                        <a:extLst>
                          <a:ext uri="{FF2B5EF4-FFF2-40B4-BE49-F238E27FC236}">
                            <a16:creationId xmlns:a16="http://schemas.microsoft.com/office/drawing/2014/main" id="{D1A3FD53-0FA0-4B9F-93C2-6BC2EA08D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986815"/>
                        <a:ext cx="2108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81" name="Object 13">
            <a:extLst>
              <a:ext uri="{FF2B5EF4-FFF2-40B4-BE49-F238E27FC236}">
                <a16:creationId xmlns:a16="http://schemas.microsoft.com/office/drawing/2014/main" id="{486933B3-8C74-4F38-A300-49306D8DB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382071"/>
              </p:ext>
            </p:extLst>
          </p:nvPr>
        </p:nvGraphicFramePr>
        <p:xfrm>
          <a:off x="3422650" y="5375311"/>
          <a:ext cx="2768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3" imgW="2768400" imgH="1143000" progId="Equation.DSMT4">
                  <p:embed/>
                </p:oleObj>
              </mc:Choice>
              <mc:Fallback>
                <p:oleObj name="Equation" r:id="rId13" imgW="2768400" imgH="1143000" progId="Equation.DSMT4">
                  <p:embed/>
                  <p:pic>
                    <p:nvPicPr>
                      <p:cNvPr id="723981" name="Object 13">
                        <a:extLst>
                          <a:ext uri="{FF2B5EF4-FFF2-40B4-BE49-F238E27FC236}">
                            <a16:creationId xmlns:a16="http://schemas.microsoft.com/office/drawing/2014/main" id="{486933B3-8C74-4F38-A300-49306D8DB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5375311"/>
                        <a:ext cx="2768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239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4" grpId="0"/>
      <p:bldP spid="723975" grpId="0"/>
      <p:bldP spid="7239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D76222F-02CC-4B52-8430-876B3C917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B2DFD779-93B0-43AD-BA88-91C3394AC0AE}" type="slidenum">
              <a:rPr lang="en-US" altLang="en-US"/>
              <a:pPr/>
              <a:t>7</a:t>
            </a:fld>
            <a:endParaRPr lang="en-CA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8BD0408-41AC-4782-9EAB-27413BF7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id="{BD5D5A01-F5DA-4A8F-BE9E-C45B6CD8E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 IN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BC439B18-9762-4AF6-B386-59AA3764B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See the following figure.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matrix in (3) changes the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-coordinates of a vector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into the standard coordinates for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An analogous change of coordinates can be carried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out in       for a basis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                     .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Let </a:t>
            </a:r>
            <a:r>
              <a:rPr lang="en-US" altLang="en-US" sz="2800" i="1" dirty="0"/>
              <a:t>P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4996" name="Object 4">
                <a:extLst>
                  <a:ext uri="{FF2B5EF4-FFF2-40B4-BE49-F238E27FC236}">
                    <a16:creationId xmlns:a16="http://schemas.microsoft.com/office/drawing/2014/main" id="{19F282E1-C741-4902-B907-26C5CE222ADC}"/>
                  </a:ext>
                </a:extLst>
              </p:cNvPr>
              <p:cNvSpPr txBox="1"/>
              <p:nvPr/>
            </p:nvSpPr>
            <p:spPr bwMode="auto">
              <a:xfrm>
                <a:off x="3505200" y="5588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4996" name="Object 4">
                <a:extLst>
                  <a:ext uri="{FF2B5EF4-FFF2-40B4-BE49-F238E27FC236}">
                    <a16:creationId xmlns:a16="http://schemas.microsoft.com/office/drawing/2014/main" id="{19F282E1-C741-4902-B907-26C5CE222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5588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4997" name="Object 5">
                <a:extLst>
                  <a:ext uri="{FF2B5EF4-FFF2-40B4-BE49-F238E27FC236}">
                    <a16:creationId xmlns:a16="http://schemas.microsoft.com/office/drawing/2014/main" id="{F18076C9-15FA-418A-9F95-81EC3394D598}"/>
                  </a:ext>
                </a:extLst>
              </p:cNvPr>
              <p:cNvSpPr txBox="1"/>
              <p:nvPr/>
            </p:nvSpPr>
            <p:spPr bwMode="auto">
              <a:xfrm>
                <a:off x="1803400" y="52324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4997" name="Object 5">
                <a:extLst>
                  <a:ext uri="{FF2B5EF4-FFF2-40B4-BE49-F238E27FC236}">
                    <a16:creationId xmlns:a16="http://schemas.microsoft.com/office/drawing/2014/main" id="{F18076C9-15FA-418A-9F95-81EC3394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3400" y="5232400"/>
                <a:ext cx="457200" cy="393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4998" name="Object 6">
            <a:extLst>
              <a:ext uri="{FF2B5EF4-FFF2-40B4-BE49-F238E27FC236}">
                <a16:creationId xmlns:a16="http://schemas.microsoft.com/office/drawing/2014/main" id="{258EBB90-3447-48AF-B3D9-7966BB5D8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960193"/>
              </p:ext>
            </p:extLst>
          </p:nvPr>
        </p:nvGraphicFramePr>
        <p:xfrm>
          <a:off x="4159250" y="525780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1930320" imgH="482400" progId="Equation.DSMT4">
                  <p:embed/>
                </p:oleObj>
              </mc:Choice>
              <mc:Fallback>
                <p:oleObj name="Equation" r:id="rId5" imgW="1930320" imgH="482400" progId="Equation.DSMT4">
                  <p:embed/>
                  <p:pic>
                    <p:nvPicPr>
                      <p:cNvPr id="724998" name="Object 6">
                        <a:extLst>
                          <a:ext uri="{FF2B5EF4-FFF2-40B4-BE49-F238E27FC236}">
                            <a16:creationId xmlns:a16="http://schemas.microsoft.com/office/drawing/2014/main" id="{258EBB90-3447-48AF-B3D9-7966BB5D8A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5257800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9" name="Object 7">
            <a:extLst>
              <a:ext uri="{FF2B5EF4-FFF2-40B4-BE49-F238E27FC236}">
                <a16:creationId xmlns:a16="http://schemas.microsoft.com/office/drawing/2014/main" id="{2A930282-06ED-4452-A99D-6E6435D79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440986"/>
              </p:ext>
            </p:extLst>
          </p:nvPr>
        </p:nvGraphicFramePr>
        <p:xfrm>
          <a:off x="1905000" y="5689600"/>
          <a:ext cx="3200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3200400" imgH="558720" progId="Equation.DSMT4">
                  <p:embed/>
                </p:oleObj>
              </mc:Choice>
              <mc:Fallback>
                <p:oleObj name="Equation" r:id="rId7" imgW="3200400" imgH="558720" progId="Equation.DSMT4">
                  <p:embed/>
                  <p:pic>
                    <p:nvPicPr>
                      <p:cNvPr id="724999" name="Object 7">
                        <a:extLst>
                          <a:ext uri="{FF2B5EF4-FFF2-40B4-BE49-F238E27FC236}">
                            <a16:creationId xmlns:a16="http://schemas.microsoft.com/office/drawing/2014/main" id="{2A930282-06ED-4452-A99D-6E6435D79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89600"/>
                        <a:ext cx="3200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5002" name="Picture 10">
            <a:extLst>
              <a:ext uri="{FF2B5EF4-FFF2-40B4-BE49-F238E27FC236}">
                <a16:creationId xmlns:a16="http://schemas.microsoft.com/office/drawing/2014/main" id="{1A63F8AD-12D0-4BB7-8217-4C472EF60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1308100"/>
            <a:ext cx="25908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595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B7A68F0-1A86-46C1-B901-164E609E3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D7E49993-710F-47DE-A37E-953156097499}" type="slidenum">
              <a:rPr lang="en-US" altLang="en-US"/>
              <a:pPr/>
              <a:t>8</a:t>
            </a:fld>
            <a:endParaRPr lang="en-CA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BFC21CE-6247-4603-9C38-AA01B1B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7190E1D5-99D6-4F1D-94E8-019FBC73F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 IN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4431DA31-BFDA-4917-979D-3CE22BAF8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Then the vector equation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is equivalent to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(4)</a:t>
            </a:r>
          </a:p>
          <a:p>
            <a:pPr>
              <a:lnSpc>
                <a:spcPct val="80000"/>
              </a:lnSpc>
            </a:pPr>
            <a:endParaRPr lang="en-US" altLang="en-US" sz="2800" i="1" dirty="0"/>
          </a:p>
          <a:p>
            <a:pPr>
              <a:lnSpc>
                <a:spcPct val="80000"/>
              </a:lnSpc>
            </a:pPr>
            <a:r>
              <a:rPr lang="en-US" altLang="en-US" sz="2800" i="1" dirty="0"/>
              <a:t>P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is called the </a:t>
            </a:r>
            <a:r>
              <a:rPr lang="en-US" altLang="en-US" sz="2800" b="1" dirty="0"/>
              <a:t>change-of-coordinates matrix</a:t>
            </a:r>
            <a:r>
              <a:rPr lang="en-US" altLang="en-US" sz="2800" dirty="0"/>
              <a:t>    from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to the standard basis in      .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Left-multiplication by </a:t>
            </a:r>
            <a:r>
              <a:rPr lang="en-US" altLang="en-US" sz="2800" i="1" dirty="0"/>
              <a:t>P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transforms the coordinate vector [</a:t>
            </a:r>
            <a:r>
              <a:rPr lang="en-US" altLang="en-US" sz="2800" b="1" dirty="0"/>
              <a:t>x</a:t>
            </a:r>
            <a:r>
              <a:rPr lang="en-US" altLang="en-US" sz="2800" dirty="0"/>
              <a:t>]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into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Since the columns of </a:t>
            </a:r>
            <a:r>
              <a:rPr lang="en-US" altLang="en-US" sz="2800" i="1" dirty="0"/>
              <a:t>P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form a basis for      , </a:t>
            </a:r>
            <a:r>
              <a:rPr lang="en-US" altLang="en-US" sz="2800" i="1" dirty="0"/>
              <a:t>P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is invertible (by the Invertible Matrix Theorem).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6020" name="Object 4">
                <a:extLst>
                  <a:ext uri="{FF2B5EF4-FFF2-40B4-BE49-F238E27FC236}">
                    <a16:creationId xmlns:a16="http://schemas.microsoft.com/office/drawing/2014/main" id="{3F649972-C0E4-443C-B1D5-1D194333AC8C}"/>
                  </a:ext>
                </a:extLst>
              </p:cNvPr>
              <p:cNvSpPr txBox="1"/>
              <p:nvPr/>
            </p:nvSpPr>
            <p:spPr bwMode="auto">
              <a:xfrm>
                <a:off x="3505200" y="5588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6020" name="Object 4">
                <a:extLst>
                  <a:ext uri="{FF2B5EF4-FFF2-40B4-BE49-F238E27FC236}">
                    <a16:creationId xmlns:a16="http://schemas.microsoft.com/office/drawing/2014/main" id="{3F649972-C0E4-443C-B1D5-1D194333A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5588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6021" name="Object 5">
            <a:extLst>
              <a:ext uri="{FF2B5EF4-FFF2-40B4-BE49-F238E27FC236}">
                <a16:creationId xmlns:a16="http://schemas.microsoft.com/office/drawing/2014/main" id="{72F14D47-0E04-4CDE-995C-344820E21B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179502"/>
              </p:ext>
            </p:extLst>
          </p:nvPr>
        </p:nvGraphicFramePr>
        <p:xfrm>
          <a:off x="3009900" y="1676400"/>
          <a:ext cx="3949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3949560" imgH="482400" progId="Equation.DSMT4">
                  <p:embed/>
                </p:oleObj>
              </mc:Choice>
              <mc:Fallback>
                <p:oleObj name="Equation" r:id="rId4" imgW="3949560" imgH="482400" progId="Equation.DSMT4">
                  <p:embed/>
                  <p:pic>
                    <p:nvPicPr>
                      <p:cNvPr id="726021" name="Object 5">
                        <a:extLst>
                          <a:ext uri="{FF2B5EF4-FFF2-40B4-BE49-F238E27FC236}">
                            <a16:creationId xmlns:a16="http://schemas.microsoft.com/office/drawing/2014/main" id="{72F14D47-0E04-4CDE-995C-344820E21B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676400"/>
                        <a:ext cx="3949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2" name="Object 6">
            <a:extLst>
              <a:ext uri="{FF2B5EF4-FFF2-40B4-BE49-F238E27FC236}">
                <a16:creationId xmlns:a16="http://schemas.microsoft.com/office/drawing/2014/main" id="{26098380-7C13-473A-B85E-2694798B4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547680"/>
              </p:ext>
            </p:extLst>
          </p:nvPr>
        </p:nvGraphicFramePr>
        <p:xfrm>
          <a:off x="3028950" y="2362200"/>
          <a:ext cx="1828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1828800" imgH="660240" progId="Equation.DSMT4">
                  <p:embed/>
                </p:oleObj>
              </mc:Choice>
              <mc:Fallback>
                <p:oleObj name="Equation" r:id="rId6" imgW="1828800" imgH="660240" progId="Equation.DSMT4">
                  <p:embed/>
                  <p:pic>
                    <p:nvPicPr>
                      <p:cNvPr id="726022" name="Object 6">
                        <a:extLst>
                          <a:ext uri="{FF2B5EF4-FFF2-40B4-BE49-F238E27FC236}">
                            <a16:creationId xmlns:a16="http://schemas.microsoft.com/office/drawing/2014/main" id="{26098380-7C13-473A-B85E-2694798B4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2362200"/>
                        <a:ext cx="1828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6023" name="Object 7">
                <a:extLst>
                  <a:ext uri="{FF2B5EF4-FFF2-40B4-BE49-F238E27FC236}">
                    <a16:creationId xmlns:a16="http://schemas.microsoft.com/office/drawing/2014/main" id="{88B728F9-30B5-447B-8DD1-CA36C625011F}"/>
                  </a:ext>
                </a:extLst>
              </p:cNvPr>
              <p:cNvSpPr txBox="1"/>
              <p:nvPr/>
            </p:nvSpPr>
            <p:spPr bwMode="auto">
              <a:xfrm>
                <a:off x="5334000" y="36195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6023" name="Object 7">
                <a:extLst>
                  <a:ext uri="{FF2B5EF4-FFF2-40B4-BE49-F238E27FC236}">
                    <a16:creationId xmlns:a16="http://schemas.microsoft.com/office/drawing/2014/main" id="{88B728F9-30B5-447B-8DD1-CA36C625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0" y="3619500"/>
                <a:ext cx="457200" cy="393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6024" name="Object 8">
                <a:extLst>
                  <a:ext uri="{FF2B5EF4-FFF2-40B4-BE49-F238E27FC236}">
                    <a16:creationId xmlns:a16="http://schemas.microsoft.com/office/drawing/2014/main" id="{9CA2516A-A3D8-4C46-9A6B-21A58C7F60CB}"/>
                  </a:ext>
                </a:extLst>
              </p:cNvPr>
              <p:cNvSpPr txBox="1"/>
              <p:nvPr/>
            </p:nvSpPr>
            <p:spPr bwMode="auto">
              <a:xfrm>
                <a:off x="6756400" y="57023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6024" name="Object 8">
                <a:extLst>
                  <a:ext uri="{FF2B5EF4-FFF2-40B4-BE49-F238E27FC236}">
                    <a16:creationId xmlns:a16="http://schemas.microsoft.com/office/drawing/2014/main" id="{9CA2516A-A3D8-4C46-9A6B-21A58C7F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6400" y="5702300"/>
                <a:ext cx="457200" cy="3937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6027" name="Object 11">
            <a:extLst>
              <a:ext uri="{FF2B5EF4-FFF2-40B4-BE49-F238E27FC236}">
                <a16:creationId xmlns:a16="http://schemas.microsoft.com/office/drawing/2014/main" id="{FD09D673-0F90-4B8C-AC87-296245E47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0" y="25273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10" imgW="914400" imgH="371520" progId="Equation.DSMT4">
                  <p:embed/>
                </p:oleObj>
              </mc:Choice>
              <mc:Fallback>
                <p:oleObj name="Equation" r:id="rId10" imgW="914400" imgH="371520" progId="Equation.DSMT4">
                  <p:embed/>
                  <p:pic>
                    <p:nvPicPr>
                      <p:cNvPr id="726027" name="Object 11">
                        <a:extLst>
                          <a:ext uri="{FF2B5EF4-FFF2-40B4-BE49-F238E27FC236}">
                            <a16:creationId xmlns:a16="http://schemas.microsoft.com/office/drawing/2014/main" id="{FD09D673-0F90-4B8C-AC87-296245E47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25273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844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621E830-3CBB-4636-9BB7-4FDE85896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4.4- </a:t>
            </a:r>
            <a:fld id="{08367C71-F7D1-4565-82B4-0AD7C1136493}" type="slidenum">
              <a:rPr lang="en-US" altLang="en-US"/>
              <a:pPr/>
              <a:t>9</a:t>
            </a:fld>
            <a:endParaRPr lang="en-CA" alt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217554C-D1DA-41D0-83E6-DBD8405D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7042" name="Rectangle 2">
            <a:extLst>
              <a:ext uri="{FF2B5EF4-FFF2-40B4-BE49-F238E27FC236}">
                <a16:creationId xmlns:a16="http://schemas.microsoft.com/office/drawing/2014/main" id="{BC42F6D4-225D-4887-96E6-F44B6383F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COORDINATES IN</a:t>
            </a:r>
          </a:p>
        </p:txBody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id="{97DF3AA2-42B3-4365-915C-783A4B602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876800"/>
          </a:xfrm>
        </p:spPr>
        <p:txBody>
          <a:bodyPr/>
          <a:lstStyle/>
          <a:p>
            <a:r>
              <a:rPr lang="en-US" altLang="en-US" sz="2800" dirty="0"/>
              <a:t>Left-multiplication by       converts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into its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-coordinate vector: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 correspondence                </a:t>
            </a:r>
            <a:r>
              <a:rPr lang="en-US" altLang="en-US" sz="2800" baseline="-250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, produced by       , is the coordinate mapping. </a:t>
            </a:r>
          </a:p>
          <a:p>
            <a:endParaRPr lang="en-US" altLang="en-US" sz="2800" dirty="0"/>
          </a:p>
          <a:p>
            <a:r>
              <a:rPr lang="en-US" altLang="en-US" sz="2800" dirty="0"/>
              <a:t>Since        is an invertible matrix, the coordinate mapping is a one-to-one linear transformation from      onto      , by the Invertible Matrix Theorem.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44" name="Object 4">
                <a:extLst>
                  <a:ext uri="{FF2B5EF4-FFF2-40B4-BE49-F238E27FC236}">
                    <a16:creationId xmlns:a16="http://schemas.microsoft.com/office/drawing/2014/main" id="{602C66EC-7EA2-41AA-BA6B-D978BC158C22}"/>
                  </a:ext>
                </a:extLst>
              </p:cNvPr>
              <p:cNvSpPr txBox="1"/>
              <p:nvPr/>
            </p:nvSpPr>
            <p:spPr bwMode="auto">
              <a:xfrm>
                <a:off x="3479800" y="5588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7044" name="Object 4">
                <a:extLst>
                  <a:ext uri="{FF2B5EF4-FFF2-40B4-BE49-F238E27FC236}">
                    <a16:creationId xmlns:a16="http://schemas.microsoft.com/office/drawing/2014/main" id="{602C66EC-7EA2-41AA-BA6B-D978BC15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9800" y="5588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7045" name="Object 5">
            <a:extLst>
              <a:ext uri="{FF2B5EF4-FFF2-40B4-BE49-F238E27FC236}">
                <a16:creationId xmlns:a16="http://schemas.microsoft.com/office/drawing/2014/main" id="{4792A365-2717-4A9E-B4A8-9CC36E286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6700" y="1384300"/>
          <a:ext cx="52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520560" imgH="507960" progId="Equation.DSMT4">
                  <p:embed/>
                </p:oleObj>
              </mc:Choice>
              <mc:Fallback>
                <p:oleObj name="Equation" r:id="rId4" imgW="520560" imgH="507960" progId="Equation.DSMT4">
                  <p:embed/>
                  <p:pic>
                    <p:nvPicPr>
                      <p:cNvPr id="727045" name="Object 5">
                        <a:extLst>
                          <a:ext uri="{FF2B5EF4-FFF2-40B4-BE49-F238E27FC236}">
                            <a16:creationId xmlns:a16="http://schemas.microsoft.com/office/drawing/2014/main" id="{4792A365-2717-4A9E-B4A8-9CC36E286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1384300"/>
                        <a:ext cx="52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6" name="Object 6">
            <a:extLst>
              <a:ext uri="{FF2B5EF4-FFF2-40B4-BE49-F238E27FC236}">
                <a16:creationId xmlns:a16="http://schemas.microsoft.com/office/drawing/2014/main" id="{B941046D-CDB5-4BD7-BBFF-DBE5FCBBA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705035"/>
              </p:ext>
            </p:extLst>
          </p:nvPr>
        </p:nvGraphicFramePr>
        <p:xfrm>
          <a:off x="3492500" y="2362200"/>
          <a:ext cx="177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1777680" imgH="571320" progId="Equation.DSMT4">
                  <p:embed/>
                </p:oleObj>
              </mc:Choice>
              <mc:Fallback>
                <p:oleObj name="Equation" r:id="rId6" imgW="1777680" imgH="571320" progId="Equation.DSMT4">
                  <p:embed/>
                  <p:pic>
                    <p:nvPicPr>
                      <p:cNvPr id="727046" name="Object 6">
                        <a:extLst>
                          <a:ext uri="{FF2B5EF4-FFF2-40B4-BE49-F238E27FC236}">
                            <a16:creationId xmlns:a16="http://schemas.microsoft.com/office/drawing/2014/main" id="{B941046D-CDB5-4BD7-BBFF-DBE5FCBBAE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362200"/>
                        <a:ext cx="177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7" name="Object 7">
            <a:extLst>
              <a:ext uri="{FF2B5EF4-FFF2-40B4-BE49-F238E27FC236}">
                <a16:creationId xmlns:a16="http://schemas.microsoft.com/office/drawing/2014/main" id="{3FC55D6A-2EFE-44D3-97A9-1B275D332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998359"/>
              </p:ext>
            </p:extLst>
          </p:nvPr>
        </p:nvGraphicFramePr>
        <p:xfrm>
          <a:off x="3879850" y="3308350"/>
          <a:ext cx="1295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1295280" imgH="558720" progId="Equation.DSMT4">
                  <p:embed/>
                </p:oleObj>
              </mc:Choice>
              <mc:Fallback>
                <p:oleObj name="Equation" r:id="rId8" imgW="1295280" imgH="558720" progId="Equation.DSMT4">
                  <p:embed/>
                  <p:pic>
                    <p:nvPicPr>
                      <p:cNvPr id="727047" name="Object 7">
                        <a:extLst>
                          <a:ext uri="{FF2B5EF4-FFF2-40B4-BE49-F238E27FC236}">
                            <a16:creationId xmlns:a16="http://schemas.microsoft.com/office/drawing/2014/main" id="{3FC55D6A-2EFE-44D3-97A9-1B275D332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3308350"/>
                        <a:ext cx="1295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8" name="Object 8">
            <a:extLst>
              <a:ext uri="{FF2B5EF4-FFF2-40B4-BE49-F238E27FC236}">
                <a16:creationId xmlns:a16="http://schemas.microsoft.com/office/drawing/2014/main" id="{39E393C2-8029-4841-855D-B5234F26B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0" y="3352800"/>
          <a:ext cx="52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0" imgW="520560" imgH="507960" progId="Equation.DSMT4">
                  <p:embed/>
                </p:oleObj>
              </mc:Choice>
              <mc:Fallback>
                <p:oleObj name="Equation" r:id="rId10" imgW="520560" imgH="507960" progId="Equation.DSMT4">
                  <p:embed/>
                  <p:pic>
                    <p:nvPicPr>
                      <p:cNvPr id="727048" name="Object 8">
                        <a:extLst>
                          <a:ext uri="{FF2B5EF4-FFF2-40B4-BE49-F238E27FC236}">
                            <a16:creationId xmlns:a16="http://schemas.microsoft.com/office/drawing/2014/main" id="{39E393C2-8029-4841-855D-B5234F26B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3352800"/>
                        <a:ext cx="52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9" name="Object 9">
            <a:extLst>
              <a:ext uri="{FF2B5EF4-FFF2-40B4-BE49-F238E27FC236}">
                <a16:creationId xmlns:a16="http://schemas.microsoft.com/office/drawing/2014/main" id="{3EC893F8-F713-4A37-A72B-06FD263E3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4800600"/>
          <a:ext cx="52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2" imgW="520560" imgH="507960" progId="Equation.DSMT4">
                  <p:embed/>
                </p:oleObj>
              </mc:Choice>
              <mc:Fallback>
                <p:oleObj name="Equation" r:id="rId12" imgW="520560" imgH="507960" progId="Equation.DSMT4">
                  <p:embed/>
                  <p:pic>
                    <p:nvPicPr>
                      <p:cNvPr id="727049" name="Object 9">
                        <a:extLst>
                          <a:ext uri="{FF2B5EF4-FFF2-40B4-BE49-F238E27FC236}">
                            <a16:creationId xmlns:a16="http://schemas.microsoft.com/office/drawing/2014/main" id="{3EC893F8-F713-4A37-A72B-06FD263E3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800600"/>
                        <a:ext cx="52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7050" name="Object 10">
                <a:extLst>
                  <a:ext uri="{FF2B5EF4-FFF2-40B4-BE49-F238E27FC236}">
                    <a16:creationId xmlns:a16="http://schemas.microsoft.com/office/drawing/2014/main" id="{81A28534-A707-493C-8F8C-7E0BA4E66F55}"/>
                  </a:ext>
                </a:extLst>
              </p:cNvPr>
              <p:cNvSpPr txBox="1"/>
              <p:nvPr/>
            </p:nvSpPr>
            <p:spPr bwMode="auto">
              <a:xfrm>
                <a:off x="8229600" y="52324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7050" name="Object 10">
                <a:extLst>
                  <a:ext uri="{FF2B5EF4-FFF2-40B4-BE49-F238E27FC236}">
                    <a16:creationId xmlns:a16="http://schemas.microsoft.com/office/drawing/2014/main" id="{81A28534-A707-493C-8F8C-7E0BA4E66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600" y="5232400"/>
                <a:ext cx="457200" cy="3937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7051" name="Object 11">
                <a:extLst>
                  <a:ext uri="{FF2B5EF4-FFF2-40B4-BE49-F238E27FC236}">
                    <a16:creationId xmlns:a16="http://schemas.microsoft.com/office/drawing/2014/main" id="{D1825D3B-9D2F-4311-8498-B04698E997E9}"/>
                  </a:ext>
                </a:extLst>
              </p:cNvPr>
              <p:cNvSpPr txBox="1"/>
              <p:nvPr/>
            </p:nvSpPr>
            <p:spPr bwMode="auto">
              <a:xfrm>
                <a:off x="1600200" y="56642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7051" name="Object 11">
                <a:extLst>
                  <a:ext uri="{FF2B5EF4-FFF2-40B4-BE49-F238E27FC236}">
                    <a16:creationId xmlns:a16="http://schemas.microsoft.com/office/drawing/2014/main" id="{D1825D3B-9D2F-4311-8498-B04698E99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5664200"/>
                <a:ext cx="457200" cy="3937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2146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12986</TotalTime>
  <Words>1103</Words>
  <Application>Microsoft Office PowerPoint</Application>
  <PresentationFormat>On-screen Show (4:3)</PresentationFormat>
  <Paragraphs>191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ＭＳ Ｐゴシック</vt:lpstr>
      <vt:lpstr>Arial</vt:lpstr>
      <vt:lpstr>Arial Narrow</vt:lpstr>
      <vt:lpstr>Bookshelf Symbol 2</vt:lpstr>
      <vt:lpstr>Cambria Math</vt:lpstr>
      <vt:lpstr>Euclid Math One</vt:lpstr>
      <vt:lpstr>Symbol</vt:lpstr>
      <vt:lpstr>Times New Roman</vt:lpstr>
      <vt:lpstr>Wingdings</vt:lpstr>
      <vt:lpstr>Blends</vt:lpstr>
      <vt:lpstr>Equation</vt:lpstr>
      <vt:lpstr>Vector Spaces</vt:lpstr>
      <vt:lpstr>THE UNIQUE REPRESENTATION THEOREM</vt:lpstr>
      <vt:lpstr>THE UNIQUE REPRESENTATION THEOREM</vt:lpstr>
      <vt:lpstr>THE UNIQUE REPRESENTATION THEOREM</vt:lpstr>
      <vt:lpstr>COORDINATES IN </vt:lpstr>
      <vt:lpstr>COORDINATES IN</vt:lpstr>
      <vt:lpstr>COORDINATES IN</vt:lpstr>
      <vt:lpstr>COORDINATES IN</vt:lpstr>
      <vt:lpstr>COORDINATES IN</vt:lpstr>
      <vt:lpstr>THE COORDINATE MAPPING</vt:lpstr>
      <vt:lpstr>THE COORDINATE MAPPING</vt:lpstr>
      <vt:lpstr>THE COORDINATE MAPPING</vt:lpstr>
      <vt:lpstr>THE COORDINATE MAPPING</vt:lpstr>
      <vt:lpstr>THE COORDINATE MAPPING</vt:lpstr>
      <vt:lpstr>THE COORDINATE MAPPING</vt:lpstr>
      <vt:lpstr>THE COORDINATE MAPPING</vt:lpstr>
      <vt:lpstr>THE COORDINATE MAPPING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1055</cp:revision>
  <dcterms:created xsi:type="dcterms:W3CDTF">2005-10-22T18:34:54Z</dcterms:created>
  <dcterms:modified xsi:type="dcterms:W3CDTF">2022-02-16T19:49:30Z</dcterms:modified>
</cp:coreProperties>
</file>