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handoutMasterIdLst>
    <p:handoutMasterId r:id="rId24"/>
  </p:handoutMasterIdLst>
  <p:sldIdLst>
    <p:sldId id="477" r:id="rId2"/>
    <p:sldId id="478" r:id="rId3"/>
    <p:sldId id="479" r:id="rId4"/>
    <p:sldId id="481" r:id="rId5"/>
    <p:sldId id="482" r:id="rId6"/>
    <p:sldId id="483" r:id="rId7"/>
    <p:sldId id="490" r:id="rId8"/>
    <p:sldId id="480" r:id="rId9"/>
    <p:sldId id="484" r:id="rId10"/>
    <p:sldId id="485" r:id="rId11"/>
    <p:sldId id="486" r:id="rId12"/>
    <p:sldId id="487" r:id="rId13"/>
    <p:sldId id="488" r:id="rId14"/>
    <p:sldId id="489" r:id="rId15"/>
    <p:sldId id="491" r:id="rId16"/>
    <p:sldId id="492" r:id="rId17"/>
    <p:sldId id="493" r:id="rId18"/>
    <p:sldId id="494" r:id="rId19"/>
    <p:sldId id="495" r:id="rId20"/>
    <p:sldId id="496" r:id="rId21"/>
    <p:sldId id="49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032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F12DB5C4-AC4C-4DA4-AA0C-1CA083255D0B}"/>
    <pc:docChg chg="undo custSel modSld sldOrd">
      <pc:chgData name="Daniels, Jared" userId="873bad36-237e-4ccd-8a06-bbf523af18a1" providerId="ADAL" clId="{F12DB5C4-AC4C-4DA4-AA0C-1CA083255D0B}" dt="2022-03-22T14:33:56.043" v="404"/>
      <pc:docMkLst>
        <pc:docMk/>
      </pc:docMkLst>
      <pc:sldChg chg="addSp delSp modSp addAnim delAnim modAnim">
        <pc:chgData name="Daniels, Jared" userId="873bad36-237e-4ccd-8a06-bbf523af18a1" providerId="ADAL" clId="{F12DB5C4-AC4C-4DA4-AA0C-1CA083255D0B}" dt="2022-03-22T13:34:15.890" v="146" actId="20577"/>
        <pc:sldMkLst>
          <pc:docMk/>
          <pc:sldMk cId="1931024972" sldId="478"/>
        </pc:sldMkLst>
        <pc:spChg chg="mod">
          <ac:chgData name="Daniels, Jared" userId="873bad36-237e-4ccd-8a06-bbf523af18a1" providerId="ADAL" clId="{F12DB5C4-AC4C-4DA4-AA0C-1CA083255D0B}" dt="2022-03-22T13:34:15.890" v="146" actId="20577"/>
          <ac:spMkLst>
            <pc:docMk/>
            <pc:sldMk cId="1931024972" sldId="478"/>
            <ac:spMk id="316424" creationId="{B122F5F2-EE63-43BA-9B34-0727120450A4}"/>
          </ac:spMkLst>
        </pc:spChg>
        <pc:spChg chg="add mod">
          <ac:chgData name="Daniels, Jared" userId="873bad36-237e-4ccd-8a06-bbf523af18a1" providerId="ADAL" clId="{F12DB5C4-AC4C-4DA4-AA0C-1CA083255D0B}" dt="2022-03-22T13:11:21.238" v="2" actId="27636"/>
          <ac:spMkLst>
            <pc:docMk/>
            <pc:sldMk cId="1931024972" sldId="478"/>
            <ac:spMk id="316459" creationId="{C0C54612-A7D2-4208-A936-8DDE15DFD04B}"/>
          </ac:spMkLst>
        </pc:spChg>
        <pc:spChg chg="add del">
          <ac:chgData name="Daniels, Jared" userId="873bad36-237e-4ccd-8a06-bbf523af18a1" providerId="ADAL" clId="{F12DB5C4-AC4C-4DA4-AA0C-1CA083255D0B}" dt="2022-03-22T13:14:17.587" v="47" actId="33423"/>
          <ac:spMkLst>
            <pc:docMk/>
            <pc:sldMk cId="1931024972" sldId="478"/>
            <ac:spMk id="316460" creationId="{C0CE659D-2E7B-4CCD-8F54-AF878B9BB64F}"/>
          </ac:spMkLst>
        </pc:spChg>
        <pc:spChg chg="add del">
          <ac:chgData name="Daniels, Jared" userId="873bad36-237e-4ccd-8a06-bbf523af18a1" providerId="ADAL" clId="{F12DB5C4-AC4C-4DA4-AA0C-1CA083255D0B}" dt="2022-03-22T13:14:17.586" v="46" actId="33423"/>
          <ac:spMkLst>
            <pc:docMk/>
            <pc:sldMk cId="1931024972" sldId="478"/>
            <ac:spMk id="316461" creationId="{0142AF13-B045-417B-89FA-0BEDF1CA7965}"/>
          </ac:spMkLst>
        </pc:spChg>
        <pc:spChg chg="add del">
          <ac:chgData name="Daniels, Jared" userId="873bad36-237e-4ccd-8a06-bbf523af18a1" providerId="ADAL" clId="{F12DB5C4-AC4C-4DA4-AA0C-1CA083255D0B}" dt="2022-03-22T13:14:17.586" v="45" actId="33423"/>
          <ac:spMkLst>
            <pc:docMk/>
            <pc:sldMk cId="1931024972" sldId="478"/>
            <ac:spMk id="316462" creationId="{5AB73FDD-1FE4-490B-8A2D-0806D1FCCD66}"/>
          </ac:spMkLst>
        </pc:spChg>
        <pc:graphicFrameChg chg="del mod replId">
          <ac:chgData name="Daniels, Jared" userId="873bad36-237e-4ccd-8a06-bbf523af18a1" providerId="ADAL" clId="{F12DB5C4-AC4C-4DA4-AA0C-1CA083255D0B}" dt="2022-03-22T13:11:21.180" v="1"/>
          <ac:graphicFrameMkLst>
            <pc:docMk/>
            <pc:sldMk cId="1931024972" sldId="478"/>
            <ac:graphicFrameMk id="2" creationId="{C0C54612-A7D2-4208-A936-8DDE15DFD04B}"/>
          </ac:graphicFrameMkLst>
        </pc:graphicFrameChg>
        <pc:graphicFrameChg chg="add del mod replId">
          <ac:chgData name="Daniels, Jared" userId="873bad36-237e-4ccd-8a06-bbf523af18a1" providerId="ADAL" clId="{F12DB5C4-AC4C-4DA4-AA0C-1CA083255D0B}" dt="2022-03-22T13:14:17.587" v="47" actId="33423"/>
          <ac:graphicFrameMkLst>
            <pc:docMk/>
            <pc:sldMk cId="1931024972" sldId="478"/>
            <ac:graphicFrameMk id="316460" creationId="{C0CE659D-2E7B-4CCD-8F54-AF878B9BB64F}"/>
          </ac:graphicFrameMkLst>
        </pc:graphicFrameChg>
        <pc:graphicFrameChg chg="add del mod replId">
          <ac:chgData name="Daniels, Jared" userId="873bad36-237e-4ccd-8a06-bbf523af18a1" providerId="ADAL" clId="{F12DB5C4-AC4C-4DA4-AA0C-1CA083255D0B}" dt="2022-03-22T13:14:17.586" v="46" actId="33423"/>
          <ac:graphicFrameMkLst>
            <pc:docMk/>
            <pc:sldMk cId="1931024972" sldId="478"/>
            <ac:graphicFrameMk id="316461" creationId="{0142AF13-B045-417B-89FA-0BEDF1CA7965}"/>
          </ac:graphicFrameMkLst>
        </pc:graphicFrameChg>
        <pc:graphicFrameChg chg="add del mod replId">
          <ac:chgData name="Daniels, Jared" userId="873bad36-237e-4ccd-8a06-bbf523af18a1" providerId="ADAL" clId="{F12DB5C4-AC4C-4DA4-AA0C-1CA083255D0B}" dt="2022-03-22T13:14:17.586" v="45" actId="33423"/>
          <ac:graphicFrameMkLst>
            <pc:docMk/>
            <pc:sldMk cId="1931024972" sldId="478"/>
            <ac:graphicFrameMk id="316462" creationId="{5AB73FDD-1FE4-490B-8A2D-0806D1FCCD66}"/>
          </ac:graphicFrameMkLst>
        </pc:graphicFrameChg>
        <pc:graphicFrameChg chg="del ord">
          <ac:chgData name="Daniels, Jared" userId="873bad36-237e-4ccd-8a06-bbf523af18a1" providerId="ADAL" clId="{F12DB5C4-AC4C-4DA4-AA0C-1CA083255D0B}" dt="2022-03-22T13:31:36.561" v="124" actId="478"/>
          <ac:graphicFrameMkLst>
            <pc:docMk/>
            <pc:sldMk cId="1931024972" sldId="478"/>
            <ac:graphicFrameMk id="316463" creationId="{0B43B7B8-CD9D-40EC-B37F-0AFE08FC3407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2:09.193" v="5" actId="27636"/>
        <pc:sldMkLst>
          <pc:docMk/>
          <pc:sldMk cId="4000968030" sldId="480"/>
        </pc:sldMkLst>
        <pc:spChg chg="add mod">
          <ac:chgData name="Daniels, Jared" userId="873bad36-237e-4ccd-8a06-bbf523af18a1" providerId="ADAL" clId="{F12DB5C4-AC4C-4DA4-AA0C-1CA083255D0B}" dt="2022-03-22T13:12:09.193" v="5" actId="27636"/>
          <ac:spMkLst>
            <pc:docMk/>
            <pc:sldMk cId="4000968030" sldId="480"/>
            <ac:spMk id="721924" creationId="{7BE47A1B-7A66-42DC-B1EE-31D5C60FF2DA}"/>
          </ac:spMkLst>
        </pc:spChg>
        <pc:graphicFrameChg chg="del mod replId">
          <ac:chgData name="Daniels, Jared" userId="873bad36-237e-4ccd-8a06-bbf523af18a1" providerId="ADAL" clId="{F12DB5C4-AC4C-4DA4-AA0C-1CA083255D0B}" dt="2022-03-22T13:12:09.119" v="4"/>
          <ac:graphicFrameMkLst>
            <pc:docMk/>
            <pc:sldMk cId="4000968030" sldId="480"/>
            <ac:graphicFrameMk id="5" creationId="{7BE47A1B-7A66-42DC-B1EE-31D5C60FF2DA}"/>
          </ac:graphicFrameMkLst>
        </pc:graphicFrameChg>
      </pc:sldChg>
      <pc:sldChg chg="addSp delSp modSp ord delAnim modAnim">
        <pc:chgData name="Daniels, Jared" userId="873bad36-237e-4ccd-8a06-bbf523af18a1" providerId="ADAL" clId="{F12DB5C4-AC4C-4DA4-AA0C-1CA083255D0B}" dt="2022-03-22T14:33:22.365" v="401"/>
        <pc:sldMkLst>
          <pc:docMk/>
          <pc:sldMk cId="2483834039" sldId="481"/>
        </pc:sldMkLst>
        <pc:spChg chg="add del mod">
          <ac:chgData name="Daniels, Jared" userId="873bad36-237e-4ccd-8a06-bbf523af18a1" providerId="ADAL" clId="{F12DB5C4-AC4C-4DA4-AA0C-1CA083255D0B}" dt="2022-03-22T13:39:48.733" v="171"/>
          <ac:spMkLst>
            <pc:docMk/>
            <pc:sldMk cId="2483834039" sldId="481"/>
            <ac:spMk id="41" creationId="{150F731C-AF75-4E71-9ED8-9182D534C24C}"/>
          </ac:spMkLst>
        </pc:spChg>
        <pc:spChg chg="add mod">
          <ac:chgData name="Daniels, Jared" userId="873bad36-237e-4ccd-8a06-bbf523af18a1" providerId="ADAL" clId="{F12DB5C4-AC4C-4DA4-AA0C-1CA083255D0B}" dt="2022-03-22T14:32:31.511" v="399" actId="1076"/>
          <ac:spMkLst>
            <pc:docMk/>
            <pc:sldMk cId="2483834039" sldId="481"/>
            <ac:spMk id="46" creationId="{28BC391E-DD75-4621-BAD1-11917D7A6AD5}"/>
          </ac:spMkLst>
        </pc:spChg>
        <pc:spChg chg="mod">
          <ac:chgData name="Daniels, Jared" userId="873bad36-237e-4ccd-8a06-bbf523af18a1" providerId="ADAL" clId="{F12DB5C4-AC4C-4DA4-AA0C-1CA083255D0B}" dt="2022-03-22T14:32:11.561" v="397"/>
          <ac:spMkLst>
            <pc:docMk/>
            <pc:sldMk cId="2483834039" sldId="481"/>
            <ac:spMk id="722947" creationId="{A5A1F603-1397-4721-A046-A13891411AD3}"/>
          </ac:spMkLst>
        </pc:spChg>
        <pc:spChg chg="add mod">
          <ac:chgData name="Daniels, Jared" userId="873bad36-237e-4ccd-8a06-bbf523af18a1" providerId="ADAL" clId="{F12DB5C4-AC4C-4DA4-AA0C-1CA083255D0B}" dt="2022-03-22T13:12:41.315" v="17" actId="27636"/>
          <ac:spMkLst>
            <pc:docMk/>
            <pc:sldMk cId="2483834039" sldId="481"/>
            <ac:spMk id="722948" creationId="{07E3113D-8E04-47C4-96F0-D6B04A0B262B}"/>
          </ac:spMkLst>
        </pc:spChg>
        <pc:spChg chg="add mod">
          <ac:chgData name="Daniels, Jared" userId="873bad36-237e-4ccd-8a06-bbf523af18a1" providerId="ADAL" clId="{F12DB5C4-AC4C-4DA4-AA0C-1CA083255D0B}" dt="2022-03-22T13:12:18.919" v="8" actId="27636"/>
          <ac:spMkLst>
            <pc:docMk/>
            <pc:sldMk cId="2483834039" sldId="481"/>
            <ac:spMk id="722954" creationId="{D1751C5A-896E-4825-A141-061BB742AED0}"/>
          </ac:spMkLst>
        </pc:spChg>
        <pc:graphicFrameChg chg="del mod replId">
          <ac:chgData name="Daniels, Jared" userId="873bad36-237e-4ccd-8a06-bbf523af18a1" providerId="ADAL" clId="{F12DB5C4-AC4C-4DA4-AA0C-1CA083255D0B}" dt="2022-03-22T13:12:18.861" v="7"/>
          <ac:graphicFrameMkLst>
            <pc:docMk/>
            <pc:sldMk cId="2483834039" sldId="481"/>
            <ac:graphicFrameMk id="2" creationId="{D1751C5A-896E-4825-A141-061BB742AED0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2:41.245" v="16"/>
          <ac:graphicFrameMkLst>
            <pc:docMk/>
            <pc:sldMk cId="2483834039" sldId="481"/>
            <ac:graphicFrameMk id="23" creationId="{07E3113D-8E04-47C4-96F0-D6B04A0B262B}"/>
          </ac:graphicFrameMkLst>
        </pc:graphicFrameChg>
        <pc:graphicFrameChg chg="mod ord">
          <ac:chgData name="Daniels, Jared" userId="873bad36-237e-4ccd-8a06-bbf523af18a1" providerId="ADAL" clId="{F12DB5C4-AC4C-4DA4-AA0C-1CA083255D0B}" dt="2022-03-22T13:39:52.122" v="172" actId="167"/>
          <ac:graphicFrameMkLst>
            <pc:docMk/>
            <pc:sldMk cId="2483834039" sldId="481"/>
            <ac:graphicFrameMk id="722949" creationId="{2E756A46-8651-4633-82DB-5562EC584029}"/>
          </ac:graphicFrameMkLst>
        </pc:graphicFrameChg>
        <pc:graphicFrameChg chg="del mod">
          <ac:chgData name="Daniels, Jared" userId="873bad36-237e-4ccd-8a06-bbf523af18a1" providerId="ADAL" clId="{F12DB5C4-AC4C-4DA4-AA0C-1CA083255D0B}" dt="2022-03-22T13:40:18.540" v="185"/>
          <ac:graphicFrameMkLst>
            <pc:docMk/>
            <pc:sldMk cId="2483834039" sldId="481"/>
            <ac:graphicFrameMk id="722950" creationId="{38223194-E340-43E1-986B-23B222CEB59F}"/>
          </ac:graphicFrameMkLst>
        </pc:graphicFrameChg>
        <pc:graphicFrameChg chg="ord">
          <ac:chgData name="Daniels, Jared" userId="873bad36-237e-4ccd-8a06-bbf523af18a1" providerId="ADAL" clId="{F12DB5C4-AC4C-4DA4-AA0C-1CA083255D0B}" dt="2022-03-22T13:37:47.377" v="147" actId="167"/>
          <ac:graphicFrameMkLst>
            <pc:docMk/>
            <pc:sldMk cId="2483834039" sldId="481"/>
            <ac:graphicFrameMk id="722952" creationId="{B9187BCE-03BE-4FD3-A0CD-05AF470641E5}"/>
          </ac:graphicFrameMkLst>
        </pc:graphicFrameChg>
        <pc:graphicFrameChg chg="mod ord">
          <ac:chgData name="Daniels, Jared" userId="873bad36-237e-4ccd-8a06-bbf523af18a1" providerId="ADAL" clId="{F12DB5C4-AC4C-4DA4-AA0C-1CA083255D0B}" dt="2022-03-22T14:32:47.345" v="400" actId="1076"/>
          <ac:graphicFrameMkLst>
            <pc:docMk/>
            <pc:sldMk cId="2483834039" sldId="481"/>
            <ac:graphicFrameMk id="722953" creationId="{35EA0431-99F4-46F2-B669-E85504E1D0D7}"/>
          </ac:graphicFrameMkLst>
        </pc:graphicFrameChg>
      </pc:sldChg>
      <pc:sldChg chg="ord">
        <pc:chgData name="Daniels, Jared" userId="873bad36-237e-4ccd-8a06-bbf523af18a1" providerId="ADAL" clId="{F12DB5C4-AC4C-4DA4-AA0C-1CA083255D0B}" dt="2022-03-22T14:33:34.183" v="402"/>
        <pc:sldMkLst>
          <pc:docMk/>
          <pc:sldMk cId="139142996" sldId="482"/>
        </pc:sldMkLst>
      </pc:sldChg>
      <pc:sldChg chg="ord">
        <pc:chgData name="Daniels, Jared" userId="873bad36-237e-4ccd-8a06-bbf523af18a1" providerId="ADAL" clId="{F12DB5C4-AC4C-4DA4-AA0C-1CA083255D0B}" dt="2022-03-22T14:33:38.369" v="403"/>
        <pc:sldMkLst>
          <pc:docMk/>
          <pc:sldMk cId="2887064271" sldId="483"/>
        </pc:sldMkLst>
      </pc:sldChg>
      <pc:sldChg chg="addSp delSp modSp delAnim modAnim">
        <pc:chgData name="Daniels, Jared" userId="873bad36-237e-4ccd-8a06-bbf523af18a1" providerId="ADAL" clId="{F12DB5C4-AC4C-4DA4-AA0C-1CA083255D0B}" dt="2022-03-22T13:13:25.618" v="23" actId="27636"/>
        <pc:sldMkLst>
          <pc:docMk/>
          <pc:sldMk cId="3981937894" sldId="485"/>
        </pc:sldMkLst>
        <pc:spChg chg="add mod">
          <ac:chgData name="Daniels, Jared" userId="873bad36-237e-4ccd-8a06-bbf523af18a1" providerId="ADAL" clId="{F12DB5C4-AC4C-4DA4-AA0C-1CA083255D0B}" dt="2022-03-22T13:13:25.618" v="23" actId="27636"/>
          <ac:spMkLst>
            <pc:docMk/>
            <pc:sldMk cId="3981937894" sldId="485"/>
            <ac:spMk id="727047" creationId="{6CA9AC93-392C-4E4E-98D1-EF50DA357C08}"/>
          </ac:spMkLst>
        </pc:spChg>
        <pc:spChg chg="add mod">
          <ac:chgData name="Daniels, Jared" userId="873bad36-237e-4ccd-8a06-bbf523af18a1" providerId="ADAL" clId="{F12DB5C4-AC4C-4DA4-AA0C-1CA083255D0B}" dt="2022-03-22T13:13:13.953" v="20" actId="27636"/>
          <ac:spMkLst>
            <pc:docMk/>
            <pc:sldMk cId="3981937894" sldId="485"/>
            <ac:spMk id="727049" creationId="{6FB20245-D0A8-43CF-A3E4-CBD930F41716}"/>
          </ac:spMkLst>
        </pc:spChg>
        <pc:graphicFrameChg chg="del mod replId">
          <ac:chgData name="Daniels, Jared" userId="873bad36-237e-4ccd-8a06-bbf523af18a1" providerId="ADAL" clId="{F12DB5C4-AC4C-4DA4-AA0C-1CA083255D0B}" dt="2022-03-22T13:13:13.903" v="19"/>
          <ac:graphicFrameMkLst>
            <pc:docMk/>
            <pc:sldMk cId="3981937894" sldId="485"/>
            <ac:graphicFrameMk id="18" creationId="{6FB20245-D0A8-43CF-A3E4-CBD930F41716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3:25.558" v="22"/>
          <ac:graphicFrameMkLst>
            <pc:docMk/>
            <pc:sldMk cId="3981937894" sldId="485"/>
            <ac:graphicFrameMk id="20" creationId="{6CA9AC93-392C-4E4E-98D1-EF50DA357C08}"/>
          </ac:graphicFrameMkLst>
        </pc:graphicFrameChg>
      </pc:sldChg>
      <pc:sldChg chg="addSp delSp modSp">
        <pc:chgData name="Daniels, Jared" userId="873bad36-237e-4ccd-8a06-bbf523af18a1" providerId="ADAL" clId="{F12DB5C4-AC4C-4DA4-AA0C-1CA083255D0B}" dt="2022-03-22T13:13:36.781" v="26" actId="27636"/>
        <pc:sldMkLst>
          <pc:docMk/>
          <pc:sldMk cId="2086765045" sldId="486"/>
        </pc:sldMkLst>
        <pc:spChg chg="add mod">
          <ac:chgData name="Daniels, Jared" userId="873bad36-237e-4ccd-8a06-bbf523af18a1" providerId="ADAL" clId="{F12DB5C4-AC4C-4DA4-AA0C-1CA083255D0B}" dt="2022-03-22T13:13:36.781" v="26" actId="27636"/>
          <ac:spMkLst>
            <pc:docMk/>
            <pc:sldMk cId="2086765045" sldId="486"/>
            <ac:spMk id="728068" creationId="{90C3540A-4CAE-4B2D-A34B-C4BF16860DFE}"/>
          </ac:spMkLst>
        </pc:spChg>
        <pc:graphicFrameChg chg="del mod replId">
          <ac:chgData name="Daniels, Jared" userId="873bad36-237e-4ccd-8a06-bbf523af18a1" providerId="ADAL" clId="{F12DB5C4-AC4C-4DA4-AA0C-1CA083255D0B}" dt="2022-03-22T13:13:36.721" v="25"/>
          <ac:graphicFrameMkLst>
            <pc:docMk/>
            <pc:sldMk cId="2086765045" sldId="486"/>
            <ac:graphicFrameMk id="16" creationId="{90C3540A-4CAE-4B2D-A34B-C4BF16860DFE}"/>
          </ac:graphicFrameMkLst>
        </pc:graphicFrameChg>
      </pc:sldChg>
      <pc:sldChg chg="addSp delSp modSp">
        <pc:chgData name="Daniels, Jared" userId="873bad36-237e-4ccd-8a06-bbf523af18a1" providerId="ADAL" clId="{F12DB5C4-AC4C-4DA4-AA0C-1CA083255D0B}" dt="2022-03-22T13:13:44.143" v="29" actId="27636"/>
        <pc:sldMkLst>
          <pc:docMk/>
          <pc:sldMk cId="3356320944" sldId="487"/>
        </pc:sldMkLst>
        <pc:spChg chg="add mod">
          <ac:chgData name="Daniels, Jared" userId="873bad36-237e-4ccd-8a06-bbf523af18a1" providerId="ADAL" clId="{F12DB5C4-AC4C-4DA4-AA0C-1CA083255D0B}" dt="2022-03-22T13:13:44.143" v="29" actId="27636"/>
          <ac:spMkLst>
            <pc:docMk/>
            <pc:sldMk cId="3356320944" sldId="487"/>
            <ac:spMk id="742406" creationId="{E1649DF1-C8E6-430C-B3FF-4F286C5869FD}"/>
          </ac:spMkLst>
        </pc:spChg>
        <pc:graphicFrameChg chg="del mod replId">
          <ac:chgData name="Daniels, Jared" userId="873bad36-237e-4ccd-8a06-bbf523af18a1" providerId="ADAL" clId="{F12DB5C4-AC4C-4DA4-AA0C-1CA083255D0B}" dt="2022-03-22T13:13:44.097" v="28"/>
          <ac:graphicFrameMkLst>
            <pc:docMk/>
            <pc:sldMk cId="3356320944" sldId="487"/>
            <ac:graphicFrameMk id="6" creationId="{E1649DF1-C8E6-430C-B3FF-4F286C5869FD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3:54.024" v="35" actId="27636"/>
        <pc:sldMkLst>
          <pc:docMk/>
          <pc:sldMk cId="2547378768" sldId="488"/>
        </pc:sldMkLst>
        <pc:spChg chg="add mod">
          <ac:chgData name="Daniels, Jared" userId="873bad36-237e-4ccd-8a06-bbf523af18a1" providerId="ADAL" clId="{F12DB5C4-AC4C-4DA4-AA0C-1CA083255D0B}" dt="2022-03-22T13:13:50.582" v="32" actId="27636"/>
          <ac:spMkLst>
            <pc:docMk/>
            <pc:sldMk cId="2547378768" sldId="488"/>
            <ac:spMk id="731140" creationId="{AEA6E9EA-F0C3-4B01-B5F1-29E4471E208A}"/>
          </ac:spMkLst>
        </pc:spChg>
        <pc:spChg chg="add mod">
          <ac:chgData name="Daniels, Jared" userId="873bad36-237e-4ccd-8a06-bbf523af18a1" providerId="ADAL" clId="{F12DB5C4-AC4C-4DA4-AA0C-1CA083255D0B}" dt="2022-03-22T13:13:54.024" v="35" actId="27636"/>
          <ac:spMkLst>
            <pc:docMk/>
            <pc:sldMk cId="2547378768" sldId="488"/>
            <ac:spMk id="731141" creationId="{B862D36E-2B5E-473B-91B4-0962ED802237}"/>
          </ac:spMkLst>
        </pc:spChg>
        <pc:graphicFrameChg chg="del mod replId">
          <ac:chgData name="Daniels, Jared" userId="873bad36-237e-4ccd-8a06-bbf523af18a1" providerId="ADAL" clId="{F12DB5C4-AC4C-4DA4-AA0C-1CA083255D0B}" dt="2022-03-22T13:13:50.531" v="31"/>
          <ac:graphicFrameMkLst>
            <pc:docMk/>
            <pc:sldMk cId="2547378768" sldId="488"/>
            <ac:graphicFrameMk id="10" creationId="{AEA6E9EA-F0C3-4B01-B5F1-29E4471E208A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3:53.977" v="34"/>
          <ac:graphicFrameMkLst>
            <pc:docMk/>
            <pc:sldMk cId="2547378768" sldId="488"/>
            <ac:graphicFrameMk id="12" creationId="{B862D36E-2B5E-473B-91B4-0962ED802237}"/>
          </ac:graphicFrameMkLst>
        </pc:graphicFrameChg>
      </pc:sldChg>
      <pc:sldChg chg="addSp delSp modSp ord delAnim modAnim">
        <pc:chgData name="Daniels, Jared" userId="873bad36-237e-4ccd-8a06-bbf523af18a1" providerId="ADAL" clId="{F12DB5C4-AC4C-4DA4-AA0C-1CA083255D0B}" dt="2022-03-22T14:33:56.043" v="404"/>
        <pc:sldMkLst>
          <pc:docMk/>
          <pc:sldMk cId="3364535657" sldId="490"/>
        </pc:sldMkLst>
        <pc:spChg chg="mod">
          <ac:chgData name="Daniels, Jared" userId="873bad36-237e-4ccd-8a06-bbf523af18a1" providerId="ADAL" clId="{F12DB5C4-AC4C-4DA4-AA0C-1CA083255D0B}" dt="2022-03-22T13:54:19.759" v="299" actId="20577"/>
          <ac:spMkLst>
            <pc:docMk/>
            <pc:sldMk cId="3364535657" sldId="490"/>
            <ac:spMk id="733187" creationId="{CC34C78A-F127-4FCE-9A7C-0DD7CB71D8ED}"/>
          </ac:spMkLst>
        </pc:spChg>
        <pc:spChg chg="add mod">
          <ac:chgData name="Daniels, Jared" userId="873bad36-237e-4ccd-8a06-bbf523af18a1" providerId="ADAL" clId="{F12DB5C4-AC4C-4DA4-AA0C-1CA083255D0B}" dt="2022-03-22T13:14:06.958" v="38" actId="27636"/>
          <ac:spMkLst>
            <pc:docMk/>
            <pc:sldMk cId="3364535657" sldId="490"/>
            <ac:spMk id="733191" creationId="{0CC54469-A589-4EC6-BF10-1B5847BDC5F4}"/>
          </ac:spMkLst>
        </pc:spChg>
        <pc:spChg chg="add mod">
          <ac:chgData name="Daniels, Jared" userId="873bad36-237e-4ccd-8a06-bbf523af18a1" providerId="ADAL" clId="{F12DB5C4-AC4C-4DA4-AA0C-1CA083255D0B}" dt="2022-03-22T13:14:12.876" v="41" actId="27636"/>
          <ac:spMkLst>
            <pc:docMk/>
            <pc:sldMk cId="3364535657" sldId="490"/>
            <ac:spMk id="733193" creationId="{F9F81E93-4B2F-4EC9-93FD-CF37DAA54698}"/>
          </ac:spMkLst>
        </pc:spChg>
        <pc:graphicFrameChg chg="del mod replId">
          <ac:chgData name="Daniels, Jared" userId="873bad36-237e-4ccd-8a06-bbf523af18a1" providerId="ADAL" clId="{F12DB5C4-AC4C-4DA4-AA0C-1CA083255D0B}" dt="2022-03-22T13:14:06.896" v="37"/>
          <ac:graphicFrameMkLst>
            <pc:docMk/>
            <pc:sldMk cId="3364535657" sldId="490"/>
            <ac:graphicFrameMk id="18" creationId="{0CC54469-A589-4EC6-BF10-1B5847BDC5F4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4:12.811" v="40"/>
          <ac:graphicFrameMkLst>
            <pc:docMk/>
            <pc:sldMk cId="3364535657" sldId="490"/>
            <ac:graphicFrameMk id="20" creationId="{F9F81E93-4B2F-4EC9-93FD-CF37DAA54698}"/>
          </ac:graphicFrameMkLst>
        </pc:graphicFrameChg>
        <pc:graphicFrameChg chg="del ord">
          <ac:chgData name="Daniels, Jared" userId="873bad36-237e-4ccd-8a06-bbf523af18a1" providerId="ADAL" clId="{F12DB5C4-AC4C-4DA4-AA0C-1CA083255D0B}" dt="2022-03-22T13:53:23.190" v="290"/>
          <ac:graphicFrameMkLst>
            <pc:docMk/>
            <pc:sldMk cId="3364535657" sldId="490"/>
            <ac:graphicFrameMk id="733192" creationId="{8ABFE339-6332-479C-8560-92FD2B85C1C6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4:26.295" v="50" actId="27636"/>
        <pc:sldMkLst>
          <pc:docMk/>
          <pc:sldMk cId="1575332750" sldId="491"/>
        </pc:sldMkLst>
        <pc:spChg chg="add mod">
          <ac:chgData name="Daniels, Jared" userId="873bad36-237e-4ccd-8a06-bbf523af18a1" providerId="ADAL" clId="{F12DB5C4-AC4C-4DA4-AA0C-1CA083255D0B}" dt="2022-03-22T13:14:26.295" v="50" actId="27636"/>
          <ac:spMkLst>
            <pc:docMk/>
            <pc:sldMk cId="1575332750" sldId="491"/>
            <ac:spMk id="734213" creationId="{36D25C33-E887-4EDC-BD06-2179DE333D56}"/>
          </ac:spMkLst>
        </pc:spChg>
        <pc:graphicFrameChg chg="del mod replId">
          <ac:chgData name="Daniels, Jared" userId="873bad36-237e-4ccd-8a06-bbf523af18a1" providerId="ADAL" clId="{F12DB5C4-AC4C-4DA4-AA0C-1CA083255D0B}" dt="2022-03-22T13:14:26.245" v="49"/>
          <ac:graphicFrameMkLst>
            <pc:docMk/>
            <pc:sldMk cId="1575332750" sldId="491"/>
            <ac:graphicFrameMk id="16" creationId="{36D25C33-E887-4EDC-BD06-2179DE333D56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4:31.413" v="53" actId="27636"/>
        <pc:sldMkLst>
          <pc:docMk/>
          <pc:sldMk cId="3280048787" sldId="492"/>
        </pc:sldMkLst>
        <pc:spChg chg="add mod">
          <ac:chgData name="Daniels, Jared" userId="873bad36-237e-4ccd-8a06-bbf523af18a1" providerId="ADAL" clId="{F12DB5C4-AC4C-4DA4-AA0C-1CA083255D0B}" dt="2022-03-22T13:14:31.413" v="53" actId="27636"/>
          <ac:spMkLst>
            <pc:docMk/>
            <pc:sldMk cId="3280048787" sldId="492"/>
            <ac:spMk id="735238" creationId="{1F7052E6-7102-4914-8A2A-6FB47292FDA8}"/>
          </ac:spMkLst>
        </pc:spChg>
        <pc:graphicFrameChg chg="del mod replId">
          <ac:chgData name="Daniels, Jared" userId="873bad36-237e-4ccd-8a06-bbf523af18a1" providerId="ADAL" clId="{F12DB5C4-AC4C-4DA4-AA0C-1CA083255D0B}" dt="2022-03-22T13:14:31.357" v="52"/>
          <ac:graphicFrameMkLst>
            <pc:docMk/>
            <pc:sldMk cId="3280048787" sldId="492"/>
            <ac:graphicFrameMk id="28" creationId="{1F7052E6-7102-4914-8A2A-6FB47292FDA8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4:36.184" v="56" actId="27636"/>
        <pc:sldMkLst>
          <pc:docMk/>
          <pc:sldMk cId="1002375425" sldId="493"/>
        </pc:sldMkLst>
        <pc:spChg chg="add mod">
          <ac:chgData name="Daniels, Jared" userId="873bad36-237e-4ccd-8a06-bbf523af18a1" providerId="ADAL" clId="{F12DB5C4-AC4C-4DA4-AA0C-1CA083255D0B}" dt="2022-03-22T13:14:36.184" v="56" actId="27636"/>
          <ac:spMkLst>
            <pc:docMk/>
            <pc:sldMk cId="1002375425" sldId="493"/>
            <ac:spMk id="736260" creationId="{173FEFD7-BAF9-4042-9706-97948357C892}"/>
          </ac:spMkLst>
        </pc:spChg>
        <pc:graphicFrameChg chg="del mod replId">
          <ac:chgData name="Daniels, Jared" userId="873bad36-237e-4ccd-8a06-bbf523af18a1" providerId="ADAL" clId="{F12DB5C4-AC4C-4DA4-AA0C-1CA083255D0B}" dt="2022-03-22T13:14:36.125" v="55"/>
          <ac:graphicFrameMkLst>
            <pc:docMk/>
            <pc:sldMk cId="1002375425" sldId="493"/>
            <ac:graphicFrameMk id="12" creationId="{173FEFD7-BAF9-4042-9706-97948357C892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5:08.512" v="71" actId="27636"/>
        <pc:sldMkLst>
          <pc:docMk/>
          <pc:sldMk cId="3783067866" sldId="495"/>
        </pc:sldMkLst>
        <pc:spChg chg="add mod">
          <ac:chgData name="Daniels, Jared" userId="873bad36-237e-4ccd-8a06-bbf523af18a1" providerId="ADAL" clId="{F12DB5C4-AC4C-4DA4-AA0C-1CA083255D0B}" dt="2022-03-22T13:14:50.318" v="59" actId="27636"/>
          <ac:spMkLst>
            <pc:docMk/>
            <pc:sldMk cId="3783067866" sldId="495"/>
            <ac:spMk id="738308" creationId="{99EEEF29-594C-45EE-BC4A-878073760DD4}"/>
          </ac:spMkLst>
        </pc:spChg>
        <pc:spChg chg="add mod">
          <ac:chgData name="Daniels, Jared" userId="873bad36-237e-4ccd-8a06-bbf523af18a1" providerId="ADAL" clId="{F12DB5C4-AC4C-4DA4-AA0C-1CA083255D0B}" dt="2022-03-22T13:14:53.682" v="62" actId="27636"/>
          <ac:spMkLst>
            <pc:docMk/>
            <pc:sldMk cId="3783067866" sldId="495"/>
            <ac:spMk id="738309" creationId="{4B723F02-ADF0-4D49-8C87-A4E0FC667C30}"/>
          </ac:spMkLst>
        </pc:spChg>
        <pc:spChg chg="add mod">
          <ac:chgData name="Daniels, Jared" userId="873bad36-237e-4ccd-8a06-bbf523af18a1" providerId="ADAL" clId="{F12DB5C4-AC4C-4DA4-AA0C-1CA083255D0B}" dt="2022-03-22T13:14:57.047" v="65" actId="27636"/>
          <ac:spMkLst>
            <pc:docMk/>
            <pc:sldMk cId="3783067866" sldId="495"/>
            <ac:spMk id="738310" creationId="{80B7895B-3C75-4408-B191-27FEDC9B8D05}"/>
          </ac:spMkLst>
        </pc:spChg>
        <pc:spChg chg="add mod">
          <ac:chgData name="Daniels, Jared" userId="873bad36-237e-4ccd-8a06-bbf523af18a1" providerId="ADAL" clId="{F12DB5C4-AC4C-4DA4-AA0C-1CA083255D0B}" dt="2022-03-22T13:14:59.903" v="68" actId="27636"/>
          <ac:spMkLst>
            <pc:docMk/>
            <pc:sldMk cId="3783067866" sldId="495"/>
            <ac:spMk id="738311" creationId="{D2A1DD47-1F1B-4873-B7F7-7C65A1EBF2DC}"/>
          </ac:spMkLst>
        </pc:spChg>
        <pc:spChg chg="add mod">
          <ac:chgData name="Daniels, Jared" userId="873bad36-237e-4ccd-8a06-bbf523af18a1" providerId="ADAL" clId="{F12DB5C4-AC4C-4DA4-AA0C-1CA083255D0B}" dt="2022-03-22T13:15:08.512" v="71" actId="27636"/>
          <ac:spMkLst>
            <pc:docMk/>
            <pc:sldMk cId="3783067866" sldId="495"/>
            <ac:spMk id="738314" creationId="{A06A043F-B9C0-43A7-947D-A017B01F73E5}"/>
          </ac:spMkLst>
        </pc:spChg>
        <pc:graphicFrameChg chg="del mod replId">
          <ac:chgData name="Daniels, Jared" userId="873bad36-237e-4ccd-8a06-bbf523af18a1" providerId="ADAL" clId="{F12DB5C4-AC4C-4DA4-AA0C-1CA083255D0B}" dt="2022-03-22T13:14:50.256" v="58"/>
          <ac:graphicFrameMkLst>
            <pc:docMk/>
            <pc:sldMk cId="3783067866" sldId="495"/>
            <ac:graphicFrameMk id="44" creationId="{99EEEF29-594C-45EE-BC4A-878073760DD4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4:53.622" v="61"/>
          <ac:graphicFrameMkLst>
            <pc:docMk/>
            <pc:sldMk cId="3783067866" sldId="495"/>
            <ac:graphicFrameMk id="46" creationId="{4B723F02-ADF0-4D49-8C87-A4E0FC667C30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4:56.992" v="64"/>
          <ac:graphicFrameMkLst>
            <pc:docMk/>
            <pc:sldMk cId="3783067866" sldId="495"/>
            <ac:graphicFrameMk id="48" creationId="{80B7895B-3C75-4408-B191-27FEDC9B8D05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4:59.848" v="67"/>
          <ac:graphicFrameMkLst>
            <pc:docMk/>
            <pc:sldMk cId="3783067866" sldId="495"/>
            <ac:graphicFrameMk id="50" creationId="{D2A1DD47-1F1B-4873-B7F7-7C65A1EBF2DC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5:08.458" v="70"/>
          <ac:graphicFrameMkLst>
            <pc:docMk/>
            <pc:sldMk cId="3783067866" sldId="495"/>
            <ac:graphicFrameMk id="52" creationId="{A06A043F-B9C0-43A7-947D-A017B01F73E5}"/>
          </ac:graphicFrameMkLst>
        </pc:graphicFrameChg>
      </pc:sldChg>
      <pc:sldChg chg="addSp delSp modSp">
        <pc:chgData name="Daniels, Jared" userId="873bad36-237e-4ccd-8a06-bbf523af18a1" providerId="ADAL" clId="{F12DB5C4-AC4C-4DA4-AA0C-1CA083255D0B}" dt="2022-03-22T13:15:18.744" v="77" actId="27636"/>
        <pc:sldMkLst>
          <pc:docMk/>
          <pc:sldMk cId="243148490" sldId="496"/>
        </pc:sldMkLst>
        <pc:spChg chg="add mod">
          <ac:chgData name="Daniels, Jared" userId="873bad36-237e-4ccd-8a06-bbf523af18a1" providerId="ADAL" clId="{F12DB5C4-AC4C-4DA4-AA0C-1CA083255D0B}" dt="2022-03-22T13:15:15.785" v="74" actId="27636"/>
          <ac:spMkLst>
            <pc:docMk/>
            <pc:sldMk cId="243148490" sldId="496"/>
            <ac:spMk id="739334" creationId="{1D360F44-C537-4139-B83B-451F9CA01508}"/>
          </ac:spMkLst>
        </pc:spChg>
        <pc:spChg chg="add mod">
          <ac:chgData name="Daniels, Jared" userId="873bad36-237e-4ccd-8a06-bbf523af18a1" providerId="ADAL" clId="{F12DB5C4-AC4C-4DA4-AA0C-1CA083255D0B}" dt="2022-03-22T13:15:18.744" v="77" actId="27636"/>
          <ac:spMkLst>
            <pc:docMk/>
            <pc:sldMk cId="243148490" sldId="496"/>
            <ac:spMk id="739335" creationId="{D8BDADC3-4150-4383-9DA3-B6629210B254}"/>
          </ac:spMkLst>
        </pc:spChg>
        <pc:graphicFrameChg chg="del mod replId">
          <ac:chgData name="Daniels, Jared" userId="873bad36-237e-4ccd-8a06-bbf523af18a1" providerId="ADAL" clId="{F12DB5C4-AC4C-4DA4-AA0C-1CA083255D0B}" dt="2022-03-22T13:15:15.732" v="73"/>
          <ac:graphicFrameMkLst>
            <pc:docMk/>
            <pc:sldMk cId="243148490" sldId="496"/>
            <ac:graphicFrameMk id="16" creationId="{1D360F44-C537-4139-B83B-451F9CA01508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5:18.691" v="76"/>
          <ac:graphicFrameMkLst>
            <pc:docMk/>
            <pc:sldMk cId="243148490" sldId="496"/>
            <ac:graphicFrameMk id="18" creationId="{D8BDADC3-4150-4383-9DA3-B6629210B254}"/>
          </ac:graphicFrameMkLst>
        </pc:graphicFrameChg>
      </pc:sldChg>
      <pc:sldChg chg="addSp delSp modSp delAnim modAnim">
        <pc:chgData name="Daniels, Jared" userId="873bad36-237e-4ccd-8a06-bbf523af18a1" providerId="ADAL" clId="{F12DB5C4-AC4C-4DA4-AA0C-1CA083255D0B}" dt="2022-03-22T13:15:41.538" v="89" actId="27636"/>
        <pc:sldMkLst>
          <pc:docMk/>
          <pc:sldMk cId="755546056" sldId="497"/>
        </pc:sldMkLst>
        <pc:spChg chg="add mod">
          <ac:chgData name="Daniels, Jared" userId="873bad36-237e-4ccd-8a06-bbf523af18a1" providerId="ADAL" clId="{F12DB5C4-AC4C-4DA4-AA0C-1CA083255D0B}" dt="2022-03-22T13:15:38.310" v="86" actId="27636"/>
          <ac:spMkLst>
            <pc:docMk/>
            <pc:sldMk cId="755546056" sldId="497"/>
            <ac:spMk id="741380" creationId="{0721E57E-AAA4-404C-A22E-80BE6DEEE54D}"/>
          </ac:spMkLst>
        </pc:spChg>
        <pc:spChg chg="add mod">
          <ac:chgData name="Daniels, Jared" userId="873bad36-237e-4ccd-8a06-bbf523af18a1" providerId="ADAL" clId="{F12DB5C4-AC4C-4DA4-AA0C-1CA083255D0B}" dt="2022-03-22T13:15:41.538" v="89" actId="27636"/>
          <ac:spMkLst>
            <pc:docMk/>
            <pc:sldMk cId="755546056" sldId="497"/>
            <ac:spMk id="741381" creationId="{6B8BA3A7-5936-43FB-9222-B5226E12E117}"/>
          </ac:spMkLst>
        </pc:spChg>
        <pc:spChg chg="add mod">
          <ac:chgData name="Daniels, Jared" userId="873bad36-237e-4ccd-8a06-bbf523af18a1" providerId="ADAL" clId="{F12DB5C4-AC4C-4DA4-AA0C-1CA083255D0B}" dt="2022-03-22T13:15:27.490" v="80" actId="27636"/>
          <ac:spMkLst>
            <pc:docMk/>
            <pc:sldMk cId="755546056" sldId="497"/>
            <ac:spMk id="741383" creationId="{DA8697DA-4E0F-4AEA-AF4B-677214C62234}"/>
          </ac:spMkLst>
        </pc:spChg>
        <pc:spChg chg="add mod">
          <ac:chgData name="Daniels, Jared" userId="873bad36-237e-4ccd-8a06-bbf523af18a1" providerId="ADAL" clId="{F12DB5C4-AC4C-4DA4-AA0C-1CA083255D0B}" dt="2022-03-22T13:15:31.901" v="83" actId="27636"/>
          <ac:spMkLst>
            <pc:docMk/>
            <pc:sldMk cId="755546056" sldId="497"/>
            <ac:spMk id="741385" creationId="{99F75329-D961-4BBB-AD3B-D4713B898096}"/>
          </ac:spMkLst>
        </pc:spChg>
        <pc:graphicFrameChg chg="del mod replId">
          <ac:chgData name="Daniels, Jared" userId="873bad36-237e-4ccd-8a06-bbf523af18a1" providerId="ADAL" clId="{F12DB5C4-AC4C-4DA4-AA0C-1CA083255D0B}" dt="2022-03-22T13:15:27.426" v="79"/>
          <ac:graphicFrameMkLst>
            <pc:docMk/>
            <pc:sldMk cId="755546056" sldId="497"/>
            <ac:graphicFrameMk id="32" creationId="{DA8697DA-4E0F-4AEA-AF4B-677214C62234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5:31.852" v="82"/>
          <ac:graphicFrameMkLst>
            <pc:docMk/>
            <pc:sldMk cId="755546056" sldId="497"/>
            <ac:graphicFrameMk id="34" creationId="{99F75329-D961-4BBB-AD3B-D4713B898096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5:38.230" v="85"/>
          <ac:graphicFrameMkLst>
            <pc:docMk/>
            <pc:sldMk cId="755546056" sldId="497"/>
            <ac:graphicFrameMk id="36" creationId="{0721E57E-AAA4-404C-A22E-80BE6DEEE54D}"/>
          </ac:graphicFrameMkLst>
        </pc:graphicFrameChg>
        <pc:graphicFrameChg chg="del mod replId">
          <ac:chgData name="Daniels, Jared" userId="873bad36-237e-4ccd-8a06-bbf523af18a1" providerId="ADAL" clId="{F12DB5C4-AC4C-4DA4-AA0C-1CA083255D0B}" dt="2022-03-22T13:15:41.453" v="88"/>
          <ac:graphicFrameMkLst>
            <pc:docMk/>
            <pc:sldMk cId="755546056" sldId="497"/>
            <ac:graphicFrameMk id="38" creationId="{6B8BA3A7-5936-43FB-9222-B5226E12E11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3/22/2022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DE19FB-86D5-4D4D-B1E8-37D0DD612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42090-B3A3-42E9-9429-40240104AD3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F51279CE-D0A1-4409-9195-A3377B404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C7C12C6B-05DF-4482-BD48-AD8FB1F4F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43D44D-CBB1-40AA-A39E-5139AAFAE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E7D50-F7E2-41B8-AB5A-B270A1260C66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44A0CA98-D946-47C3-BD14-117149E12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4043157E-BE08-409A-BCFA-A384B90DE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6.1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6.1-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6.1-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6.wmf"/><Relationship Id="rId9" Type="http://schemas.openxmlformats.org/officeDocument/2006/relationships/image" Target="../media/image51.png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1.jpeg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71.png"/><Relationship Id="rId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49.bin"/><Relationship Id="rId7" Type="http://schemas.openxmlformats.org/officeDocument/2006/relationships/image" Target="../media/image77.png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72.wmf"/><Relationship Id="rId9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3.w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png"/><Relationship Id="rId11" Type="http://schemas.openxmlformats.org/officeDocument/2006/relationships/image" Target="../media/image90.png"/><Relationship Id="rId5" Type="http://schemas.openxmlformats.org/officeDocument/2006/relationships/image" Target="../media/image88.png"/><Relationship Id="rId15" Type="http://schemas.openxmlformats.org/officeDocument/2006/relationships/image" Target="../media/image84.wmf"/><Relationship Id="rId10" Type="http://schemas.openxmlformats.org/officeDocument/2006/relationships/image" Target="../media/image82.wmf"/><Relationship Id="rId4" Type="http://schemas.openxmlformats.org/officeDocument/2006/relationships/image" Target="../media/image87.png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86.png"/><Relationship Id="rId7" Type="http://schemas.openxmlformats.org/officeDocument/2006/relationships/image" Target="../media/image97.png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2.png"/><Relationship Id="rId4" Type="http://schemas.openxmlformats.org/officeDocument/2006/relationships/image" Target="../media/image87.png"/><Relationship Id="rId9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6.wmf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3.png"/><Relationship Id="rId5" Type="http://schemas.openxmlformats.org/officeDocument/2006/relationships/image" Target="../media/image27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8.wmf"/><Relationship Id="rId3" Type="http://schemas.openxmlformats.org/officeDocument/2006/relationships/image" Target="../media/image41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42088F64-95B1-4D6F-8116-29E1B3B3F2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Orthogonality and Least Squares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A023739C-C465-4DFE-A078-DC50F1326E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INNER PRODUCT, LENGTH, AND ORTHOGONALITY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42897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E9A0B7-4ECC-41E4-BA57-B07D68A1F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BB08F62E-4B61-4C6B-890E-6BEE254464AC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D4BBBEB-ADDF-474F-99E1-CB427D2C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2C067843-6461-4B13-B4D8-AD888BFA9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IN 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A0C16393-92C3-4625-87DF-0A7A3B2EF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altLang="en-US" sz="2800" dirty="0"/>
              <a:t>To check that            , it suffices to show that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For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</a:t>
            </a:r>
            <a:r>
              <a:rPr lang="en-US" altLang="en-US" sz="2800" b="1" dirty="0"/>
              <a:t> v</a:t>
            </a:r>
            <a:r>
              <a:rPr lang="en-US" altLang="en-US" sz="2800" dirty="0"/>
              <a:t> in     , the </a:t>
            </a:r>
            <a:r>
              <a:rPr lang="en-US" altLang="en-US" sz="2800" b="1" dirty="0"/>
              <a:t>distance between u and v</a:t>
            </a:r>
            <a:r>
              <a:rPr lang="en-US" altLang="en-US" sz="2800" dirty="0"/>
              <a:t>, written as dist (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), is the length of the vector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. That is,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id="{565DE948-AD73-4493-802F-A79AFE1A9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81902"/>
              </p:ext>
            </p:extLst>
          </p:nvPr>
        </p:nvGraphicFramePr>
        <p:xfrm>
          <a:off x="2622550" y="1219200"/>
          <a:ext cx="1028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28520" imgH="558720" progId="Equation.DSMT4">
                  <p:embed/>
                </p:oleObj>
              </mc:Choice>
              <mc:Fallback>
                <p:oleObj name="Equation" r:id="rId3" imgW="1028520" imgH="558720" progId="Equation.DSMT4">
                  <p:embed/>
                  <p:pic>
                    <p:nvPicPr>
                      <p:cNvPr id="727044" name="Object 4">
                        <a:extLst>
                          <a:ext uri="{FF2B5EF4-FFF2-40B4-BE49-F238E27FC236}">
                            <a16:creationId xmlns:a16="http://schemas.microsoft.com/office/drawing/2014/main" id="{565DE948-AD73-4493-802F-A79AFE1A9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219200"/>
                        <a:ext cx="1028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id="{DA321548-1329-4BB4-9FAB-1BC2E9902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31428"/>
              </p:ext>
            </p:extLst>
          </p:nvPr>
        </p:nvGraphicFramePr>
        <p:xfrm>
          <a:off x="7118350" y="1155700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193760" imgH="622080" progId="Equation.DSMT4">
                  <p:embed/>
                </p:oleObj>
              </mc:Choice>
              <mc:Fallback>
                <p:oleObj name="Equation" r:id="rId5" imgW="1193760" imgH="622080" progId="Equation.DSMT4">
                  <p:embed/>
                  <p:pic>
                    <p:nvPicPr>
                      <p:cNvPr id="727045" name="Object 5">
                        <a:extLst>
                          <a:ext uri="{FF2B5EF4-FFF2-40B4-BE49-F238E27FC236}">
                            <a16:creationId xmlns:a16="http://schemas.microsoft.com/office/drawing/2014/main" id="{DA321548-1329-4BB4-9FAB-1BC2E9902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1155700"/>
                        <a:ext cx="1193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id="{851C76BE-FA8D-46EF-8CC6-AFFF79FBE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40611"/>
              </p:ext>
            </p:extLst>
          </p:nvPr>
        </p:nvGraphicFramePr>
        <p:xfrm>
          <a:off x="1568450" y="1816100"/>
          <a:ext cx="65151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6514920" imgH="2234880" progId="Equation.DSMT4">
                  <p:embed/>
                </p:oleObj>
              </mc:Choice>
              <mc:Fallback>
                <p:oleObj name="Equation" r:id="rId7" imgW="6514920" imgH="2234880" progId="Equation.DSMT4">
                  <p:embed/>
                  <p:pic>
                    <p:nvPicPr>
                      <p:cNvPr id="727046" name="Object 6">
                        <a:extLst>
                          <a:ext uri="{FF2B5EF4-FFF2-40B4-BE49-F238E27FC236}">
                            <a16:creationId xmlns:a16="http://schemas.microsoft.com/office/drawing/2014/main" id="{851C76BE-FA8D-46EF-8CC6-AFFF79FBE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16100"/>
                        <a:ext cx="65151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7047" name="Object 7">
                <a:extLst>
                  <a:ext uri="{FF2B5EF4-FFF2-40B4-BE49-F238E27FC236}">
                    <a16:creationId xmlns:a16="http://schemas.microsoft.com/office/drawing/2014/main" id="{6CA9AC93-392C-4E4E-98D1-EF50DA357C08}"/>
                  </a:ext>
                </a:extLst>
              </p:cNvPr>
              <p:cNvSpPr txBox="1"/>
              <p:nvPr/>
            </p:nvSpPr>
            <p:spPr bwMode="auto">
              <a:xfrm>
                <a:off x="2736850" y="55245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7047" name="Object 7">
                <a:extLst>
                  <a:ext uri="{FF2B5EF4-FFF2-40B4-BE49-F238E27FC236}">
                    <a16:creationId xmlns:a16="http://schemas.microsoft.com/office/drawing/2014/main" id="{6CA9AC93-392C-4E4E-98D1-EF50DA35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6850" y="552450"/>
                <a:ext cx="457200" cy="393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id="{938B088C-2459-4213-8BCF-A696AB634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43138"/>
              </p:ext>
            </p:extLst>
          </p:nvPr>
        </p:nvGraphicFramePr>
        <p:xfrm>
          <a:off x="635000" y="5410200"/>
          <a:ext cx="901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901440" imgH="253800" progId="Equation.DSMT4">
                  <p:embed/>
                </p:oleObj>
              </mc:Choice>
              <mc:Fallback>
                <p:oleObj name="Equation" r:id="rId10" imgW="901440" imgH="253800" progId="Equation.DSMT4">
                  <p:embed/>
                  <p:pic>
                    <p:nvPicPr>
                      <p:cNvPr id="727048" name="Object 8">
                        <a:extLst>
                          <a:ext uri="{FF2B5EF4-FFF2-40B4-BE49-F238E27FC236}">
                            <a16:creationId xmlns:a16="http://schemas.microsoft.com/office/drawing/2014/main" id="{938B088C-2459-4213-8BCF-A696AB634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410200"/>
                        <a:ext cx="901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7049" name="Object 9">
                <a:extLst>
                  <a:ext uri="{FF2B5EF4-FFF2-40B4-BE49-F238E27FC236}">
                    <a16:creationId xmlns:a16="http://schemas.microsoft.com/office/drawing/2014/main" id="{6FB20245-D0A8-43CF-A3E4-CBD930F41716}"/>
                  </a:ext>
                </a:extLst>
              </p:cNvPr>
              <p:cNvSpPr txBox="1"/>
              <p:nvPr/>
            </p:nvSpPr>
            <p:spPr bwMode="auto">
              <a:xfrm>
                <a:off x="4495800" y="43434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7049" name="Object 9">
                <a:extLst>
                  <a:ext uri="{FF2B5EF4-FFF2-40B4-BE49-F238E27FC236}">
                    <a16:creationId xmlns:a16="http://schemas.microsoft.com/office/drawing/2014/main" id="{6FB20245-D0A8-43CF-A3E4-CBD930F4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343400"/>
                <a:ext cx="457200" cy="393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7050" name="Object 10">
            <a:extLst>
              <a:ext uri="{FF2B5EF4-FFF2-40B4-BE49-F238E27FC236}">
                <a16:creationId xmlns:a16="http://schemas.microsoft.com/office/drawing/2014/main" id="{00BA2AA7-380B-4606-B3FD-66B17061A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19929"/>
              </p:ext>
            </p:extLst>
          </p:nvPr>
        </p:nvGraphicFramePr>
        <p:xfrm>
          <a:off x="3009900" y="5638800"/>
          <a:ext cx="300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3" imgW="3009600" imgH="558720" progId="Equation.DSMT4">
                  <p:embed/>
                </p:oleObj>
              </mc:Choice>
              <mc:Fallback>
                <p:oleObj name="Equation" r:id="rId13" imgW="3009600" imgH="558720" progId="Equation.DSMT4">
                  <p:embed/>
                  <p:pic>
                    <p:nvPicPr>
                      <p:cNvPr id="727050" name="Object 10">
                        <a:extLst>
                          <a:ext uri="{FF2B5EF4-FFF2-40B4-BE49-F238E27FC236}">
                            <a16:creationId xmlns:a16="http://schemas.microsoft.com/office/drawing/2014/main" id="{00BA2AA7-380B-4606-B3FD-66B17061A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638800"/>
                        <a:ext cx="3009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37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D32E71-58D3-4502-ADDD-1000703BE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4C973205-1D82-4BDC-8705-0C7ECA94B51B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6C8B2C9-31AF-4979-8D94-A86844F5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390E6A55-7CEA-4B9D-BAC2-E7A339BEF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IN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57EDC5DA-4A62-49A9-88C9-19B0C264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the distance between the vectors                 and                 . 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Calculate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          are shown in the figure on the next slide. </a:t>
            </a:r>
          </a:p>
          <a:p>
            <a:r>
              <a:rPr lang="en-US" altLang="en-US" sz="2800" dirty="0"/>
              <a:t>When the vector           is added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the result is </a:t>
            </a:r>
            <a:r>
              <a:rPr lang="en-US" altLang="en-US" sz="2800" b="1" dirty="0"/>
              <a:t>u</a:t>
            </a:r>
            <a:r>
              <a:rPr lang="en-US" altLang="en-US" sz="28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8068" name="Object 4">
                <a:extLst>
                  <a:ext uri="{FF2B5EF4-FFF2-40B4-BE49-F238E27FC236}">
                    <a16:creationId xmlns:a16="http://schemas.microsoft.com/office/drawing/2014/main" id="{90C3540A-4CAE-4B2D-A34B-C4BF16860DFE}"/>
                  </a:ext>
                </a:extLst>
              </p:cNvPr>
              <p:cNvSpPr txBox="1"/>
              <p:nvPr/>
            </p:nvSpPr>
            <p:spPr bwMode="auto">
              <a:xfrm>
                <a:off x="27305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8068" name="Object 4">
                <a:extLst>
                  <a:ext uri="{FF2B5EF4-FFF2-40B4-BE49-F238E27FC236}">
                    <a16:creationId xmlns:a16="http://schemas.microsoft.com/office/drawing/2014/main" id="{90C3540A-4CAE-4B2D-A34B-C4BF1686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5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2FC65256-21BE-4A94-B3AF-60F1B176F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21954"/>
              </p:ext>
            </p:extLst>
          </p:nvPr>
        </p:nvGraphicFramePr>
        <p:xfrm>
          <a:off x="1974850" y="1649413"/>
          <a:ext cx="1376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409400" imgH="431640" progId="Equation.DSMT4">
                  <p:embed/>
                </p:oleObj>
              </mc:Choice>
              <mc:Fallback>
                <p:oleObj name="Equation" r:id="rId4" imgW="1409400" imgH="43164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2FC65256-21BE-4A94-B3AF-60F1B176F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649413"/>
                        <a:ext cx="1376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id="{2440C64B-4F37-43F1-93F4-32A4E9DFB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37010"/>
              </p:ext>
            </p:extLst>
          </p:nvPr>
        </p:nvGraphicFramePr>
        <p:xfrm>
          <a:off x="4002088" y="1639888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460160" imgH="431640" progId="Equation.DSMT4">
                  <p:embed/>
                </p:oleObj>
              </mc:Choice>
              <mc:Fallback>
                <p:oleObj name="Equation" r:id="rId6" imgW="1460160" imgH="431640" progId="Equation.DSMT4">
                  <p:embed/>
                  <p:pic>
                    <p:nvPicPr>
                      <p:cNvPr id="728070" name="Object 6">
                        <a:extLst>
                          <a:ext uri="{FF2B5EF4-FFF2-40B4-BE49-F238E27FC236}">
                            <a16:creationId xmlns:a16="http://schemas.microsoft.com/office/drawing/2014/main" id="{2440C64B-4F37-43F1-93F4-32A4E9DFB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1639888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id="{D514D7C2-316B-4D37-9B27-EE0074F07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08181"/>
              </p:ext>
            </p:extLst>
          </p:nvPr>
        </p:nvGraphicFramePr>
        <p:xfrm>
          <a:off x="2406650" y="2673350"/>
          <a:ext cx="4457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4457520" imgH="1904760" progId="Equation.DSMT4">
                  <p:embed/>
                </p:oleObj>
              </mc:Choice>
              <mc:Fallback>
                <p:oleObj name="Equation" r:id="rId8" imgW="4457520" imgH="1904760" progId="Equation.DSMT4">
                  <p:embed/>
                  <p:pic>
                    <p:nvPicPr>
                      <p:cNvPr id="728071" name="Object 7">
                        <a:extLst>
                          <a:ext uri="{FF2B5EF4-FFF2-40B4-BE49-F238E27FC236}">
                            <a16:creationId xmlns:a16="http://schemas.microsoft.com/office/drawing/2014/main" id="{D514D7C2-316B-4D37-9B27-EE0074F07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673350"/>
                        <a:ext cx="4457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id="{97FE57DD-7DC7-4CF8-8F6D-ECAA6A149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59202"/>
              </p:ext>
            </p:extLst>
          </p:nvPr>
        </p:nvGraphicFramePr>
        <p:xfrm>
          <a:off x="3949700" y="4837113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850680" imgH="253800" progId="Equation.DSMT4">
                  <p:embed/>
                </p:oleObj>
              </mc:Choice>
              <mc:Fallback>
                <p:oleObj name="Equation" r:id="rId10" imgW="850680" imgH="253800" progId="Equation.DSMT4">
                  <p:embed/>
                  <p:pic>
                    <p:nvPicPr>
                      <p:cNvPr id="728072" name="Object 8">
                        <a:extLst>
                          <a:ext uri="{FF2B5EF4-FFF2-40B4-BE49-F238E27FC236}">
                            <a16:creationId xmlns:a16="http://schemas.microsoft.com/office/drawing/2014/main" id="{97FE57DD-7DC7-4CF8-8F6D-ECAA6A149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837113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id="{49849853-1235-456E-B27C-047BAC2EB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33959"/>
              </p:ext>
            </p:extLst>
          </p:nvPr>
        </p:nvGraphicFramePr>
        <p:xfrm>
          <a:off x="3321050" y="5776913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850680" imgH="253800" progId="Equation.DSMT4">
                  <p:embed/>
                </p:oleObj>
              </mc:Choice>
              <mc:Fallback>
                <p:oleObj name="Equation" r:id="rId12" imgW="850680" imgH="253800" progId="Equation.DSMT4">
                  <p:embed/>
                  <p:pic>
                    <p:nvPicPr>
                      <p:cNvPr id="728073" name="Object 9">
                        <a:extLst>
                          <a:ext uri="{FF2B5EF4-FFF2-40B4-BE49-F238E27FC236}">
                            <a16:creationId xmlns:a16="http://schemas.microsoft.com/office/drawing/2014/main" id="{49849853-1235-456E-B27C-047BAC2EB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776913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76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EF5107B-1A7E-47D2-96F0-F27868035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53031F81-8A6D-4D54-902D-7A63833C96AC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E20A46-9F7B-4FAA-9285-30FCB38F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29A30DDF-CB7F-4288-A08F-FE1106587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IN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AB8AA3EC-A5BB-4A95-81BC-C597C2D61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2800" dirty="0"/>
          </a:p>
          <a:p>
            <a:pPr>
              <a:spcBef>
                <a:spcPts val="1200"/>
              </a:spcBef>
            </a:pPr>
            <a:r>
              <a:rPr lang="en-US" altLang="en-US" sz="2800" dirty="0"/>
              <a:t>Notice that the parallelogram in the above figure shows that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the same as the distance from           to </a:t>
            </a:r>
            <a:r>
              <a:rPr lang="en-US" altLang="en-US" sz="2800" b="1" dirty="0"/>
              <a:t>0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</p:txBody>
      </p:sp>
      <p:graphicFrame>
        <p:nvGraphicFramePr>
          <p:cNvPr id="742404" name="Object 4">
            <a:extLst>
              <a:ext uri="{FF2B5EF4-FFF2-40B4-BE49-F238E27FC236}">
                <a16:creationId xmlns:a16="http://schemas.microsoft.com/office/drawing/2014/main" id="{F524A8C6-DFD3-4F27-B649-E9FF8DD5E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5644"/>
              </p:ext>
            </p:extLst>
          </p:nvPr>
        </p:nvGraphicFramePr>
        <p:xfrm>
          <a:off x="2913063" y="5526088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742404" name="Object 4">
                        <a:extLst>
                          <a:ext uri="{FF2B5EF4-FFF2-40B4-BE49-F238E27FC236}">
                            <a16:creationId xmlns:a16="http://schemas.microsoft.com/office/drawing/2014/main" id="{F524A8C6-DFD3-4F27-B649-E9FF8DD5E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5526088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42406" name="Object 6">
                <a:extLst>
                  <a:ext uri="{FF2B5EF4-FFF2-40B4-BE49-F238E27FC236}">
                    <a16:creationId xmlns:a16="http://schemas.microsoft.com/office/drawing/2014/main" id="{E1649DF1-C8E6-430C-B3FF-4F286C5869FD}"/>
                  </a:ext>
                </a:extLst>
              </p:cNvPr>
              <p:cNvSpPr txBox="1"/>
              <p:nvPr/>
            </p:nvSpPr>
            <p:spPr bwMode="auto">
              <a:xfrm>
                <a:off x="27432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2406" name="Object 6">
                <a:extLst>
                  <a:ext uri="{FF2B5EF4-FFF2-40B4-BE49-F238E27FC236}">
                    <a16:creationId xmlns:a16="http://schemas.microsoft.com/office/drawing/2014/main" id="{E1649DF1-C8E6-430C-B3FF-4F286C586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588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241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181600" cy="325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20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CDEFF35-3A31-426D-83D2-5D5286CAB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0A3C7AF0-838A-400E-B813-62C687BF67D4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DF617D6-66C2-480D-8ED2-C3AA11AB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51CA4005-C34B-4531-9EAF-BDF9A452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VECTORS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4417AC0C-49A0-4915-9E88-99E3C2ECF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Consider       or       and two lines through the origin determined by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See the figure below. The two lines shown in the figure are geometrically perpendicular if and only if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the same as the distance from </a:t>
            </a:r>
            <a:r>
              <a:rPr lang="en-US" altLang="en-US" sz="2800" b="1" dirty="0"/>
              <a:t>u</a:t>
            </a:r>
            <a:r>
              <a:rPr lang="en-US" altLang="en-US" sz="2800" dirty="0"/>
              <a:t> to      .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This is the same as requiring the squares of the distances to be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1140" name="Object 4">
                <a:extLst>
                  <a:ext uri="{FF2B5EF4-FFF2-40B4-BE49-F238E27FC236}">
                    <a16:creationId xmlns:a16="http://schemas.microsoft.com/office/drawing/2014/main" id="{AEA6E9EA-F0C3-4B01-B5F1-29E4471E208A}"/>
                  </a:ext>
                </a:extLst>
              </p:cNvPr>
              <p:cNvSpPr txBox="1"/>
              <p:nvPr/>
            </p:nvSpPr>
            <p:spPr bwMode="auto">
              <a:xfrm>
                <a:off x="2273300" y="1155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1140" name="Object 4">
                <a:extLst>
                  <a:ext uri="{FF2B5EF4-FFF2-40B4-BE49-F238E27FC236}">
                    <a16:creationId xmlns:a16="http://schemas.microsoft.com/office/drawing/2014/main" id="{AEA6E9EA-F0C3-4B01-B5F1-29E4471E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3300" y="11557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1141" name="Object 5">
                <a:extLst>
                  <a:ext uri="{FF2B5EF4-FFF2-40B4-BE49-F238E27FC236}">
                    <a16:creationId xmlns:a16="http://schemas.microsoft.com/office/drawing/2014/main" id="{B862D36E-2B5E-473B-91B4-0962ED802237}"/>
                  </a:ext>
                </a:extLst>
              </p:cNvPr>
              <p:cNvSpPr txBox="1"/>
              <p:nvPr/>
            </p:nvSpPr>
            <p:spPr bwMode="auto">
              <a:xfrm>
                <a:off x="3187700" y="11557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1141" name="Object 5">
                <a:extLst>
                  <a:ext uri="{FF2B5EF4-FFF2-40B4-BE49-F238E27FC236}">
                    <a16:creationId xmlns:a16="http://schemas.microsoft.com/office/drawing/2014/main" id="{B862D36E-2B5E-473B-91B4-0962ED802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700" y="1155700"/>
                <a:ext cx="4445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id="{E30804D0-06DA-4729-8FA2-81C94DD1D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232372"/>
              </p:ext>
            </p:extLst>
          </p:nvPr>
        </p:nvGraphicFramePr>
        <p:xfrm>
          <a:off x="2317750" y="35306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495000" imgH="253800" progId="Equation.DSMT4">
                  <p:embed/>
                </p:oleObj>
              </mc:Choice>
              <mc:Fallback>
                <p:oleObj name="Equation" r:id="rId5" imgW="495000" imgH="253800" progId="Equation.DSMT4">
                  <p:embed/>
                  <p:pic>
                    <p:nvPicPr>
                      <p:cNvPr id="731142" name="Object 6">
                        <a:extLst>
                          <a:ext uri="{FF2B5EF4-FFF2-40B4-BE49-F238E27FC236}">
                            <a16:creationId xmlns:a16="http://schemas.microsoft.com/office/drawing/2014/main" id="{E30804D0-06DA-4729-8FA2-81C94DD1D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306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115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1" y="3465442"/>
            <a:ext cx="267710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78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77CD45-4690-48E6-BA84-2D50E90A6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DBF01A1B-7B51-4F16-AC03-BF0701B5D993}" type="slidenum">
              <a:rPr lang="en-US" altLang="en-US"/>
              <a:pPr/>
              <a:t>14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925E65F-8491-4E9A-B8EA-3C104EAE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4C283193-B8F1-46C9-A41B-7A2D5C939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VECTORS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227FDFBE-1054-426D-A2DB-1B9A5C330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 dirty="0"/>
              <a:t>Now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same calculations with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      interchanged show that</a:t>
            </a:r>
          </a:p>
          <a:p>
            <a:endParaRPr lang="en-US" altLang="en-US" sz="2800" dirty="0"/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id="{1127F194-4047-46FD-85E9-B363F0DA5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96245"/>
              </p:ext>
            </p:extLst>
          </p:nvPr>
        </p:nvGraphicFramePr>
        <p:xfrm>
          <a:off x="460375" y="1600200"/>
          <a:ext cx="591026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6146640" imgH="3200400" progId="Equation.DSMT4">
                  <p:embed/>
                </p:oleObj>
              </mc:Choice>
              <mc:Fallback>
                <p:oleObj name="Equation" r:id="rId3" imgW="6146640" imgH="3200400" progId="Equation.DSMT4">
                  <p:embed/>
                  <p:pic>
                    <p:nvPicPr>
                      <p:cNvPr id="732164" name="Object 4">
                        <a:extLst>
                          <a:ext uri="{FF2B5EF4-FFF2-40B4-BE49-F238E27FC236}">
                            <a16:creationId xmlns:a16="http://schemas.microsoft.com/office/drawing/2014/main" id="{1127F194-4047-46FD-85E9-B363F0DA5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600200"/>
                        <a:ext cx="5910263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5" name="Text Box 5">
            <a:extLst>
              <a:ext uri="{FF2B5EF4-FFF2-40B4-BE49-F238E27FC236}">
                <a16:creationId xmlns:a16="http://schemas.microsoft.com/office/drawing/2014/main" id="{B9911002-5E99-4907-B399-44C274FE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95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Theorem 1(b)</a:t>
            </a:r>
          </a:p>
        </p:txBody>
      </p:sp>
      <p:sp>
        <p:nvSpPr>
          <p:cNvPr id="732166" name="Text Box 6">
            <a:extLst>
              <a:ext uri="{FF2B5EF4-FFF2-40B4-BE49-F238E27FC236}">
                <a16:creationId xmlns:a16="http://schemas.microsoft.com/office/drawing/2014/main" id="{81816EDE-9269-4AF2-86BF-3765026A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05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Theorem 1(a), (b)</a:t>
            </a:r>
          </a:p>
        </p:txBody>
      </p:sp>
      <p:sp>
        <p:nvSpPr>
          <p:cNvPr id="732167" name="Text Box 7">
            <a:extLst>
              <a:ext uri="{FF2B5EF4-FFF2-40B4-BE49-F238E27FC236}">
                <a16:creationId xmlns:a16="http://schemas.microsoft.com/office/drawing/2014/main" id="{5387EFE6-D0F3-4BF8-B251-CDDC41F4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Theorem 1(a)</a:t>
            </a:r>
          </a:p>
        </p:txBody>
      </p:sp>
      <p:graphicFrame>
        <p:nvGraphicFramePr>
          <p:cNvPr id="732168" name="Object 8">
            <a:extLst>
              <a:ext uri="{FF2B5EF4-FFF2-40B4-BE49-F238E27FC236}">
                <a16:creationId xmlns:a16="http://schemas.microsoft.com/office/drawing/2014/main" id="{EADFE713-3A2D-4B0D-9F7C-9AEE1DB03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47544"/>
              </p:ext>
            </p:extLst>
          </p:nvPr>
        </p:nvGraphicFramePr>
        <p:xfrm>
          <a:off x="5708650" y="4902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495000" imgH="253800" progId="Equation.DSMT4">
                  <p:embed/>
                </p:oleObj>
              </mc:Choice>
              <mc:Fallback>
                <p:oleObj name="Equation" r:id="rId6" imgW="495000" imgH="253800" progId="Equation.DSMT4">
                  <p:embed/>
                  <p:pic>
                    <p:nvPicPr>
                      <p:cNvPr id="732168" name="Object 8">
                        <a:extLst>
                          <a:ext uri="{FF2B5EF4-FFF2-40B4-BE49-F238E27FC236}">
                            <a16:creationId xmlns:a16="http://schemas.microsoft.com/office/drawing/2014/main" id="{EADFE713-3A2D-4B0D-9F7C-9AEE1DB03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9022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9" name="Object 9">
            <a:extLst>
              <a:ext uri="{FF2B5EF4-FFF2-40B4-BE49-F238E27FC236}">
                <a16:creationId xmlns:a16="http://schemas.microsoft.com/office/drawing/2014/main" id="{3EBFB6A8-C422-493B-82A5-35FBCCEC3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26850"/>
              </p:ext>
            </p:extLst>
          </p:nvPr>
        </p:nvGraphicFramePr>
        <p:xfrm>
          <a:off x="2330259" y="5126515"/>
          <a:ext cx="56721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5956200" imgH="1371600" progId="Equation.DSMT4">
                  <p:embed/>
                </p:oleObj>
              </mc:Choice>
              <mc:Fallback>
                <p:oleObj name="Equation" r:id="rId8" imgW="5956200" imgH="1371600" progId="Equation.DSMT4">
                  <p:embed/>
                  <p:pic>
                    <p:nvPicPr>
                      <p:cNvPr id="732169" name="Object 9">
                        <a:extLst>
                          <a:ext uri="{FF2B5EF4-FFF2-40B4-BE49-F238E27FC236}">
                            <a16:creationId xmlns:a16="http://schemas.microsoft.com/office/drawing/2014/main" id="{3EBFB6A8-C422-493B-82A5-35FBCCEC3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259" y="5126515"/>
                        <a:ext cx="56721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052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5" grpId="0"/>
      <p:bldP spid="732166" grpId="0"/>
      <p:bldP spid="7321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F6FC1F-3E4B-4B4E-A264-08D05F832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D0D1227D-65EE-463C-9356-BF1BFD51FED4}" type="slidenum">
              <a:rPr lang="en-US" altLang="en-US"/>
              <a:pPr/>
              <a:t>15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72200D-7897-4997-BF07-88093DD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1D20453D-094E-41E9-BBBA-C0A2E9CB9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PYTHOGOREAN THEOREM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702831E2-975C-45D6-B073-B9560128F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Theorem 2:</a:t>
            </a:r>
            <a:r>
              <a:rPr lang="en-US" altLang="en-US" sz="2800" dirty="0"/>
              <a:t> Two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orthogonal if and only if                                    .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b="1" dirty="0"/>
              <a:t>Orthogonal Complements</a:t>
            </a:r>
          </a:p>
          <a:p>
            <a:r>
              <a:rPr lang="en-US" altLang="en-US" sz="2800" dirty="0"/>
              <a:t>If a vector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orthogonal to every vector in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   , then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said to be </a:t>
            </a:r>
            <a:r>
              <a:rPr lang="en-US" altLang="en-US" sz="2800" b="1" dirty="0"/>
              <a:t>orthogonal to</a:t>
            </a:r>
            <a:r>
              <a:rPr lang="en-US" altLang="en-US" sz="2800" dirty="0"/>
              <a:t>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set of all vectors </a:t>
            </a:r>
            <a:r>
              <a:rPr lang="en-US" altLang="en-US" sz="2800" b="1" dirty="0"/>
              <a:t>z</a:t>
            </a:r>
            <a:r>
              <a:rPr lang="en-US" altLang="en-US" sz="2800" dirty="0"/>
              <a:t> that are orthogonal 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orthogonal complement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is denoted by        (and read as “</a:t>
            </a:r>
            <a:r>
              <a:rPr lang="en-US" altLang="en-US" sz="2800" i="1" dirty="0"/>
              <a:t>W</a:t>
            </a:r>
            <a:r>
              <a:rPr lang="en-US" altLang="en-US" sz="2800" dirty="0"/>
              <a:t> perpendicular” or simply “</a:t>
            </a:r>
            <a:r>
              <a:rPr lang="en-US" altLang="en-US" sz="2800" i="1" dirty="0"/>
              <a:t>W</a:t>
            </a:r>
            <a:r>
              <a:rPr lang="en-US" altLang="en-US" sz="2800" dirty="0"/>
              <a:t> perp”).</a:t>
            </a:r>
          </a:p>
        </p:txBody>
      </p:sp>
      <p:graphicFrame>
        <p:nvGraphicFramePr>
          <p:cNvPr id="734212" name="Object 4">
            <a:extLst>
              <a:ext uri="{FF2B5EF4-FFF2-40B4-BE49-F238E27FC236}">
                <a16:creationId xmlns:a16="http://schemas.microsoft.com/office/drawing/2014/main" id="{711A237D-0DBB-4FFA-A3D4-1722B8D98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34350"/>
              </p:ext>
            </p:extLst>
          </p:nvPr>
        </p:nvGraphicFramePr>
        <p:xfrm>
          <a:off x="2482850" y="1587500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251160" imgH="622080" progId="Equation.DSMT4">
                  <p:embed/>
                </p:oleObj>
              </mc:Choice>
              <mc:Fallback>
                <p:oleObj name="Equation" r:id="rId3" imgW="3251160" imgH="622080" progId="Equation.DSMT4">
                  <p:embed/>
                  <p:pic>
                    <p:nvPicPr>
                      <p:cNvPr id="734212" name="Object 4">
                        <a:extLst>
                          <a:ext uri="{FF2B5EF4-FFF2-40B4-BE49-F238E27FC236}">
                            <a16:creationId xmlns:a16="http://schemas.microsoft.com/office/drawing/2014/main" id="{711A237D-0DBB-4FFA-A3D4-1722B8D98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587500"/>
                        <a:ext cx="325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4213" name="Object 5">
                <a:extLst>
                  <a:ext uri="{FF2B5EF4-FFF2-40B4-BE49-F238E27FC236}">
                    <a16:creationId xmlns:a16="http://schemas.microsoft.com/office/drawing/2014/main" id="{36D25C33-E887-4EDC-BD06-2179DE333D56}"/>
                  </a:ext>
                </a:extLst>
              </p:cNvPr>
              <p:cNvSpPr txBox="1"/>
              <p:nvPr/>
            </p:nvSpPr>
            <p:spPr bwMode="auto">
              <a:xfrm>
                <a:off x="3073400" y="3632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4213" name="Object 5">
                <a:extLst>
                  <a:ext uri="{FF2B5EF4-FFF2-40B4-BE49-F238E27FC236}">
                    <a16:creationId xmlns:a16="http://schemas.microsoft.com/office/drawing/2014/main" id="{36D25C33-E887-4EDC-BD06-2179DE33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400" y="36322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4214" name="Object 6">
            <a:extLst>
              <a:ext uri="{FF2B5EF4-FFF2-40B4-BE49-F238E27FC236}">
                <a16:creationId xmlns:a16="http://schemas.microsoft.com/office/drawing/2014/main" id="{A4F2E27F-7CB1-47B7-A17E-29B4E6A0E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54229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545760" imgH="406080" progId="Equation.DSMT4">
                  <p:embed/>
                </p:oleObj>
              </mc:Choice>
              <mc:Fallback>
                <p:oleObj name="Equation" r:id="rId6" imgW="545760" imgH="406080" progId="Equation.DSMT4">
                  <p:embed/>
                  <p:pic>
                    <p:nvPicPr>
                      <p:cNvPr id="734214" name="Object 6">
                        <a:extLst>
                          <a:ext uri="{FF2B5EF4-FFF2-40B4-BE49-F238E27FC236}">
                            <a16:creationId xmlns:a16="http://schemas.microsoft.com/office/drawing/2014/main" id="{A4F2E27F-7CB1-47B7-A17E-29B4E6A0E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4229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332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B45BE04-ECCF-4C40-9006-041405CB9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56EB0E97-53C2-420D-8F14-2892815FE30B}" type="slidenum">
              <a:rPr lang="en-US" altLang="en-US"/>
              <a:pPr/>
              <a:t>16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8A7349-D391-4CBE-A35A-E95C079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9A89987D-77C7-4DC2-A396-620308F18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COMPLEMENTS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1B36BCD9-5FFF-4B72-91B8-97BEF6D1F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       if and only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every vector in a set that spans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       is a subspace of       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marL="609600" indent="-609600"/>
            <a:r>
              <a:rPr lang="en-US" altLang="en-US" sz="2800" b="1" dirty="0"/>
              <a:t>Theorem 3: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matrix. The orthogonal complement of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null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the orthogonal complement of the column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null space of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and </a:t>
            </a:r>
          </a:p>
        </p:txBody>
      </p:sp>
      <p:graphicFrame>
        <p:nvGraphicFramePr>
          <p:cNvPr id="735236" name="Object 4">
            <a:extLst>
              <a:ext uri="{FF2B5EF4-FFF2-40B4-BE49-F238E27FC236}">
                <a16:creationId xmlns:a16="http://schemas.microsoft.com/office/drawing/2014/main" id="{4FF405CF-7AE6-4DDA-9BE3-7AFBC9EDD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11557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45760" imgH="406080" progId="Equation.DSMT4">
                  <p:embed/>
                </p:oleObj>
              </mc:Choice>
              <mc:Fallback>
                <p:oleObj name="Equation" r:id="rId3" imgW="545760" imgH="406080" progId="Equation.DSMT4">
                  <p:embed/>
                  <p:pic>
                    <p:nvPicPr>
                      <p:cNvPr id="735236" name="Object 4">
                        <a:extLst>
                          <a:ext uri="{FF2B5EF4-FFF2-40B4-BE49-F238E27FC236}">
                            <a16:creationId xmlns:a16="http://schemas.microsoft.com/office/drawing/2014/main" id="{4FF405CF-7AE6-4DDA-9BE3-7AFBC9EDD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1557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>
            <a:extLst>
              <a:ext uri="{FF2B5EF4-FFF2-40B4-BE49-F238E27FC236}">
                <a16:creationId xmlns:a16="http://schemas.microsoft.com/office/drawing/2014/main" id="{964729F4-C2C8-49A1-A1DE-51FD2228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273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545760" imgH="406080" progId="Equation.DSMT4">
                  <p:embed/>
                </p:oleObj>
              </mc:Choice>
              <mc:Fallback>
                <p:oleObj name="Equation" r:id="rId5" imgW="545760" imgH="406080" progId="Equation.DSMT4">
                  <p:embed/>
                  <p:pic>
                    <p:nvPicPr>
                      <p:cNvPr id="735237" name="Object 5">
                        <a:extLst>
                          <a:ext uri="{FF2B5EF4-FFF2-40B4-BE49-F238E27FC236}">
                            <a16:creationId xmlns:a16="http://schemas.microsoft.com/office/drawing/2014/main" id="{964729F4-C2C8-49A1-A1DE-51FD22289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273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5238" name="Object 6">
                <a:extLst>
                  <a:ext uri="{FF2B5EF4-FFF2-40B4-BE49-F238E27FC236}">
                    <a16:creationId xmlns:a16="http://schemas.microsoft.com/office/drawing/2014/main" id="{1F7052E6-7102-4914-8A2A-6FB47292FDA8}"/>
                  </a:ext>
                </a:extLst>
              </p:cNvPr>
              <p:cNvSpPr txBox="1"/>
              <p:nvPr/>
            </p:nvSpPr>
            <p:spPr bwMode="auto">
              <a:xfrm>
                <a:off x="4902200" y="2527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5238" name="Object 6">
                <a:extLst>
                  <a:ext uri="{FF2B5EF4-FFF2-40B4-BE49-F238E27FC236}">
                    <a16:creationId xmlns:a16="http://schemas.microsoft.com/office/drawing/2014/main" id="{1F7052E6-7102-4914-8A2A-6FB47292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2200" y="25273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5239" name="Object 7">
            <a:extLst>
              <a:ext uri="{FF2B5EF4-FFF2-40B4-BE49-F238E27FC236}">
                <a16:creationId xmlns:a16="http://schemas.microsoft.com/office/drawing/2014/main" id="{A5AA6157-0943-4777-AAB1-74037C7AF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84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863280" imgH="253800" progId="Equation.DSMT4">
                  <p:embed/>
                </p:oleObj>
              </mc:Choice>
              <mc:Fallback>
                <p:oleObj name="Equation" r:id="rId8" imgW="863280" imgH="253800" progId="Equation.DSMT4">
                  <p:embed/>
                  <p:pic>
                    <p:nvPicPr>
                      <p:cNvPr id="735239" name="Object 7">
                        <a:extLst>
                          <a:ext uri="{FF2B5EF4-FFF2-40B4-BE49-F238E27FC236}">
                            <a16:creationId xmlns:a16="http://schemas.microsoft.com/office/drawing/2014/main" id="{A5AA6157-0943-4777-AAB1-74037C7AF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4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1" name="Object 9">
            <a:extLst>
              <a:ext uri="{FF2B5EF4-FFF2-40B4-BE49-F238E27FC236}">
                <a16:creationId xmlns:a16="http://schemas.microsoft.com/office/drawing/2014/main" id="{E2299DEE-4B5D-4AAE-81D3-78B61B458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86400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2971800" imgH="482400" progId="Equation.DSMT4">
                  <p:embed/>
                </p:oleObj>
              </mc:Choice>
              <mc:Fallback>
                <p:oleObj name="Equation" r:id="rId10" imgW="2971800" imgH="482400" progId="Equation.DSMT4">
                  <p:embed/>
                  <p:pic>
                    <p:nvPicPr>
                      <p:cNvPr id="735241" name="Object 9">
                        <a:extLst>
                          <a:ext uri="{FF2B5EF4-FFF2-40B4-BE49-F238E27FC236}">
                            <a16:creationId xmlns:a16="http://schemas.microsoft.com/office/drawing/2014/main" id="{E2299DEE-4B5D-4AAE-81D3-78B61B458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2" name="Object 10">
            <a:extLst>
              <a:ext uri="{FF2B5EF4-FFF2-40B4-BE49-F238E27FC236}">
                <a16:creationId xmlns:a16="http://schemas.microsoft.com/office/drawing/2014/main" id="{1927FD3F-2F3A-4E61-8189-E0EEB81F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8640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2920680" imgH="482400" progId="Equation.DSMT4">
                  <p:embed/>
                </p:oleObj>
              </mc:Choice>
              <mc:Fallback>
                <p:oleObj name="Equation" r:id="rId12" imgW="2920680" imgH="482400" progId="Equation.DSMT4">
                  <p:embed/>
                  <p:pic>
                    <p:nvPicPr>
                      <p:cNvPr id="735242" name="Object 10">
                        <a:extLst>
                          <a:ext uri="{FF2B5EF4-FFF2-40B4-BE49-F238E27FC236}">
                            <a16:creationId xmlns:a16="http://schemas.microsoft.com/office/drawing/2014/main" id="{1927FD3F-2F3A-4E61-8189-E0EEB81F7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048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3ADEEE-BE1D-4253-A3A2-1025B3AA7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EA40C7A2-2524-492E-A253-8EFCC9171671}" type="slidenum">
              <a:rPr lang="en-US" altLang="en-US"/>
              <a:pPr/>
              <a:t>17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396E5A-1B7F-4C33-9975-C322B35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A98A3BB2-841F-495F-A0C9-486A5D275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COMPLEMENTS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57684B9B-FEAA-40F4-9190-5F4EAA8E8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26434"/>
            <a:ext cx="8839200" cy="52578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The row-column rule for computing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shows that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each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(with the rows treated as vectors in       ).</a:t>
            </a:r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Since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the row space,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Conversely,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orthogonal to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certainly orthogonal to each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hence             .</a:t>
            </a:r>
          </a:p>
          <a:p>
            <a:pPr>
              <a:spcBef>
                <a:spcPts val="0"/>
              </a:spcBef>
            </a:pPr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This proves the first statement of the theorem.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260" name="Object 4">
                <a:extLst>
                  <a:ext uri="{FF2B5EF4-FFF2-40B4-BE49-F238E27FC236}">
                    <a16:creationId xmlns:a16="http://schemas.microsoft.com/office/drawing/2014/main" id="{173FEFD7-BAF9-4042-9706-97948357C892}"/>
                  </a:ext>
                </a:extLst>
              </p:cNvPr>
              <p:cNvSpPr txBox="1"/>
              <p:nvPr/>
            </p:nvSpPr>
            <p:spPr bwMode="auto">
              <a:xfrm>
                <a:off x="5658678" y="2006049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6260" name="Object 4">
                <a:extLst>
                  <a:ext uri="{FF2B5EF4-FFF2-40B4-BE49-F238E27FC236}">
                    <a16:creationId xmlns:a16="http://schemas.microsoft.com/office/drawing/2014/main" id="{173FEFD7-BAF9-4042-9706-97948357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8678" y="2006049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6261" name="Object 5">
            <a:extLst>
              <a:ext uri="{FF2B5EF4-FFF2-40B4-BE49-F238E27FC236}">
                <a16:creationId xmlns:a16="http://schemas.microsoft.com/office/drawing/2014/main" id="{23B6CB1A-77C6-4C37-9F1C-B6783DF2C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26584"/>
              </p:ext>
            </p:extLst>
          </p:nvPr>
        </p:nvGraphicFramePr>
        <p:xfrm>
          <a:off x="7583488" y="470058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117440" imgH="342720" progId="Equation.DSMT4">
                  <p:embed/>
                </p:oleObj>
              </mc:Choice>
              <mc:Fallback>
                <p:oleObj name="Equation" r:id="rId4" imgW="1117440" imgH="342720" progId="Equation.DSMT4">
                  <p:embed/>
                  <p:pic>
                    <p:nvPicPr>
                      <p:cNvPr id="736261" name="Object 5">
                        <a:extLst>
                          <a:ext uri="{FF2B5EF4-FFF2-40B4-BE49-F238E27FC236}">
                            <a16:creationId xmlns:a16="http://schemas.microsoft.com/office/drawing/2014/main" id="{23B6CB1A-77C6-4C37-9F1C-B6783DF2C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4700588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375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B8A9D7B-5E7F-41B3-AFAA-7376BBF65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FEA5CD23-261D-4256-9E98-63C6FEC803AC}" type="slidenum">
              <a:rPr lang="en-US" altLang="en-US"/>
              <a:pPr/>
              <a:t>18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FC498D-BCC4-4560-B1D4-4C00C42C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23E57885-4FC6-4BE7-BD36-3EC06E25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COMPLEMENTS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B2369FB1-CFA8-4319-8577-99D706994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Since this statement is true for any matrix, it is true for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That is, the orthogonal complement of the row space of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 is the null space of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This proves the second statement, because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.                      </a:t>
            </a:r>
          </a:p>
          <a:p>
            <a:endParaRPr lang="en-US" altLang="en-US" dirty="0"/>
          </a:p>
        </p:txBody>
      </p:sp>
      <p:graphicFrame>
        <p:nvGraphicFramePr>
          <p:cNvPr id="737284" name="Object 4">
            <a:extLst>
              <a:ext uri="{FF2B5EF4-FFF2-40B4-BE49-F238E27FC236}">
                <a16:creationId xmlns:a16="http://schemas.microsoft.com/office/drawing/2014/main" id="{2D5AE700-E7DF-40A9-9D1C-170F8DBA4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029200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737284" name="Object 4">
                        <a:extLst>
                          <a:ext uri="{FF2B5EF4-FFF2-40B4-BE49-F238E27FC236}">
                            <a16:creationId xmlns:a16="http://schemas.microsoft.com/office/drawing/2014/main" id="{2D5AE700-E7DF-40A9-9D1C-170F8DBA4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029200"/>
                        <a:ext cx="264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85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1E78ED8-C50A-4892-9CD0-2E0F9F7CD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9D2323D2-F302-46F0-B31A-DBB90CF600BF}" type="slidenum">
              <a:rPr lang="en-US" altLang="en-US"/>
              <a:pPr/>
              <a:t>19</a:t>
            </a:fld>
            <a:endParaRPr lang="en-CA" alt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F54EA03-C370-4F91-8869-1046682C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B7D11C4E-37B1-4E59-A7F8-52FC99FCA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ANGLES IN       AND      (OPTIONAL)        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BF8AA925-F092-4995-99FE-CADAE9028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nonzero vectors in either       or      , then there is a nice connection between their inner product and the angle     between the two line segments from the origin to the points identified with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formula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To verify this formula for vectors in      , consider the triangle shown in the figure on the next slide with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sides of lengths,      ,       , and            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8308" name="Object 4">
                <a:extLst>
                  <a:ext uri="{FF2B5EF4-FFF2-40B4-BE49-F238E27FC236}">
                    <a16:creationId xmlns:a16="http://schemas.microsoft.com/office/drawing/2014/main" id="{99EEEF29-594C-45EE-BC4A-878073760DD4}"/>
                  </a:ext>
                </a:extLst>
              </p:cNvPr>
              <p:cNvSpPr txBox="1"/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308" name="Object 4">
                <a:extLst>
                  <a:ext uri="{FF2B5EF4-FFF2-40B4-BE49-F238E27FC236}">
                    <a16:creationId xmlns:a16="http://schemas.microsoft.com/office/drawing/2014/main" id="{99EEEF29-594C-45EE-BC4A-878073760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8309" name="Object 5">
                <a:extLst>
                  <a:ext uri="{FF2B5EF4-FFF2-40B4-BE49-F238E27FC236}">
                    <a16:creationId xmlns:a16="http://schemas.microsoft.com/office/drawing/2014/main" id="{4B723F02-ADF0-4D49-8C87-A4E0FC667C30}"/>
                  </a:ext>
                </a:extLst>
              </p:cNvPr>
              <p:cNvSpPr txBox="1"/>
              <p:nvPr/>
            </p:nvSpPr>
            <p:spPr bwMode="auto">
              <a:xfrm>
                <a:off x="3721100" y="558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309" name="Object 5">
                <a:extLst>
                  <a:ext uri="{FF2B5EF4-FFF2-40B4-BE49-F238E27FC236}">
                    <a16:creationId xmlns:a16="http://schemas.microsoft.com/office/drawing/2014/main" id="{4B723F02-ADF0-4D49-8C87-A4E0FC66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100" y="558800"/>
                <a:ext cx="4445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8310" name="Object 6">
                <a:extLst>
                  <a:ext uri="{FF2B5EF4-FFF2-40B4-BE49-F238E27FC236}">
                    <a16:creationId xmlns:a16="http://schemas.microsoft.com/office/drawing/2014/main" id="{80B7895B-3C75-4408-B191-27FEDC9B8D05}"/>
                  </a:ext>
                </a:extLst>
              </p:cNvPr>
              <p:cNvSpPr txBox="1"/>
              <p:nvPr/>
            </p:nvSpPr>
            <p:spPr bwMode="auto">
              <a:xfrm>
                <a:off x="6477000" y="1130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310" name="Object 6">
                <a:extLst>
                  <a:ext uri="{FF2B5EF4-FFF2-40B4-BE49-F238E27FC236}">
                    <a16:creationId xmlns:a16="http://schemas.microsoft.com/office/drawing/2014/main" id="{80B7895B-3C75-4408-B191-27FEDC9B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11303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8311" name="Object 7">
                <a:extLst>
                  <a:ext uri="{FF2B5EF4-FFF2-40B4-BE49-F238E27FC236}">
                    <a16:creationId xmlns:a16="http://schemas.microsoft.com/office/drawing/2014/main" id="{D2A1DD47-1F1B-4873-B7F7-7C65A1EBF2DC}"/>
                  </a:ext>
                </a:extLst>
              </p:cNvPr>
              <p:cNvSpPr txBox="1"/>
              <p:nvPr/>
            </p:nvSpPr>
            <p:spPr bwMode="auto">
              <a:xfrm>
                <a:off x="7416800" y="11303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311" name="Object 7">
                <a:extLst>
                  <a:ext uri="{FF2B5EF4-FFF2-40B4-BE49-F238E27FC236}">
                    <a16:creationId xmlns:a16="http://schemas.microsoft.com/office/drawing/2014/main" id="{D2A1DD47-1F1B-4873-B7F7-7C65A1EB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6800" y="1130300"/>
                <a:ext cx="4445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8312" name="Object 8">
            <a:extLst>
              <a:ext uri="{FF2B5EF4-FFF2-40B4-BE49-F238E27FC236}">
                <a16:creationId xmlns:a16="http://schemas.microsoft.com/office/drawing/2014/main" id="{1C03F2CC-5477-4743-959D-C17DC57EF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1955800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7" imgW="279360" imgH="342720" progId="Equation.DSMT4">
                  <p:embed/>
                </p:oleObj>
              </mc:Choice>
              <mc:Fallback>
                <p:oleObj name="Equation" r:id="rId7" imgW="279360" imgH="342720" progId="Equation.DSMT4">
                  <p:embed/>
                  <p:pic>
                    <p:nvPicPr>
                      <p:cNvPr id="738312" name="Object 8">
                        <a:extLst>
                          <a:ext uri="{FF2B5EF4-FFF2-40B4-BE49-F238E27FC236}">
                            <a16:creationId xmlns:a16="http://schemas.microsoft.com/office/drawing/2014/main" id="{1C03F2CC-5477-4743-959D-C17DC57EF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955800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3" name="Object 9">
            <a:extLst>
              <a:ext uri="{FF2B5EF4-FFF2-40B4-BE49-F238E27FC236}">
                <a16:creationId xmlns:a16="http://schemas.microsoft.com/office/drawing/2014/main" id="{19626C0B-3CE2-44ED-A044-CEF8A6C52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81536"/>
              </p:ext>
            </p:extLst>
          </p:nvPr>
        </p:nvGraphicFramePr>
        <p:xfrm>
          <a:off x="2724150" y="4064000"/>
          <a:ext cx="287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9" imgW="2869920" imgH="558720" progId="Equation.DSMT4">
                  <p:embed/>
                </p:oleObj>
              </mc:Choice>
              <mc:Fallback>
                <p:oleObj name="Equation" r:id="rId9" imgW="2869920" imgH="558720" progId="Equation.DSMT4">
                  <p:embed/>
                  <p:pic>
                    <p:nvPicPr>
                      <p:cNvPr id="738313" name="Object 9">
                        <a:extLst>
                          <a:ext uri="{FF2B5EF4-FFF2-40B4-BE49-F238E27FC236}">
                            <a16:creationId xmlns:a16="http://schemas.microsoft.com/office/drawing/2014/main" id="{19626C0B-3CE2-44ED-A044-CEF8A6C52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064000"/>
                        <a:ext cx="2870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8314" name="Object 10">
                <a:extLst>
                  <a:ext uri="{FF2B5EF4-FFF2-40B4-BE49-F238E27FC236}">
                    <a16:creationId xmlns:a16="http://schemas.microsoft.com/office/drawing/2014/main" id="{A06A043F-B9C0-43A7-947D-A017B01F73E5}"/>
                  </a:ext>
                </a:extLst>
              </p:cNvPr>
              <p:cNvSpPr txBox="1"/>
              <p:nvPr/>
            </p:nvSpPr>
            <p:spPr bwMode="auto">
              <a:xfrm>
                <a:off x="6108700" y="5016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8314" name="Object 10">
                <a:extLst>
                  <a:ext uri="{FF2B5EF4-FFF2-40B4-BE49-F238E27FC236}">
                    <a16:creationId xmlns:a16="http://schemas.microsoft.com/office/drawing/2014/main" id="{A06A043F-B9C0-43A7-947D-A017B01F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700" y="5016500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8315" name="Object 11">
            <a:extLst>
              <a:ext uri="{FF2B5EF4-FFF2-40B4-BE49-F238E27FC236}">
                <a16:creationId xmlns:a16="http://schemas.microsoft.com/office/drawing/2014/main" id="{2C8BC4F9-5AA9-4DA5-8797-0BE166123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09338"/>
              </p:ext>
            </p:extLst>
          </p:nvPr>
        </p:nvGraphicFramePr>
        <p:xfrm>
          <a:off x="3200400" y="5854700"/>
          <a:ext cx="49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12" imgW="495000" imgH="558720" progId="Equation.DSMT4">
                  <p:embed/>
                </p:oleObj>
              </mc:Choice>
              <mc:Fallback>
                <p:oleObj name="Equation" r:id="rId12" imgW="495000" imgH="558720" progId="Equation.DSMT4">
                  <p:embed/>
                  <p:pic>
                    <p:nvPicPr>
                      <p:cNvPr id="738315" name="Object 11">
                        <a:extLst>
                          <a:ext uri="{FF2B5EF4-FFF2-40B4-BE49-F238E27FC236}">
                            <a16:creationId xmlns:a16="http://schemas.microsoft.com/office/drawing/2014/main" id="{2C8BC4F9-5AA9-4DA5-8797-0BE166123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54700"/>
                        <a:ext cx="49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6" name="Object 12">
            <a:extLst>
              <a:ext uri="{FF2B5EF4-FFF2-40B4-BE49-F238E27FC236}">
                <a16:creationId xmlns:a16="http://schemas.microsoft.com/office/drawing/2014/main" id="{8FE984E6-71EB-4912-8AF1-A6B5DA6A6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41203"/>
              </p:ext>
            </p:extLst>
          </p:nvPr>
        </p:nvGraphicFramePr>
        <p:xfrm>
          <a:off x="3879850" y="5854700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4" imgW="507960" imgH="558720" progId="Equation.DSMT4">
                  <p:embed/>
                </p:oleObj>
              </mc:Choice>
              <mc:Fallback>
                <p:oleObj name="Equation" r:id="rId14" imgW="507960" imgH="558720" progId="Equation.DSMT4">
                  <p:embed/>
                  <p:pic>
                    <p:nvPicPr>
                      <p:cNvPr id="738316" name="Object 12">
                        <a:extLst>
                          <a:ext uri="{FF2B5EF4-FFF2-40B4-BE49-F238E27FC236}">
                            <a16:creationId xmlns:a16="http://schemas.microsoft.com/office/drawing/2014/main" id="{8FE984E6-71EB-4912-8AF1-A6B5DA6A6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854700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7" name="Object 13">
            <a:extLst>
              <a:ext uri="{FF2B5EF4-FFF2-40B4-BE49-F238E27FC236}">
                <a16:creationId xmlns:a16="http://schemas.microsoft.com/office/drawing/2014/main" id="{CB959FB1-EE84-408D-AA10-F7987E815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07885"/>
              </p:ext>
            </p:extLst>
          </p:nvPr>
        </p:nvGraphicFramePr>
        <p:xfrm>
          <a:off x="5168900" y="5854700"/>
          <a:ext cx="109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6" imgW="1091880" imgH="558720" progId="Equation.DSMT4">
                  <p:embed/>
                </p:oleObj>
              </mc:Choice>
              <mc:Fallback>
                <p:oleObj name="Equation" r:id="rId16" imgW="1091880" imgH="558720" progId="Equation.DSMT4">
                  <p:embed/>
                  <p:pic>
                    <p:nvPicPr>
                      <p:cNvPr id="738317" name="Object 13">
                        <a:extLst>
                          <a:ext uri="{FF2B5EF4-FFF2-40B4-BE49-F238E27FC236}">
                            <a16:creationId xmlns:a16="http://schemas.microsoft.com/office/drawing/2014/main" id="{CB959FB1-EE84-408D-AA10-F7987E815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854700"/>
                        <a:ext cx="109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067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A3B4C2C-4DF6-4B05-907C-8DE20F705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3467DC92-EA45-494B-A46E-B2D67BDF8F78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147E905-BA7E-4E67-ADD8-CC36F310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34501615-E9A5-4ADF-8139-FF32121E9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INNER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>
                <a:extLst>
                  <a:ext uri="{FF2B5EF4-FFF2-40B4-BE49-F238E27FC236}">
                    <a16:creationId xmlns:a16="http://schemas.microsoft.com/office/drawing/2014/main" id="{B122F5F2-EE63-43BA-9B34-0727120450A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are vectors in      , then we regard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as         matrices.</a:t>
                </a:r>
              </a:p>
              <a:p>
                <a:pPr marL="609600" indent="-609600">
                  <a:lnSpc>
                    <a:spcPct val="80000"/>
                  </a:lnSpc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The transpose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a         matrix, and the matrix </a:t>
                </a:r>
              </a:p>
              <a:p>
                <a:pPr marL="609600" indent="-60960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	product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v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is a        matrix, which we write as a single real number (a scalar) without brackets.</a:t>
                </a:r>
              </a:p>
              <a:p>
                <a:pPr marL="609600" indent="-609600">
                  <a:lnSpc>
                    <a:spcPct val="80000"/>
                  </a:lnSpc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The number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inner product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, and it is written as </a:t>
                </a:r>
                <a14:m>
                  <m:oMath xmlns:m="http://schemas.openxmlformats.org/officeDocument/2006/math">
                    <m:r>
                      <a:rPr lang="en-US" altLang="en-US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</m:t>
                    </m:r>
                    <m:r>
                      <a:rPr lang="en-US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</m:oMath>
                </a14:m>
                <a:r>
                  <a:rPr lang="en-US" altLang="en-US" sz="28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609600" indent="-609600">
                  <a:lnSpc>
                    <a:spcPct val="80000"/>
                  </a:lnSpc>
                </a:pPr>
                <a:endParaRPr lang="en-US" altLang="en-US" sz="2800" dirty="0"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The inner product is also referred to as a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dot product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16424" name="Rectangle 8">
                <a:extLst>
                  <a:ext uri="{FF2B5EF4-FFF2-40B4-BE49-F238E27FC236}">
                    <a16:creationId xmlns:a16="http://schemas.microsoft.com/office/drawing/2014/main" id="{B122F5F2-EE63-43BA-9B34-07271204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4"/>
                <a:stretch>
                  <a:fillRect l="-1259" t="-286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459" name="Object 43">
                <a:extLst>
                  <a:ext uri="{FF2B5EF4-FFF2-40B4-BE49-F238E27FC236}">
                    <a16:creationId xmlns:a16="http://schemas.microsoft.com/office/drawing/2014/main" id="{C0C54612-A7D2-4208-A936-8DDE15DFD04B}"/>
                  </a:ext>
                </a:extLst>
              </p:cNvPr>
              <p:cNvSpPr txBox="1"/>
              <p:nvPr/>
            </p:nvSpPr>
            <p:spPr bwMode="auto">
              <a:xfrm>
                <a:off x="4635500" y="1333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6459" name="Object 43">
                <a:extLst>
                  <a:ext uri="{FF2B5EF4-FFF2-40B4-BE49-F238E27FC236}">
                    <a16:creationId xmlns:a16="http://schemas.microsoft.com/office/drawing/2014/main" id="{C0C54612-A7D2-4208-A936-8DDE15DFD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0" y="13335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id="{C0CE659D-2E7B-4CCD-8F54-AF878B9BB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13358"/>
              </p:ext>
            </p:extLst>
          </p:nvPr>
        </p:nvGraphicFramePr>
        <p:xfrm>
          <a:off x="1511300" y="17272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685800" imgH="342720" progId="Equation.DSMT4">
                  <p:embed/>
                </p:oleObj>
              </mc:Choice>
              <mc:Fallback>
                <p:oleObj name="Equation" r:id="rId6" imgW="685800" imgH="342720" progId="Equation.DSMT4">
                  <p:embed/>
                  <p:pic>
                    <p:nvPicPr>
                      <p:cNvPr id="316460" name="Object 44">
                        <a:extLst>
                          <a:ext uri="{FF2B5EF4-FFF2-40B4-BE49-F238E27FC236}">
                            <a16:creationId xmlns:a16="http://schemas.microsoft.com/office/drawing/2014/main" id="{C0CE659D-2E7B-4CCD-8F54-AF878B9BB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272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id="{0142AF13-B045-417B-89FA-0BEDF1CA7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34997"/>
              </p:ext>
            </p:extLst>
          </p:nvPr>
        </p:nvGraphicFramePr>
        <p:xfrm>
          <a:off x="4229100" y="26289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685800" imgH="342720" progId="Equation.DSMT4">
                  <p:embed/>
                </p:oleObj>
              </mc:Choice>
              <mc:Fallback>
                <p:oleObj name="Equation" r:id="rId8" imgW="685800" imgH="342720" progId="Equation.DSMT4">
                  <p:embed/>
                  <p:pic>
                    <p:nvPicPr>
                      <p:cNvPr id="316461" name="Object 45">
                        <a:extLst>
                          <a:ext uri="{FF2B5EF4-FFF2-40B4-BE49-F238E27FC236}">
                            <a16:creationId xmlns:a16="http://schemas.microsoft.com/office/drawing/2014/main" id="{0142AF13-B045-417B-89FA-0BEDF1CA7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6289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id="{5AB73FDD-1FE4-490B-8A2D-0806D1FCC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06033"/>
              </p:ext>
            </p:extLst>
          </p:nvPr>
        </p:nvGraphicFramePr>
        <p:xfrm>
          <a:off x="3530600" y="3060700"/>
          <a:ext cx="508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609480" imgH="330120" progId="Equation.DSMT4">
                  <p:embed/>
                </p:oleObj>
              </mc:Choice>
              <mc:Fallback>
                <p:oleObj name="Equation" r:id="rId10" imgW="609480" imgH="330120" progId="Equation.DSMT4">
                  <p:embed/>
                  <p:pic>
                    <p:nvPicPr>
                      <p:cNvPr id="316462" name="Object 46">
                        <a:extLst>
                          <a:ext uri="{FF2B5EF4-FFF2-40B4-BE49-F238E27FC236}">
                            <a16:creationId xmlns:a16="http://schemas.microsoft.com/office/drawing/2014/main" id="{5AB73FDD-1FE4-490B-8A2D-0806D1FCC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060700"/>
                        <a:ext cx="5080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024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C4A866E-CD77-4CE0-A965-EB6C191D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42DD7532-5573-4CE1-814A-67AD12C8ABB0}" type="slidenum">
              <a:rPr lang="en-US" altLang="en-US"/>
              <a:pPr/>
              <a:t>20</a:t>
            </a:fld>
            <a:endParaRPr lang="en-CA" alt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96E6B1D-FB7F-492C-A3C4-971CC904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97285C22-FE4F-472F-B4D8-4632DC040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ANGLES IN       AND      (OPTIONAL)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11AD6EF5-E7EC-467D-B10B-9BA32975D0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657600"/>
            <a:ext cx="8229600" cy="28194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dirty="0"/>
              <a:t>By the law of cosines,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which can be rearranged to produce the equations on the next slide.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334" name="Object 6">
                <a:extLst>
                  <a:ext uri="{FF2B5EF4-FFF2-40B4-BE49-F238E27FC236}">
                    <a16:creationId xmlns:a16="http://schemas.microsoft.com/office/drawing/2014/main" id="{1D360F44-C537-4139-B83B-451F9CA01508}"/>
                  </a:ext>
                </a:extLst>
              </p:cNvPr>
              <p:cNvSpPr txBox="1"/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9334" name="Object 6">
                <a:extLst>
                  <a:ext uri="{FF2B5EF4-FFF2-40B4-BE49-F238E27FC236}">
                    <a16:creationId xmlns:a16="http://schemas.microsoft.com/office/drawing/2014/main" id="{1D360F44-C537-4139-B83B-451F9CA0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9335" name="Object 7">
                <a:extLst>
                  <a:ext uri="{FF2B5EF4-FFF2-40B4-BE49-F238E27FC236}">
                    <a16:creationId xmlns:a16="http://schemas.microsoft.com/office/drawing/2014/main" id="{D8BDADC3-4150-4383-9DA3-B6629210B254}"/>
                  </a:ext>
                </a:extLst>
              </p:cNvPr>
              <p:cNvSpPr txBox="1"/>
              <p:nvPr/>
            </p:nvSpPr>
            <p:spPr bwMode="auto">
              <a:xfrm>
                <a:off x="3733800" y="558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9335" name="Object 7">
                <a:extLst>
                  <a:ext uri="{FF2B5EF4-FFF2-40B4-BE49-F238E27FC236}">
                    <a16:creationId xmlns:a16="http://schemas.microsoft.com/office/drawing/2014/main" id="{D8BDADC3-4150-4383-9DA3-B6629210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558800"/>
                <a:ext cx="4445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9336" name="Object 8">
            <a:extLst>
              <a:ext uri="{FF2B5EF4-FFF2-40B4-BE49-F238E27FC236}">
                <a16:creationId xmlns:a16="http://schemas.microsoft.com/office/drawing/2014/main" id="{5FF9AC8D-3C42-4A71-B8A5-99E7CE73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11391"/>
              </p:ext>
            </p:extLst>
          </p:nvPr>
        </p:nvGraphicFramePr>
        <p:xfrm>
          <a:off x="1784350" y="4648200"/>
          <a:ext cx="5753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5752800" imgH="622080" progId="Equation.DSMT4">
                  <p:embed/>
                </p:oleObj>
              </mc:Choice>
              <mc:Fallback>
                <p:oleObj name="Equation" r:id="rId5" imgW="5752800" imgH="622080" progId="Equation.DSMT4">
                  <p:embed/>
                  <p:pic>
                    <p:nvPicPr>
                      <p:cNvPr id="739336" name="Object 8">
                        <a:extLst>
                          <a:ext uri="{FF2B5EF4-FFF2-40B4-BE49-F238E27FC236}">
                            <a16:creationId xmlns:a16="http://schemas.microsoft.com/office/drawing/2014/main" id="{5FF9AC8D-3C42-4A71-B8A5-99E7CE735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648200"/>
                        <a:ext cx="5753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9352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02027"/>
            <a:ext cx="55816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8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78D40C8-88FA-4736-B5AD-217802F5D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88955A16-FC24-42E7-81C4-819063EC7ABE}" type="slidenum">
              <a:rPr lang="en-US" altLang="en-US"/>
              <a:pPr/>
              <a:t>21</a:t>
            </a:fld>
            <a:endParaRPr lang="en-CA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4795DB6-62CA-47ED-9209-64CF4781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F7CCA048-C7B7-4B6E-BF40-38F891D8D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ANGLES IN       AND      (OPTIONAL)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686CBB16-830D-414C-B74B-BDFEC6FD0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verification for       is similar.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         , formula (1) may be used to </a:t>
            </a:r>
            <a:r>
              <a:rPr lang="en-US" altLang="en-US" sz="2800" i="1" dirty="0"/>
              <a:t>define</a:t>
            </a:r>
            <a:r>
              <a:rPr lang="en-US" altLang="en-US" sz="2800" dirty="0"/>
              <a:t> the angle between two vectors in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statistics, the value of           defined by (1) for suitable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called a </a:t>
            </a:r>
            <a:r>
              <a:rPr lang="en-US" altLang="en-US" sz="2800" i="1" dirty="0"/>
              <a:t>correlation coefficient</a:t>
            </a:r>
            <a:r>
              <a:rPr lang="en-US" altLang="en-US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1380" name="Object 4">
                <a:extLst>
                  <a:ext uri="{FF2B5EF4-FFF2-40B4-BE49-F238E27FC236}">
                    <a16:creationId xmlns:a16="http://schemas.microsoft.com/office/drawing/2014/main" id="{0721E57E-AAA4-404C-A22E-80BE6DEEE54D}"/>
                  </a:ext>
                </a:extLst>
              </p:cNvPr>
              <p:cNvSpPr txBox="1"/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1380" name="Object 4">
                <a:extLst>
                  <a:ext uri="{FF2B5EF4-FFF2-40B4-BE49-F238E27FC236}">
                    <a16:creationId xmlns:a16="http://schemas.microsoft.com/office/drawing/2014/main" id="{0721E57E-AAA4-404C-A22E-80BE6DEE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1381" name="Object 5">
                <a:extLst>
                  <a:ext uri="{FF2B5EF4-FFF2-40B4-BE49-F238E27FC236}">
                    <a16:creationId xmlns:a16="http://schemas.microsoft.com/office/drawing/2014/main" id="{6B8BA3A7-5936-43FB-9222-B5226E12E117}"/>
                  </a:ext>
                </a:extLst>
              </p:cNvPr>
              <p:cNvSpPr txBox="1"/>
              <p:nvPr/>
            </p:nvSpPr>
            <p:spPr bwMode="auto">
              <a:xfrm>
                <a:off x="3721100" y="558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1381" name="Object 5">
                <a:extLst>
                  <a:ext uri="{FF2B5EF4-FFF2-40B4-BE49-F238E27FC236}">
                    <a16:creationId xmlns:a16="http://schemas.microsoft.com/office/drawing/2014/main" id="{6B8BA3A7-5936-43FB-9222-B5226E12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100" y="558800"/>
                <a:ext cx="4445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1382" name="Object 6">
            <a:extLst>
              <a:ext uri="{FF2B5EF4-FFF2-40B4-BE49-F238E27FC236}">
                <a16:creationId xmlns:a16="http://schemas.microsoft.com/office/drawing/2014/main" id="{73D063E3-2647-403C-BF61-7727029F4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58506"/>
              </p:ext>
            </p:extLst>
          </p:nvPr>
        </p:nvGraphicFramePr>
        <p:xfrm>
          <a:off x="482600" y="1092200"/>
          <a:ext cx="8358188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9118440" imgH="3174840" progId="Equation.DSMT4">
                  <p:embed/>
                </p:oleObj>
              </mc:Choice>
              <mc:Fallback>
                <p:oleObj name="Equation" r:id="rId5" imgW="9118440" imgH="3174840" progId="Equation.DSMT4">
                  <p:embed/>
                  <p:pic>
                    <p:nvPicPr>
                      <p:cNvPr id="741382" name="Object 6">
                        <a:extLst>
                          <a:ext uri="{FF2B5EF4-FFF2-40B4-BE49-F238E27FC236}">
                            <a16:creationId xmlns:a16="http://schemas.microsoft.com/office/drawing/2014/main" id="{73D063E3-2647-403C-BF61-7727029F4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092200"/>
                        <a:ext cx="8358188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41383" name="Object 7">
                <a:extLst>
                  <a:ext uri="{FF2B5EF4-FFF2-40B4-BE49-F238E27FC236}">
                    <a16:creationId xmlns:a16="http://schemas.microsoft.com/office/drawing/2014/main" id="{DA8697DA-4E0F-4AEA-AF4B-677214C62234}"/>
                  </a:ext>
                </a:extLst>
              </p:cNvPr>
              <p:cNvSpPr txBox="1"/>
              <p:nvPr/>
            </p:nvSpPr>
            <p:spPr bwMode="auto">
              <a:xfrm>
                <a:off x="3733800" y="39497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1383" name="Object 7">
                <a:extLst>
                  <a:ext uri="{FF2B5EF4-FFF2-40B4-BE49-F238E27FC236}">
                    <a16:creationId xmlns:a16="http://schemas.microsoft.com/office/drawing/2014/main" id="{DA8697DA-4E0F-4AEA-AF4B-677214C6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949700"/>
                <a:ext cx="4445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1384" name="Object 8">
            <a:extLst>
              <a:ext uri="{FF2B5EF4-FFF2-40B4-BE49-F238E27FC236}">
                <a16:creationId xmlns:a16="http://schemas.microsoft.com/office/drawing/2014/main" id="{1E78AE42-537B-4496-814E-E21B2DBCC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831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8" imgW="812520" imgH="342720" progId="Equation.DSMT4">
                  <p:embed/>
                </p:oleObj>
              </mc:Choice>
              <mc:Fallback>
                <p:oleObj name="Equation" r:id="rId8" imgW="812520" imgH="342720" progId="Equation.DSMT4">
                  <p:embed/>
                  <p:pic>
                    <p:nvPicPr>
                      <p:cNvPr id="741384" name="Object 8">
                        <a:extLst>
                          <a:ext uri="{FF2B5EF4-FFF2-40B4-BE49-F238E27FC236}">
                            <a16:creationId xmlns:a16="http://schemas.microsoft.com/office/drawing/2014/main" id="{1E78AE42-537B-4496-814E-E21B2DBCC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83100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41385" name="Object 9">
                <a:extLst>
                  <a:ext uri="{FF2B5EF4-FFF2-40B4-BE49-F238E27FC236}">
                    <a16:creationId xmlns:a16="http://schemas.microsoft.com/office/drawing/2014/main" id="{99F75329-D961-4BBB-AD3B-D4713B898096}"/>
                  </a:ext>
                </a:extLst>
              </p:cNvPr>
              <p:cNvSpPr txBox="1"/>
              <p:nvPr/>
            </p:nvSpPr>
            <p:spPr bwMode="auto">
              <a:xfrm>
                <a:off x="5105400" y="4800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1385" name="Object 9">
                <a:extLst>
                  <a:ext uri="{FF2B5EF4-FFF2-40B4-BE49-F238E27FC236}">
                    <a16:creationId xmlns:a16="http://schemas.microsoft.com/office/drawing/2014/main" id="{99F75329-D961-4BBB-AD3B-D4713B89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4800600"/>
                <a:ext cx="457200" cy="393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1386" name="Object 10">
            <a:extLst>
              <a:ext uri="{FF2B5EF4-FFF2-40B4-BE49-F238E27FC236}">
                <a16:creationId xmlns:a16="http://schemas.microsoft.com/office/drawing/2014/main" id="{95DFFE8F-AF98-4856-A742-56ECF7C83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53340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11" imgW="863280" imgH="342720" progId="Equation.DSMT4">
                  <p:embed/>
                </p:oleObj>
              </mc:Choice>
              <mc:Fallback>
                <p:oleObj name="Equation" r:id="rId11" imgW="863280" imgH="342720" progId="Equation.DSMT4">
                  <p:embed/>
                  <p:pic>
                    <p:nvPicPr>
                      <p:cNvPr id="741386" name="Object 10">
                        <a:extLst>
                          <a:ext uri="{FF2B5EF4-FFF2-40B4-BE49-F238E27FC236}">
                            <a16:creationId xmlns:a16="http://schemas.microsoft.com/office/drawing/2014/main" id="{95DFFE8F-AF98-4856-A742-56ECF7C83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3340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546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169415-E292-48CA-B890-D44955FF9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F8F7EE0D-AD1E-4134-80DD-D7909D1A9620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84C4D0-4A0F-4ADB-B9F2-596132AF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91C5FC1D-2C9F-4F7C-A81D-EB84D2A02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INNER PRODUCT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A9483B38-B9BB-4846-B763-8F664E5A9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               and                ,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then the inner product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. </a:t>
            </a: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2D2BC5F3-74A9-48D7-8C51-A4E16E27C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03351"/>
              </p:ext>
            </p:extLst>
          </p:nvPr>
        </p:nvGraphicFramePr>
        <p:xfrm>
          <a:off x="1206500" y="1204817"/>
          <a:ext cx="12573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57120" imgH="2387520" progId="Equation.DSMT4">
                  <p:embed/>
                </p:oleObj>
              </mc:Choice>
              <mc:Fallback>
                <p:oleObj name="Equation" r:id="rId3" imgW="1257120" imgH="2387520" progId="Equation.DSMT4">
                  <p:embed/>
                  <p:pic>
                    <p:nvPicPr>
                      <p:cNvPr id="720900" name="Object 4">
                        <a:extLst>
                          <a:ext uri="{FF2B5EF4-FFF2-40B4-BE49-F238E27FC236}">
                            <a16:creationId xmlns:a16="http://schemas.microsoft.com/office/drawing/2014/main" id="{2D2BC5F3-74A9-48D7-8C51-A4E16E27C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204817"/>
                        <a:ext cx="12573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0A292C70-6E06-48C5-BD8B-7970D62AB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43941"/>
              </p:ext>
            </p:extLst>
          </p:nvPr>
        </p:nvGraphicFramePr>
        <p:xfrm>
          <a:off x="3155950" y="1204817"/>
          <a:ext cx="1346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46040" imgH="2387520" progId="Equation.DSMT4">
                  <p:embed/>
                </p:oleObj>
              </mc:Choice>
              <mc:Fallback>
                <p:oleObj name="Equation" r:id="rId5" imgW="1346040" imgH="2387520" progId="Equation.DSMT4">
                  <p:embed/>
                  <p:pic>
                    <p:nvPicPr>
                      <p:cNvPr id="720901" name="Object 5">
                        <a:extLst>
                          <a:ext uri="{FF2B5EF4-FFF2-40B4-BE49-F238E27FC236}">
                            <a16:creationId xmlns:a16="http://schemas.microsoft.com/office/drawing/2014/main" id="{0A292C70-6E06-48C5-BD8B-7970D62AB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204817"/>
                        <a:ext cx="13462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id="{DE2C0CEB-563D-4685-A8DE-F453380AF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60432"/>
              </p:ext>
            </p:extLst>
          </p:nvPr>
        </p:nvGraphicFramePr>
        <p:xfrm>
          <a:off x="838200" y="4114800"/>
          <a:ext cx="7112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7111800" imgH="2387520" progId="Equation.DSMT4">
                  <p:embed/>
                </p:oleObj>
              </mc:Choice>
              <mc:Fallback>
                <p:oleObj name="Equation" r:id="rId7" imgW="7111800" imgH="2387520" progId="Equation.DSMT4">
                  <p:embed/>
                  <p:pic>
                    <p:nvPicPr>
                      <p:cNvPr id="720902" name="Object 6">
                        <a:extLst>
                          <a:ext uri="{FF2B5EF4-FFF2-40B4-BE49-F238E27FC236}">
                            <a16:creationId xmlns:a16="http://schemas.microsoft.com/office/drawing/2014/main" id="{DE2C0CEB-563D-4685-A8DE-F453380AF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7112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158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id="{2E756A46-8651-4633-82DB-5562EC584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35941"/>
              </p:ext>
            </p:extLst>
          </p:nvPr>
        </p:nvGraphicFramePr>
        <p:xfrm>
          <a:off x="1955800" y="1968500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722949" name="Object 5">
                        <a:extLst>
                          <a:ext uri="{FF2B5EF4-FFF2-40B4-BE49-F238E27FC236}">
                            <a16:creationId xmlns:a16="http://schemas.microsoft.com/office/drawing/2014/main" id="{2E756A46-8651-4633-82DB-5562EC584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68500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id="{B9187BCE-03BE-4FD3-A0CD-05AF47064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09117"/>
              </p:ext>
            </p:extLst>
          </p:nvPr>
        </p:nvGraphicFramePr>
        <p:xfrm>
          <a:off x="887413" y="4097338"/>
          <a:ext cx="501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016240" imgH="634680" progId="Equation.DSMT4">
                  <p:embed/>
                </p:oleObj>
              </mc:Choice>
              <mc:Fallback>
                <p:oleObj name="Equation" r:id="rId5" imgW="5016240" imgH="634680" progId="Equation.DSMT4">
                  <p:embed/>
                  <p:pic>
                    <p:nvPicPr>
                      <p:cNvPr id="722952" name="Object 8">
                        <a:extLst>
                          <a:ext uri="{FF2B5EF4-FFF2-40B4-BE49-F238E27FC236}">
                            <a16:creationId xmlns:a16="http://schemas.microsoft.com/office/drawing/2014/main" id="{B9187BCE-03BE-4FD3-A0CD-05AF47064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097338"/>
                        <a:ext cx="501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3FE39C9-C529-4663-8F15-40D7C1D7E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7DF6EFE7-F854-4E75-AC12-925C7E8C6DCF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EF9865A-2D08-487B-8DAB-BB663A2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198A84D3-2129-49EC-92F7-BE9BB1F39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LENGTH OF A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2947" name="Rectangle 3">
                <a:extLst>
                  <a:ext uri="{FF2B5EF4-FFF2-40B4-BE49-F238E27FC236}">
                    <a16:creationId xmlns:a16="http://schemas.microsoft.com/office/drawing/2014/main" id="{A5A1F603-1397-4721-A046-A13891411AD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If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is in      , with entries </a:t>
                </a:r>
                <a:r>
                  <a:rPr lang="en-US" altLang="en-US" sz="2800" i="1" dirty="0"/>
                  <a:t>v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…, </a:t>
                </a:r>
                <a:r>
                  <a:rPr lang="en-US" altLang="en-US" sz="2800" i="1" dirty="0"/>
                  <a:t>v</a:t>
                </a:r>
                <a:r>
                  <a:rPr lang="en-US" altLang="en-US" sz="2800" i="1" baseline="-25000" dirty="0"/>
                  <a:t>n</a:t>
                </a:r>
                <a:r>
                  <a:rPr lang="en-US" altLang="en-US" sz="2800" dirty="0"/>
                  <a:t>, then the square root of   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    is defined because </a:t>
                </a:r>
                <a14:m>
                  <m:oMath xmlns:m="http://schemas.openxmlformats.org/officeDocument/2006/math">
                    <m:r>
                      <a:rPr lang="en-US" altLang="en-US" sz="28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en-US" sz="2800" dirty="0"/>
                  <a:t> is nonnegative.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en-US" sz="2800" b="1" dirty="0"/>
                  <a:t>Definition:</a:t>
                </a:r>
                <a:r>
                  <a:rPr lang="en-US" altLang="en-US" sz="2800" dirty="0"/>
                  <a:t> The </a:t>
                </a:r>
                <a:r>
                  <a:rPr lang="en-US" altLang="en-US" sz="2800" b="1" dirty="0"/>
                  <a:t>length</a:t>
                </a:r>
                <a:r>
                  <a:rPr lang="en-US" altLang="en-US" sz="2800" dirty="0"/>
                  <a:t> (or </a:t>
                </a:r>
                <a:r>
                  <a:rPr lang="en-US" altLang="en-US" sz="2800" b="1" dirty="0"/>
                  <a:t>norm</a:t>
                </a:r>
                <a:r>
                  <a:rPr lang="en-US" altLang="en-US" sz="2800" dirty="0"/>
                  <a:t>) of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is the nonnegative scalar        defined by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800" dirty="0"/>
                  <a:t>                                         and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Suppose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is in      , say,              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722947" name="Rectangle 3">
                <a:extLst>
                  <a:ext uri="{FF2B5EF4-FFF2-40B4-BE49-F238E27FC236}">
                    <a16:creationId xmlns:a16="http://schemas.microsoft.com/office/drawing/2014/main" id="{A5A1F603-1397-4721-A046-A13891411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7"/>
                <a:stretch>
                  <a:fillRect l="-1259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948" name="Object 4">
                <a:extLst>
                  <a:ext uri="{FF2B5EF4-FFF2-40B4-BE49-F238E27FC236}">
                    <a16:creationId xmlns:a16="http://schemas.microsoft.com/office/drawing/2014/main" id="{07E3113D-8E04-47C4-96F0-D6B04A0B262B}"/>
                  </a:ext>
                </a:extLst>
              </p:cNvPr>
              <p:cNvSpPr txBox="1"/>
              <p:nvPr/>
            </p:nvSpPr>
            <p:spPr bwMode="auto">
              <a:xfrm>
                <a:off x="2171700" y="14351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2948" name="Object 4">
                <a:extLst>
                  <a:ext uri="{FF2B5EF4-FFF2-40B4-BE49-F238E27FC236}">
                    <a16:creationId xmlns:a16="http://schemas.microsoft.com/office/drawing/2014/main" id="{07E3113D-8E04-47C4-96F0-D6B04A0B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1700" y="14351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id="{06BDC1B4-0D83-4057-868E-470BD2C2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07531"/>
              </p:ext>
            </p:extLst>
          </p:nvPr>
        </p:nvGraphicFramePr>
        <p:xfrm>
          <a:off x="3664501" y="3203712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507960" imgH="558720" progId="Equation.DSMT4">
                  <p:embed/>
                </p:oleObj>
              </mc:Choice>
              <mc:Fallback>
                <p:oleObj name="Equation" r:id="rId9" imgW="507960" imgH="558720" progId="Equation.DSMT4">
                  <p:embed/>
                  <p:pic>
                    <p:nvPicPr>
                      <p:cNvPr id="722951" name="Object 7">
                        <a:extLst>
                          <a:ext uri="{FF2B5EF4-FFF2-40B4-BE49-F238E27FC236}">
                            <a16:creationId xmlns:a16="http://schemas.microsoft.com/office/drawing/2014/main" id="{06BDC1B4-0D83-4057-868E-470BD2C22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01" y="3203712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2954" name="Object 10">
                <a:extLst>
                  <a:ext uri="{FF2B5EF4-FFF2-40B4-BE49-F238E27FC236}">
                    <a16:creationId xmlns:a16="http://schemas.microsoft.com/office/drawing/2014/main" id="{D1751C5A-896E-4825-A141-061BB742AED0}"/>
                  </a:ext>
                </a:extLst>
              </p:cNvPr>
              <p:cNvSpPr txBox="1"/>
              <p:nvPr/>
            </p:nvSpPr>
            <p:spPr bwMode="auto">
              <a:xfrm>
                <a:off x="3149600" y="54864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2954" name="Object 10">
                <a:extLst>
                  <a:ext uri="{FF2B5EF4-FFF2-40B4-BE49-F238E27FC236}">
                    <a16:creationId xmlns:a16="http://schemas.microsoft.com/office/drawing/2014/main" id="{D1751C5A-896E-4825-A141-061BB742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9600" y="5486400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2955" name="Object 11">
            <a:extLst>
              <a:ext uri="{FF2B5EF4-FFF2-40B4-BE49-F238E27FC236}">
                <a16:creationId xmlns:a16="http://schemas.microsoft.com/office/drawing/2014/main" id="{AB46E162-AE55-489B-BF40-62D8E3E77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38179"/>
              </p:ext>
            </p:extLst>
          </p:nvPr>
        </p:nvGraphicFramePr>
        <p:xfrm>
          <a:off x="4337050" y="5181600"/>
          <a:ext cx="124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2" imgW="1244520" imgH="1143000" progId="Equation.DSMT4">
                  <p:embed/>
                </p:oleObj>
              </mc:Choice>
              <mc:Fallback>
                <p:oleObj name="Equation" r:id="rId12" imgW="1244520" imgH="1143000" progId="Equation.DSMT4">
                  <p:embed/>
                  <p:pic>
                    <p:nvPicPr>
                      <p:cNvPr id="722955" name="Object 11">
                        <a:extLst>
                          <a:ext uri="{FF2B5EF4-FFF2-40B4-BE49-F238E27FC236}">
                            <a16:creationId xmlns:a16="http://schemas.microsoft.com/office/drawing/2014/main" id="{AB46E162-AE55-489B-BF40-62D8E3E77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181600"/>
                        <a:ext cx="124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3" name="Object 9">
            <a:extLst>
              <a:ext uri="{FF2B5EF4-FFF2-40B4-BE49-F238E27FC236}">
                <a16:creationId xmlns:a16="http://schemas.microsoft.com/office/drawing/2014/main" id="{35EA0431-99F4-46F2-B669-E85504E1D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52777"/>
              </p:ext>
            </p:extLst>
          </p:nvPr>
        </p:nvGraphicFramePr>
        <p:xfrm>
          <a:off x="6705600" y="4103687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4" imgW="1663560" imgH="622080" progId="Equation.DSMT4">
                  <p:embed/>
                </p:oleObj>
              </mc:Choice>
              <mc:Fallback>
                <p:oleObj name="Equation" r:id="rId14" imgW="1663560" imgH="622080" progId="Equation.DSMT4">
                  <p:embed/>
                  <p:pic>
                    <p:nvPicPr>
                      <p:cNvPr id="722953" name="Object 9">
                        <a:extLst>
                          <a:ext uri="{FF2B5EF4-FFF2-40B4-BE49-F238E27FC236}">
                            <a16:creationId xmlns:a16="http://schemas.microsoft.com/office/drawing/2014/main" id="{35EA0431-99F4-46F2-B669-E85504E1D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03687"/>
                        <a:ext cx="1663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BC391E-DD75-4621-BAD1-11917D7A6AD5}"/>
                  </a:ext>
                </a:extLst>
              </p:cNvPr>
              <p:cNvSpPr/>
              <p:nvPr/>
            </p:nvSpPr>
            <p:spPr>
              <a:xfrm>
                <a:off x="7916430" y="4184005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BC391E-DD75-4621-BAD1-11917D7A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430" y="4184005"/>
                <a:ext cx="3401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834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205F1D1-48B6-4689-AF3F-B5E4A27E4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A5883B3A-1EC7-4E4A-88D5-DDF75D91BD84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A348F6-FF56-4547-B53B-B79D0A7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77DF59C9-1E6F-4BBC-8C81-BC45D52D1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LENGTH OF A VECTOR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F29C51F9-2BBC-48E2-9051-56777966C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n-US" altLang="en-US" sz="2800" dirty="0"/>
              <a:t>If we identify </a:t>
            </a:r>
            <a:r>
              <a:rPr lang="en-US" altLang="en-US" sz="2800" b="1" dirty="0"/>
              <a:t>v</a:t>
            </a:r>
            <a:r>
              <a:rPr lang="en-US" altLang="en-US" sz="2800" dirty="0"/>
              <a:t> with a geometric point in the plane, as usual, then       coincides with the standard notion of the length of the line segment from the origin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This follows from the Pythagorean Theorem applied to a triangle such as the one shown in the following figure.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30564334-69D8-495F-80D0-F9BE2CB25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14451"/>
              </p:ext>
            </p:extLst>
          </p:nvPr>
        </p:nvGraphicFramePr>
        <p:xfrm>
          <a:off x="2876550" y="1713946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07960" imgH="558720" progId="Equation.DSMT4">
                  <p:embed/>
                </p:oleObj>
              </mc:Choice>
              <mc:Fallback>
                <p:oleObj name="Equation" r:id="rId3" imgW="507960" imgH="55872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30564334-69D8-495F-80D0-F9BE2CB25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713946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398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02393"/>
            <a:ext cx="3200400" cy="269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2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5BA0B30-DEFD-45F7-A2F3-F724BFE0A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C8F13A3D-F7B1-43D1-AC05-400E0ED8AE0C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E65999-F1EB-4258-8114-55634B13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35617A5B-F7DA-40BD-BCC3-77CD61F0A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LENGTH OF A VECTOR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02DB17E9-C39D-46B0-BE8E-0BFC96F9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95300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en-US" altLang="en-US" sz="2800" dirty="0"/>
              <a:t>For any scalar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length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    times the length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. That is, </a:t>
            </a:r>
          </a:p>
          <a:p>
            <a:r>
              <a:rPr lang="en-US" altLang="en-US" sz="2800" dirty="0"/>
              <a:t>A vector whose length is 1 is called a </a:t>
            </a:r>
            <a:r>
              <a:rPr lang="en-US" altLang="en-US" sz="2800" b="1" dirty="0"/>
              <a:t>unit vector</a:t>
            </a:r>
            <a:r>
              <a:rPr lang="en-US" altLang="en-US" sz="2800" dirty="0"/>
              <a:t>.</a:t>
            </a:r>
          </a:p>
          <a:p>
            <a:pPr>
              <a:lnSpc>
                <a:spcPts val="4200"/>
              </a:lnSpc>
            </a:pPr>
            <a:r>
              <a:rPr lang="en-US" altLang="en-US" sz="2800" dirty="0"/>
              <a:t>If we </a:t>
            </a:r>
            <a:r>
              <a:rPr lang="en-US" altLang="en-US" sz="2800" i="1" dirty="0"/>
              <a:t>divide</a:t>
            </a:r>
            <a:r>
              <a:rPr lang="en-US" altLang="en-US" sz="2800" dirty="0"/>
              <a:t> a nonzero vector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by its length</a:t>
            </a:r>
            <a:r>
              <a:rPr lang="en-US" altLang="en-US" sz="2800" dirty="0">
                <a:cs typeface="Times New Roman" panose="02020603050405020304" pitchFamily="18" charset="0"/>
              </a:rPr>
              <a:t>—that is, multiply by           —we obtain a unit vector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because the length of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is                    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process of creating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from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sometimes called </a:t>
            </a:r>
            <a:r>
              <a:rPr lang="en-US" altLang="en-US" sz="2800" b="1" dirty="0">
                <a:cs typeface="Times New Roman" panose="02020603050405020304" pitchFamily="18" charset="0"/>
              </a:rPr>
              <a:t>normalizing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and we say that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is </a:t>
            </a:r>
            <a:r>
              <a:rPr lang="en-US" altLang="en-US" sz="2800" i="1" dirty="0">
                <a:cs typeface="Times New Roman" panose="02020603050405020304" pitchFamily="18" charset="0"/>
              </a:rPr>
              <a:t>in the same direction</a:t>
            </a:r>
            <a:r>
              <a:rPr lang="en-US" altLang="en-US" sz="2800" dirty="0">
                <a:cs typeface="Times New Roman" panose="02020603050405020304" pitchFamily="18" charset="0"/>
              </a:rPr>
              <a:t> as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AA52B2B5-56D7-4745-8532-FB4A3F59F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38747"/>
              </p:ext>
            </p:extLst>
          </p:nvPr>
        </p:nvGraphicFramePr>
        <p:xfrm>
          <a:off x="2617788" y="3379788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14400" imgH="558720" progId="Equation.DSMT4">
                  <p:embed/>
                </p:oleObj>
              </mc:Choice>
              <mc:Fallback>
                <p:oleObj name="Equation" r:id="rId3" imgW="914400" imgH="55872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AA52B2B5-56D7-4745-8532-FB4A3F59F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379788"/>
                        <a:ext cx="91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id="{6322E096-A8D3-48DF-BAC7-42BD3A0AB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98961"/>
              </p:ext>
            </p:extLst>
          </p:nvPr>
        </p:nvGraphicFramePr>
        <p:xfrm>
          <a:off x="4629150" y="3862388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01720" imgH="558720" progId="Equation.DSMT4">
                  <p:embed/>
                </p:oleObj>
              </mc:Choice>
              <mc:Fallback>
                <p:oleObj name="Equation" r:id="rId5" imgW="1701720" imgH="558720" progId="Equation.DSMT4">
                  <p:embed/>
                  <p:pic>
                    <p:nvPicPr>
                      <p:cNvPr id="724997" name="Object 5">
                        <a:extLst>
                          <a:ext uri="{FF2B5EF4-FFF2-40B4-BE49-F238E27FC236}">
                            <a16:creationId xmlns:a16="http://schemas.microsoft.com/office/drawing/2014/main" id="{6322E096-A8D3-48DF-BAC7-42BD3A0AB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862388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1785"/>
              </p:ext>
            </p:extLst>
          </p:nvPr>
        </p:nvGraphicFramePr>
        <p:xfrm>
          <a:off x="2731052" y="1713465"/>
          <a:ext cx="200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006280" imgH="558720" progId="Equation.DSMT4">
                  <p:embed/>
                </p:oleObj>
              </mc:Choice>
              <mc:Fallback>
                <p:oleObj name="Equation" r:id="rId7" imgW="2006280" imgH="55872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052" y="1713465"/>
                        <a:ext cx="200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3372"/>
              </p:ext>
            </p:extLst>
          </p:nvPr>
        </p:nvGraphicFramePr>
        <p:xfrm>
          <a:off x="5552661" y="1239078"/>
          <a:ext cx="35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55320" imgH="558720" progId="Equation.DSMT4">
                  <p:embed/>
                </p:oleObj>
              </mc:Choice>
              <mc:Fallback>
                <p:oleObj name="Equation" r:id="rId9" imgW="355320" imgH="5587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2661" y="1239078"/>
                        <a:ext cx="355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064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5E1FD34-57B4-468A-8D04-6C61F3CA9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C987A4EC-C750-411A-80F9-5EAD9774D4F1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ECBBAFE-517B-4D3E-B6F1-5BF68042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B4B88E9C-C2F4-4758-A6D3-AC4A4EF4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3187" name="Rectangle 3">
                <a:extLst>
                  <a:ext uri="{FF2B5EF4-FFF2-40B4-BE49-F238E27FC236}">
                    <a16:creationId xmlns:a16="http://schemas.microsoft.com/office/drawing/2014/main" id="{CC34C78A-F127-4FCE-9A7C-0DD7CB71D8E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The two squared distances are equal if and only if  </a:t>
                </a:r>
              </a:p>
              <a:p>
                <a:pPr>
                  <a:lnSpc>
                    <a:spcPct val="90000"/>
                  </a:lnSpc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	                        , which happens if and only if              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en-US" sz="2800" dirty="0"/>
                  <a:t>This calculation shows that when vectors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and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are identified with geometric points, the corresponding lines through the points and the origin are perpendicular if and only if              .</a:t>
                </a:r>
              </a:p>
              <a:p>
                <a:pPr marL="0" indent="0">
                  <a:lnSpc>
                    <a:spcPts val="900"/>
                  </a:lnSpc>
                  <a:spcBef>
                    <a:spcPts val="0"/>
                  </a:spcBef>
                  <a:buNone/>
                </a:pPr>
                <a:endParaRPr lang="en-US" altLang="en-US" sz="2800" dirty="0"/>
              </a:p>
              <a:p>
                <a:pPr>
                  <a:spcBef>
                    <a:spcPts val="0"/>
                  </a:spcBef>
                </a:pPr>
                <a:r>
                  <a:rPr lang="en-US" altLang="en-US" sz="2800" b="1" dirty="0"/>
                  <a:t>Definition:</a:t>
                </a:r>
                <a:r>
                  <a:rPr lang="en-US" altLang="en-US" sz="2800" dirty="0"/>
                  <a:t> Two vectors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and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in      are </a:t>
                </a:r>
                <a:r>
                  <a:rPr lang="en-US" altLang="en-US" sz="2800" b="1" dirty="0"/>
                  <a:t>orthogonal</a:t>
                </a:r>
                <a:r>
                  <a:rPr lang="en-US" altLang="en-US" sz="2800" dirty="0"/>
                  <a:t> (to each other) if </a:t>
                </a:r>
                <a14:m>
                  <m:oMath xmlns:m="http://schemas.openxmlformats.org/officeDocument/2006/math">
                    <m:r>
                      <a:rPr lang="en-US" alt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800" dirty="0"/>
                  <a:t>.          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en-US" sz="2800" dirty="0"/>
                  <a:t>The zero vector is orthogonal to every vector in       because                for all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733187" name="Rectangle 3">
                <a:extLst>
                  <a:ext uri="{FF2B5EF4-FFF2-40B4-BE49-F238E27FC236}">
                    <a16:creationId xmlns:a16="http://schemas.microsoft.com/office/drawing/2014/main" id="{CC34C78A-F127-4FCE-9A7C-0DD7CB71D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534400" cy="4953000"/>
              </a:xfrm>
              <a:blipFill>
                <a:blip r:embed="rId3"/>
                <a:stretch>
                  <a:fillRect l="-1214" t="-209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44F8A93A-5AAF-4A3C-A386-3A070C8E2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59090"/>
              </p:ext>
            </p:extLst>
          </p:nvPr>
        </p:nvGraphicFramePr>
        <p:xfrm>
          <a:off x="857250" y="1892300"/>
          <a:ext cx="224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247840" imgH="342720" progId="Equation.DSMT4">
                  <p:embed/>
                </p:oleObj>
              </mc:Choice>
              <mc:Fallback>
                <p:oleObj name="Equation" r:id="rId4" imgW="2247840" imgH="342720" progId="Equation.DSMT4">
                  <p:embed/>
                  <p:pic>
                    <p:nvPicPr>
                      <p:cNvPr id="733188" name="Object 4">
                        <a:extLst>
                          <a:ext uri="{FF2B5EF4-FFF2-40B4-BE49-F238E27FC236}">
                            <a16:creationId xmlns:a16="http://schemas.microsoft.com/office/drawing/2014/main" id="{44F8A93A-5AAF-4A3C-A386-3A070C8E2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92300"/>
                        <a:ext cx="2247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89" name="Object 5">
            <a:extLst>
              <a:ext uri="{FF2B5EF4-FFF2-40B4-BE49-F238E27FC236}">
                <a16:creationId xmlns:a16="http://schemas.microsoft.com/office/drawing/2014/main" id="{20C73F5B-98C5-4583-9331-38E61CDF6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57290"/>
              </p:ext>
            </p:extLst>
          </p:nvPr>
        </p:nvGraphicFramePr>
        <p:xfrm>
          <a:off x="7324725" y="1892300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218960" imgH="342720" progId="Equation.DSMT4">
                  <p:embed/>
                </p:oleObj>
              </mc:Choice>
              <mc:Fallback>
                <p:oleObj name="Equation" r:id="rId6" imgW="1218960" imgH="342720" progId="Equation.DSMT4">
                  <p:embed/>
                  <p:pic>
                    <p:nvPicPr>
                      <p:cNvPr id="733189" name="Object 5">
                        <a:extLst>
                          <a:ext uri="{FF2B5EF4-FFF2-40B4-BE49-F238E27FC236}">
                            <a16:creationId xmlns:a16="http://schemas.microsoft.com/office/drawing/2014/main" id="{20C73F5B-98C5-4583-9331-38E61CDF6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1892300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0" name="Object 6">
            <a:extLst>
              <a:ext uri="{FF2B5EF4-FFF2-40B4-BE49-F238E27FC236}">
                <a16:creationId xmlns:a16="http://schemas.microsoft.com/office/drawing/2014/main" id="{C1B77E5E-595B-405C-95A2-5B06DCDB8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60821"/>
              </p:ext>
            </p:extLst>
          </p:nvPr>
        </p:nvGraphicFramePr>
        <p:xfrm>
          <a:off x="2824163" y="3756025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218960" imgH="342720" progId="Equation.DSMT4">
                  <p:embed/>
                </p:oleObj>
              </mc:Choice>
              <mc:Fallback>
                <p:oleObj name="Equation" r:id="rId8" imgW="1218960" imgH="342720" progId="Equation.DSMT4">
                  <p:embed/>
                  <p:pic>
                    <p:nvPicPr>
                      <p:cNvPr id="733190" name="Object 6">
                        <a:extLst>
                          <a:ext uri="{FF2B5EF4-FFF2-40B4-BE49-F238E27FC236}">
                            <a16:creationId xmlns:a16="http://schemas.microsoft.com/office/drawing/2014/main" id="{C1B77E5E-595B-405C-95A2-5B06DCDB8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756025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3191" name="Object 7">
                <a:extLst>
                  <a:ext uri="{FF2B5EF4-FFF2-40B4-BE49-F238E27FC236}">
                    <a16:creationId xmlns:a16="http://schemas.microsoft.com/office/drawing/2014/main" id="{0CC54469-A589-4EC6-BF10-1B5847BDC5F4}"/>
                  </a:ext>
                </a:extLst>
              </p:cNvPr>
              <p:cNvSpPr txBox="1"/>
              <p:nvPr/>
            </p:nvSpPr>
            <p:spPr bwMode="auto">
              <a:xfrm>
                <a:off x="5943600" y="4230756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3191" name="Object 7">
                <a:extLst>
                  <a:ext uri="{FF2B5EF4-FFF2-40B4-BE49-F238E27FC236}">
                    <a16:creationId xmlns:a16="http://schemas.microsoft.com/office/drawing/2014/main" id="{0CC54469-A589-4EC6-BF10-1B5847BD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230756"/>
                <a:ext cx="457200" cy="393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3193" name="Object 9">
                <a:extLst>
                  <a:ext uri="{FF2B5EF4-FFF2-40B4-BE49-F238E27FC236}">
                    <a16:creationId xmlns:a16="http://schemas.microsoft.com/office/drawing/2014/main" id="{F9F81E93-4B2F-4EC9-93FD-CF37DAA54698}"/>
                  </a:ext>
                </a:extLst>
              </p:cNvPr>
              <p:cNvSpPr txBox="1"/>
              <p:nvPr/>
            </p:nvSpPr>
            <p:spPr bwMode="auto">
              <a:xfrm>
                <a:off x="7734300" y="5195888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3193" name="Object 9">
                <a:extLst>
                  <a:ext uri="{FF2B5EF4-FFF2-40B4-BE49-F238E27FC236}">
                    <a16:creationId xmlns:a16="http://schemas.microsoft.com/office/drawing/2014/main" id="{F9F81E93-4B2F-4EC9-93FD-CF37DAA5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4300" y="5195888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3194" name="Object 10">
            <a:extLst>
              <a:ext uri="{FF2B5EF4-FFF2-40B4-BE49-F238E27FC236}">
                <a16:creationId xmlns:a16="http://schemas.microsoft.com/office/drawing/2014/main" id="{5B293544-D0ED-4D9D-93C1-3B9FCF492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45983"/>
              </p:ext>
            </p:extLst>
          </p:nvPr>
        </p:nvGraphicFramePr>
        <p:xfrm>
          <a:off x="2071401" y="5571015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2" imgW="1257120" imgH="406080" progId="Equation.DSMT4">
                  <p:embed/>
                </p:oleObj>
              </mc:Choice>
              <mc:Fallback>
                <p:oleObj name="Equation" r:id="rId12" imgW="1257120" imgH="406080" progId="Equation.DSMT4">
                  <p:embed/>
                  <p:pic>
                    <p:nvPicPr>
                      <p:cNvPr id="733194" name="Object 10">
                        <a:extLst>
                          <a:ext uri="{FF2B5EF4-FFF2-40B4-BE49-F238E27FC236}">
                            <a16:creationId xmlns:a16="http://schemas.microsoft.com/office/drawing/2014/main" id="{5B293544-D0ED-4D9D-93C1-3B9FCF492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401" y="5571015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535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EEE7274-3A62-4A97-8D97-BD53B5590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8B421257-AE52-436E-BF3D-656E9FCFDE47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E81D54-8605-4DBC-A036-09FA0AF2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CA8AB782-F361-4B33-AAE0-7D0DB77F3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INNER PRODUCT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B5C7EBA2-6660-4B2C-8A9C-EBCD40E5D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1:</a:t>
            </a:r>
            <a:r>
              <a:rPr lang="en-US" altLang="en-US" sz="2800" dirty="0"/>
              <a:t> Let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w</a:t>
            </a:r>
            <a:r>
              <a:rPr lang="en-US" altLang="en-US" sz="2800" dirty="0"/>
              <a:t> be vectors in      , and let </a:t>
            </a:r>
            <a:r>
              <a:rPr lang="en-US" altLang="en-US" sz="2800" i="1" dirty="0"/>
              <a:t>c</a:t>
            </a:r>
            <a:r>
              <a:rPr lang="en-US" altLang="en-US" sz="2800" dirty="0"/>
              <a:t> be a scalar. 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, and               if and only if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Properties (b) and (c) can be combined several times to produce the following useful rule:</a:t>
            </a:r>
            <a:r>
              <a:rPr lang="en-US" altLang="en-US" sz="36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1924" name="Object 4">
                <a:extLst>
                  <a:ext uri="{FF2B5EF4-FFF2-40B4-BE49-F238E27FC236}">
                    <a16:creationId xmlns:a16="http://schemas.microsoft.com/office/drawing/2014/main" id="{7BE47A1B-7A66-42DC-B1EE-31D5C60FF2DA}"/>
                  </a:ext>
                </a:extLst>
              </p:cNvPr>
              <p:cNvSpPr txBox="1"/>
              <p:nvPr/>
            </p:nvSpPr>
            <p:spPr bwMode="auto">
              <a:xfrm>
                <a:off x="7150100" y="13081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1924" name="Object 4">
                <a:extLst>
                  <a:ext uri="{FF2B5EF4-FFF2-40B4-BE49-F238E27FC236}">
                    <a16:creationId xmlns:a16="http://schemas.microsoft.com/office/drawing/2014/main" id="{7BE47A1B-7A66-42DC-B1EE-31D5C60F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0100" y="13081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id="{D1DC117E-12DF-43CF-BF16-E520B37EF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15100"/>
              </p:ext>
            </p:extLst>
          </p:nvPr>
        </p:nvGraphicFramePr>
        <p:xfrm>
          <a:off x="1962150" y="2400300"/>
          <a:ext cx="161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612800" imgH="253800" progId="Equation.DSMT4">
                  <p:embed/>
                </p:oleObj>
              </mc:Choice>
              <mc:Fallback>
                <p:oleObj name="Equation" r:id="rId4" imgW="1612800" imgH="253800" progId="Equation.DSMT4">
                  <p:embed/>
                  <p:pic>
                    <p:nvPicPr>
                      <p:cNvPr id="721925" name="Object 5">
                        <a:extLst>
                          <a:ext uri="{FF2B5EF4-FFF2-40B4-BE49-F238E27FC236}">
                            <a16:creationId xmlns:a16="http://schemas.microsoft.com/office/drawing/2014/main" id="{D1DC117E-12DF-43CF-BF16-E520B37EF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400300"/>
                        <a:ext cx="1612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id="{C997E1C5-0C9B-446C-A265-1F2B850F9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62497"/>
              </p:ext>
            </p:extLst>
          </p:nvPr>
        </p:nvGraphicFramePr>
        <p:xfrm>
          <a:off x="1892300" y="28194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708360" imgH="431640" progId="Equation.DSMT4">
                  <p:embed/>
                </p:oleObj>
              </mc:Choice>
              <mc:Fallback>
                <p:oleObj name="Equation" r:id="rId6" imgW="3708360" imgH="431640" progId="Equation.DSMT4">
                  <p:embed/>
                  <p:pic>
                    <p:nvPicPr>
                      <p:cNvPr id="721926" name="Object 6">
                        <a:extLst>
                          <a:ext uri="{FF2B5EF4-FFF2-40B4-BE49-F238E27FC236}">
                            <a16:creationId xmlns:a16="http://schemas.microsoft.com/office/drawing/2014/main" id="{C997E1C5-0C9B-446C-A265-1F2B850F9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8194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>
            <a:extLst>
              <a:ext uri="{FF2B5EF4-FFF2-40B4-BE49-F238E27FC236}">
                <a16:creationId xmlns:a16="http://schemas.microsoft.com/office/drawing/2014/main" id="{E6F0F3A2-FB44-4868-89AB-3BF972560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787998"/>
              </p:ext>
            </p:extLst>
          </p:nvPr>
        </p:nvGraphicFramePr>
        <p:xfrm>
          <a:off x="1860550" y="3327400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3962160" imgH="431640" progId="Equation.DSMT4">
                  <p:embed/>
                </p:oleObj>
              </mc:Choice>
              <mc:Fallback>
                <p:oleObj name="Equation" r:id="rId8" imgW="3962160" imgH="431640" progId="Equation.DSMT4">
                  <p:embed/>
                  <p:pic>
                    <p:nvPicPr>
                      <p:cNvPr id="721927" name="Object 7">
                        <a:extLst>
                          <a:ext uri="{FF2B5EF4-FFF2-40B4-BE49-F238E27FC236}">
                            <a16:creationId xmlns:a16="http://schemas.microsoft.com/office/drawing/2014/main" id="{E6F0F3A2-FB44-4868-89AB-3BF972560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327400"/>
                        <a:ext cx="396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8" name="Object 8">
            <a:extLst>
              <a:ext uri="{FF2B5EF4-FFF2-40B4-BE49-F238E27FC236}">
                <a16:creationId xmlns:a16="http://schemas.microsoft.com/office/drawing/2014/main" id="{EA61062E-8053-422F-BDF7-98F83DC88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435088"/>
              </p:ext>
            </p:extLst>
          </p:nvPr>
        </p:nvGraphicFramePr>
        <p:xfrm>
          <a:off x="1974850" y="3848100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1206360" imgH="342720" progId="Equation.DSMT4">
                  <p:embed/>
                </p:oleObj>
              </mc:Choice>
              <mc:Fallback>
                <p:oleObj name="Equation" r:id="rId10" imgW="1206360" imgH="342720" progId="Equation.DSMT4">
                  <p:embed/>
                  <p:pic>
                    <p:nvPicPr>
                      <p:cNvPr id="721928" name="Object 8">
                        <a:extLst>
                          <a:ext uri="{FF2B5EF4-FFF2-40B4-BE49-F238E27FC236}">
                            <a16:creationId xmlns:a16="http://schemas.microsoft.com/office/drawing/2014/main" id="{EA61062E-8053-422F-BDF7-98F83DC88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848100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9" name="Object 9">
            <a:extLst>
              <a:ext uri="{FF2B5EF4-FFF2-40B4-BE49-F238E27FC236}">
                <a16:creationId xmlns:a16="http://schemas.microsoft.com/office/drawing/2014/main" id="{09435798-920E-491C-9517-571C6297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58222"/>
              </p:ext>
            </p:extLst>
          </p:nvPr>
        </p:nvGraphicFramePr>
        <p:xfrm>
          <a:off x="3905250" y="3848100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1218960" imgH="342720" progId="Equation.DSMT4">
                  <p:embed/>
                </p:oleObj>
              </mc:Choice>
              <mc:Fallback>
                <p:oleObj name="Equation" r:id="rId12" imgW="1218960" imgH="342720" progId="Equation.DSMT4">
                  <p:embed/>
                  <p:pic>
                    <p:nvPicPr>
                      <p:cNvPr id="721929" name="Object 9">
                        <a:extLst>
                          <a:ext uri="{FF2B5EF4-FFF2-40B4-BE49-F238E27FC236}">
                            <a16:creationId xmlns:a16="http://schemas.microsoft.com/office/drawing/2014/main" id="{09435798-920E-491C-9517-571C6297A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848100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0" name="Object 10">
            <a:extLst>
              <a:ext uri="{FF2B5EF4-FFF2-40B4-BE49-F238E27FC236}">
                <a16:creationId xmlns:a16="http://schemas.microsoft.com/office/drawing/2014/main" id="{8AFAD85E-6798-4E5D-932A-F13BB66F2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67279"/>
              </p:ext>
            </p:extLst>
          </p:nvPr>
        </p:nvGraphicFramePr>
        <p:xfrm>
          <a:off x="7086600" y="38481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721930" name="Object 10">
                        <a:extLst>
                          <a:ext uri="{FF2B5EF4-FFF2-40B4-BE49-F238E27FC236}">
                            <a16:creationId xmlns:a16="http://schemas.microsoft.com/office/drawing/2014/main" id="{8AFAD85E-6798-4E5D-932A-F13BB66F2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4810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1" name="Object 11">
            <a:extLst>
              <a:ext uri="{FF2B5EF4-FFF2-40B4-BE49-F238E27FC236}">
                <a16:creationId xmlns:a16="http://schemas.microsoft.com/office/drawing/2014/main" id="{B1CFF39F-24B8-4DBA-9F6C-F714E4C18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96387"/>
              </p:ext>
            </p:extLst>
          </p:nvPr>
        </p:nvGraphicFramePr>
        <p:xfrm>
          <a:off x="1016000" y="5791200"/>
          <a:ext cx="754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6" imgW="7543800" imgH="520560" progId="Equation.DSMT4">
                  <p:embed/>
                </p:oleObj>
              </mc:Choice>
              <mc:Fallback>
                <p:oleObj name="Equation" r:id="rId16" imgW="7543800" imgH="520560" progId="Equation.DSMT4">
                  <p:embed/>
                  <p:pic>
                    <p:nvPicPr>
                      <p:cNvPr id="721931" name="Object 11">
                        <a:extLst>
                          <a:ext uri="{FF2B5EF4-FFF2-40B4-BE49-F238E27FC236}">
                            <a16:creationId xmlns:a16="http://schemas.microsoft.com/office/drawing/2014/main" id="{B1CFF39F-24B8-4DBA-9F6C-F714E4C18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791200"/>
                        <a:ext cx="754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96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041642-15C0-47C8-AF9F-B15622DDC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6.1- </a:t>
            </a:r>
            <a:fld id="{74BFA18B-EA73-4A25-9A46-1912A0EFAF35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938319-0562-444D-AC82-2FF898B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427FDDE8-43F0-4BE6-9C24-F2AA61F4E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LENGTH OF A VECTOR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4AB67294-0A83-4F01-B2DF-53ABCB9D5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      . Find a unit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the same direction as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First, compute the length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Then, multiply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by            to obtain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id="{3DAAA23C-5F81-45C3-989C-9A67F2670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87952"/>
              </p:ext>
            </p:extLst>
          </p:nvPr>
        </p:nvGraphicFramePr>
        <p:xfrm>
          <a:off x="3263900" y="1087915"/>
          <a:ext cx="213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286000" imgH="431640" progId="Equation.DSMT4">
                  <p:embed/>
                </p:oleObj>
              </mc:Choice>
              <mc:Fallback>
                <p:oleObj name="Equation" r:id="rId3" imgW="2286000" imgH="431640" progId="Equation.DSMT4">
                  <p:embed/>
                  <p:pic>
                    <p:nvPicPr>
                      <p:cNvPr id="726020" name="Object 4">
                        <a:extLst>
                          <a:ext uri="{FF2B5EF4-FFF2-40B4-BE49-F238E27FC236}">
                            <a16:creationId xmlns:a16="http://schemas.microsoft.com/office/drawing/2014/main" id="{3DAAA23C-5F81-45C3-989C-9A67F2670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087915"/>
                        <a:ext cx="2133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id="{22F62889-2212-43E2-BE38-083C0C51D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807075"/>
              </p:ext>
            </p:extLst>
          </p:nvPr>
        </p:nvGraphicFramePr>
        <p:xfrm>
          <a:off x="1328532" y="2449576"/>
          <a:ext cx="63722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6502320" imgH="1346040" progId="Equation.DSMT4">
                  <p:embed/>
                </p:oleObj>
              </mc:Choice>
              <mc:Fallback>
                <p:oleObj name="Equation" r:id="rId5" imgW="6502320" imgH="1346040" progId="Equation.DSMT4">
                  <p:embed/>
                  <p:pic>
                    <p:nvPicPr>
                      <p:cNvPr id="726021" name="Object 5">
                        <a:extLst>
                          <a:ext uri="{FF2B5EF4-FFF2-40B4-BE49-F238E27FC236}">
                            <a16:creationId xmlns:a16="http://schemas.microsoft.com/office/drawing/2014/main" id="{22F62889-2212-43E2-BE38-083C0C51DD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532" y="2449576"/>
                        <a:ext cx="63722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id="{2EBF0921-9F7B-44AC-89F7-E5D25B2F4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83111"/>
              </p:ext>
            </p:extLst>
          </p:nvPr>
        </p:nvGraphicFramePr>
        <p:xfrm>
          <a:off x="3791778" y="3855518"/>
          <a:ext cx="91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" imgH="558720" progId="Equation.DSMT4">
                  <p:embed/>
                </p:oleObj>
              </mc:Choice>
              <mc:Fallback>
                <p:oleObj name="Equation" r:id="rId7" imgW="914400" imgH="558720" progId="Equation.DSMT4">
                  <p:embed/>
                  <p:pic>
                    <p:nvPicPr>
                      <p:cNvPr id="726022" name="Object 6">
                        <a:extLst>
                          <a:ext uri="{FF2B5EF4-FFF2-40B4-BE49-F238E27FC236}">
                            <a16:creationId xmlns:a16="http://schemas.microsoft.com/office/drawing/2014/main" id="{2EBF0921-9F7B-44AC-89F7-E5D25B2F4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78" y="3855518"/>
                        <a:ext cx="91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id="{C27243EB-6AEE-4C51-975D-F25B65732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12729"/>
              </p:ext>
            </p:extLst>
          </p:nvPr>
        </p:nvGraphicFramePr>
        <p:xfrm>
          <a:off x="1906588" y="4288315"/>
          <a:ext cx="5332412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5511600" imgH="2361960" progId="Equation.DSMT4">
                  <p:embed/>
                </p:oleObj>
              </mc:Choice>
              <mc:Fallback>
                <p:oleObj name="Equation" r:id="rId9" imgW="5511600" imgH="2361960" progId="Equation.DSMT4">
                  <p:embed/>
                  <p:pic>
                    <p:nvPicPr>
                      <p:cNvPr id="726023" name="Object 7">
                        <a:extLst>
                          <a:ext uri="{FF2B5EF4-FFF2-40B4-BE49-F238E27FC236}">
                            <a16:creationId xmlns:a16="http://schemas.microsoft.com/office/drawing/2014/main" id="{C27243EB-6AEE-4C51-975D-F25B65732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288315"/>
                        <a:ext cx="5332412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544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12577</TotalTime>
  <Words>1514</Words>
  <Application>Microsoft Office PowerPoint</Application>
  <PresentationFormat>On-screen Show (4:3)</PresentationFormat>
  <Paragraphs>225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Orthogonality and Least Squares</vt:lpstr>
      <vt:lpstr>INNER PRODUCT</vt:lpstr>
      <vt:lpstr>INNER PRODUCT</vt:lpstr>
      <vt:lpstr>THE LENGTH OF A VECTOR</vt:lpstr>
      <vt:lpstr>THE LENGTH OF A VECTOR</vt:lpstr>
      <vt:lpstr>THE LENGTH OF A VECTOR</vt:lpstr>
      <vt:lpstr>ORTHOGONAL VECTORS</vt:lpstr>
      <vt:lpstr>INNER PRODUCT</vt:lpstr>
      <vt:lpstr>THE LENGTH OF A VECTOR</vt:lpstr>
      <vt:lpstr>DISTANCE IN </vt:lpstr>
      <vt:lpstr>DISTANCE IN</vt:lpstr>
      <vt:lpstr>DISTANCE IN</vt:lpstr>
      <vt:lpstr>ORTHOGONAL VECTORS</vt:lpstr>
      <vt:lpstr>ORTHOGONAL VECTORS</vt:lpstr>
      <vt:lpstr>THE PYTHOGOREAN THEOREM</vt:lpstr>
      <vt:lpstr>ORTHOGONAL COMPLEMENTS</vt:lpstr>
      <vt:lpstr>ORTHOGONAL COMPLEMENTS</vt:lpstr>
      <vt:lpstr>ORTHOGONAL COMPLEMENTS</vt:lpstr>
      <vt:lpstr>ANGLES IN       AND      (OPTIONAL)        </vt:lpstr>
      <vt:lpstr>ANGLES IN       AND      (OPTIONAL)</vt:lpstr>
      <vt:lpstr>ANGLES IN       AND      (OPTIONAL)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1063</cp:revision>
  <dcterms:created xsi:type="dcterms:W3CDTF">2005-10-22T18:34:54Z</dcterms:created>
  <dcterms:modified xsi:type="dcterms:W3CDTF">2022-03-22T14:33:58Z</dcterms:modified>
</cp:coreProperties>
</file>