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8" r:id="rId9"/>
    <p:sldId id="484" r:id="rId10"/>
    <p:sldId id="485" r:id="rId11"/>
    <p:sldId id="486" r:id="rId12"/>
    <p:sldId id="487" r:id="rId13"/>
    <p:sldId id="489" r:id="rId14"/>
    <p:sldId id="490" r:id="rId15"/>
    <p:sldId id="491" r:id="rId16"/>
    <p:sldId id="492" r:id="rId17"/>
    <p:sldId id="493" r:id="rId18"/>
    <p:sldId id="49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29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668" y="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E64C70F7-E7C7-464E-AA5E-D1EF5F31E66F}"/>
    <pc:docChg chg="undo custSel modSld sldOrd">
      <pc:chgData name="Daniels, Jared" userId="873bad36-237e-4ccd-8a06-bbf523af18a1" providerId="ADAL" clId="{E64C70F7-E7C7-464E-AA5E-D1EF5F31E66F}" dt="2022-03-28T15:01:19.608" v="163" actId="20577"/>
      <pc:docMkLst>
        <pc:docMk/>
      </pc:docMkLst>
      <pc:sldChg chg="addSp delSp modSp addAnim delAnim modAnim">
        <pc:chgData name="Daniels, Jared" userId="873bad36-237e-4ccd-8a06-bbf523af18a1" providerId="ADAL" clId="{E64C70F7-E7C7-464E-AA5E-D1EF5F31E66F}" dt="2022-03-23T14:23:49.978" v="76" actId="20577"/>
        <pc:sldMkLst>
          <pc:docMk/>
          <pc:sldMk cId="2777895877" sldId="478"/>
        </pc:sldMkLst>
        <pc:spChg chg="add mod">
          <ac:chgData name="Daniels, Jared" userId="873bad36-237e-4ccd-8a06-bbf523af18a1" providerId="ADAL" clId="{E64C70F7-E7C7-464E-AA5E-D1EF5F31E66F}" dt="2022-03-23T14:23:33.810" v="73" actId="1076"/>
          <ac:spMkLst>
            <pc:docMk/>
            <pc:sldMk cId="2777895877" sldId="478"/>
            <ac:spMk id="5" creationId="{E7D80BCE-1E46-44EF-90DF-F2D957783C1D}"/>
          </ac:spMkLst>
        </pc:spChg>
        <pc:spChg chg="mod">
          <ac:chgData name="Daniels, Jared" userId="873bad36-237e-4ccd-8a06-bbf523af18a1" providerId="ADAL" clId="{E64C70F7-E7C7-464E-AA5E-D1EF5F31E66F}" dt="2022-03-23T14:23:49.978" v="76" actId="20577"/>
          <ac:spMkLst>
            <pc:docMk/>
            <pc:sldMk cId="2777895877" sldId="478"/>
            <ac:spMk id="762883" creationId="{4F1212CE-7837-4D23-926B-A5DCCA7377D2}"/>
          </ac:spMkLst>
        </pc:spChg>
        <pc:spChg chg="add mod">
          <ac:chgData name="Daniels, Jared" userId="873bad36-237e-4ccd-8a06-bbf523af18a1" providerId="ADAL" clId="{E64C70F7-E7C7-464E-AA5E-D1EF5F31E66F}" dt="2022-03-22T18:05:07.021" v="2" actId="27636"/>
          <ac:spMkLst>
            <pc:docMk/>
            <pc:sldMk cId="2777895877" sldId="478"/>
            <ac:spMk id="762886" creationId="{66923134-30C3-4F00-AA45-0A56F1068613}"/>
          </ac:spMkLst>
        </pc:spChg>
        <pc:spChg chg="add del">
          <ac:chgData name="Daniels, Jared" userId="873bad36-237e-4ccd-8a06-bbf523af18a1" providerId="ADAL" clId="{E64C70F7-E7C7-464E-AA5E-D1EF5F31E66F}" dt="2022-03-23T14:23:03.083" v="69" actId="33423"/>
          <ac:spMkLst>
            <pc:docMk/>
            <pc:sldMk cId="2777895877" sldId="478"/>
            <ac:spMk id="762888" creationId="{282CD261-A16D-41E4-85E0-CDCD0691B204}"/>
          </ac:spMkLst>
        </pc:spChg>
        <pc:spChg chg="add del">
          <ac:chgData name="Daniels, Jared" userId="873bad36-237e-4ccd-8a06-bbf523af18a1" providerId="ADAL" clId="{E64C70F7-E7C7-464E-AA5E-D1EF5F31E66F}" dt="2022-03-23T14:23:03.082" v="68" actId="33423"/>
          <ac:spMkLst>
            <pc:docMk/>
            <pc:sldMk cId="2777895877" sldId="478"/>
            <ac:spMk id="762889" creationId="{D4BAE9C8-D500-4950-ACFC-5BE1563F5463}"/>
          </ac:spMkLst>
        </pc:spChg>
        <pc:spChg chg="add mod">
          <ac:chgData name="Daniels, Jared" userId="873bad36-237e-4ccd-8a06-bbf523af18a1" providerId="ADAL" clId="{E64C70F7-E7C7-464E-AA5E-D1EF5F31E66F}" dt="2022-03-22T18:05:17.665" v="5" actId="27636"/>
          <ac:spMkLst>
            <pc:docMk/>
            <pc:sldMk cId="2777895877" sldId="478"/>
            <ac:spMk id="762890" creationId="{7AB3E706-6E51-4DC3-BF9A-E773D57E0A5E}"/>
          </ac:spMkLst>
        </pc:spChg>
        <pc:graphicFrameChg chg="del mod replId">
          <ac:chgData name="Daniels, Jared" userId="873bad36-237e-4ccd-8a06-bbf523af18a1" providerId="ADAL" clId="{E64C70F7-E7C7-464E-AA5E-D1EF5F31E66F}" dt="2022-03-22T18:05:06.961" v="1"/>
          <ac:graphicFrameMkLst>
            <pc:docMk/>
            <pc:sldMk cId="2777895877" sldId="478"/>
            <ac:graphicFrameMk id="3" creationId="{66923134-30C3-4F00-AA45-0A56F1068613}"/>
          </ac:graphicFrameMkLst>
        </pc:graphicFrameChg>
        <pc:graphicFrameChg chg="del mod replId">
          <ac:chgData name="Daniels, Jared" userId="873bad36-237e-4ccd-8a06-bbf523af18a1" providerId="ADAL" clId="{E64C70F7-E7C7-464E-AA5E-D1EF5F31E66F}" dt="2022-03-22T18:05:17.616" v="4"/>
          <ac:graphicFrameMkLst>
            <pc:docMk/>
            <pc:sldMk cId="2777895877" sldId="478"/>
            <ac:graphicFrameMk id="7" creationId="{7AB3E706-6E51-4DC3-BF9A-E773D57E0A5E}"/>
          </ac:graphicFrameMkLst>
        </pc:graphicFrameChg>
        <pc:graphicFrameChg chg="mod ord">
          <ac:chgData name="Daniels, Jared" userId="873bad36-237e-4ccd-8a06-bbf523af18a1" providerId="ADAL" clId="{E64C70F7-E7C7-464E-AA5E-D1EF5F31E66F}" dt="2022-03-23T14:23:39.954" v="74" actId="167"/>
          <ac:graphicFrameMkLst>
            <pc:docMk/>
            <pc:sldMk cId="2777895877" sldId="478"/>
            <ac:graphicFrameMk id="762887" creationId="{93E170A5-8C51-4F94-895E-CBDCDF8BED0F}"/>
          </ac:graphicFrameMkLst>
        </pc:graphicFrameChg>
        <pc:graphicFrameChg chg="add del mod replId">
          <ac:chgData name="Daniels, Jared" userId="873bad36-237e-4ccd-8a06-bbf523af18a1" providerId="ADAL" clId="{E64C70F7-E7C7-464E-AA5E-D1EF5F31E66F}" dt="2022-03-23T14:23:03.083" v="69" actId="33423"/>
          <ac:graphicFrameMkLst>
            <pc:docMk/>
            <pc:sldMk cId="2777895877" sldId="478"/>
            <ac:graphicFrameMk id="762888" creationId="{282CD261-A16D-41E4-85E0-CDCD0691B204}"/>
          </ac:graphicFrameMkLst>
        </pc:graphicFrameChg>
        <pc:graphicFrameChg chg="add del mod replId">
          <ac:chgData name="Daniels, Jared" userId="873bad36-237e-4ccd-8a06-bbf523af18a1" providerId="ADAL" clId="{E64C70F7-E7C7-464E-AA5E-D1EF5F31E66F}" dt="2022-03-23T14:23:03.082" v="68" actId="33423"/>
          <ac:graphicFrameMkLst>
            <pc:docMk/>
            <pc:sldMk cId="2777895877" sldId="478"/>
            <ac:graphicFrameMk id="762889" creationId="{D4BAE9C8-D500-4950-ACFC-5BE1563F5463}"/>
          </ac:graphicFrameMkLst>
        </pc:graphicFrameChg>
      </pc:sldChg>
      <pc:sldChg chg="addSp delSp modSp delAnim modAnim">
        <pc:chgData name="Daniels, Jared" userId="873bad36-237e-4ccd-8a06-bbf523af18a1" providerId="ADAL" clId="{E64C70F7-E7C7-464E-AA5E-D1EF5F31E66F}" dt="2022-03-23T14:40:57.108" v="116" actId="1076"/>
        <pc:sldMkLst>
          <pc:docMk/>
          <pc:sldMk cId="1738584132" sldId="479"/>
        </pc:sldMkLst>
        <pc:spChg chg="add mod">
          <ac:chgData name="Daniels, Jared" userId="873bad36-237e-4ccd-8a06-bbf523af18a1" providerId="ADAL" clId="{E64C70F7-E7C7-464E-AA5E-D1EF5F31E66F}" dt="2022-03-23T14:39:10.527" v="106" actId="1076"/>
          <ac:spMkLst>
            <pc:docMk/>
            <pc:sldMk cId="1738584132" sldId="479"/>
            <ac:spMk id="14" creationId="{D5BC8EFC-CEBB-4DEC-BA5C-C9F0292FC789}"/>
          </ac:spMkLst>
        </pc:spChg>
        <pc:spChg chg="add mod">
          <ac:chgData name="Daniels, Jared" userId="873bad36-237e-4ccd-8a06-bbf523af18a1" providerId="ADAL" clId="{E64C70F7-E7C7-464E-AA5E-D1EF5F31E66F}" dt="2022-03-23T14:40:57.108" v="116" actId="1076"/>
          <ac:spMkLst>
            <pc:docMk/>
            <pc:sldMk cId="1738584132" sldId="479"/>
            <ac:spMk id="15" creationId="{6BEA658D-9E5A-46DB-B658-091A04721F9D}"/>
          </ac:spMkLst>
        </pc:spChg>
        <pc:spChg chg="mod">
          <ac:chgData name="Daniels, Jared" userId="873bad36-237e-4ccd-8a06-bbf523af18a1" providerId="ADAL" clId="{E64C70F7-E7C7-464E-AA5E-D1EF5F31E66F}" dt="2022-03-23T14:39:48.110" v="112" actId="20577"/>
          <ac:spMkLst>
            <pc:docMk/>
            <pc:sldMk cId="1738584132" sldId="479"/>
            <ac:spMk id="744451" creationId="{B9BF9087-525C-4A37-88C9-C0A2B0486CBA}"/>
          </ac:spMkLst>
        </pc:spChg>
        <pc:spChg chg="add mod">
          <ac:chgData name="Daniels, Jared" userId="873bad36-237e-4ccd-8a06-bbf523af18a1" providerId="ADAL" clId="{E64C70F7-E7C7-464E-AA5E-D1EF5F31E66F}" dt="2022-03-22T18:05:30.908" v="8" actId="27636"/>
          <ac:spMkLst>
            <pc:docMk/>
            <pc:sldMk cId="1738584132" sldId="479"/>
            <ac:spMk id="744452" creationId="{367FBA8F-4C08-40C9-8760-75C606349EA5}"/>
          </ac:spMkLst>
        </pc:spChg>
        <pc:spChg chg="add mod">
          <ac:chgData name="Daniels, Jared" userId="873bad36-237e-4ccd-8a06-bbf523af18a1" providerId="ADAL" clId="{E64C70F7-E7C7-464E-AA5E-D1EF5F31E66F}" dt="2022-03-22T18:05:40.171" v="11" actId="27636"/>
          <ac:spMkLst>
            <pc:docMk/>
            <pc:sldMk cId="1738584132" sldId="479"/>
            <ac:spMk id="744453" creationId="{B31F10CD-7D55-42EA-8427-4F7338D9D7A7}"/>
          </ac:spMkLst>
        </pc:spChg>
        <pc:graphicFrameChg chg="del mod replId">
          <ac:chgData name="Daniels, Jared" userId="873bad36-237e-4ccd-8a06-bbf523af18a1" providerId="ADAL" clId="{E64C70F7-E7C7-464E-AA5E-D1EF5F31E66F}" dt="2022-03-22T18:05:30.851" v="7"/>
          <ac:graphicFrameMkLst>
            <pc:docMk/>
            <pc:sldMk cId="1738584132" sldId="479"/>
            <ac:graphicFrameMk id="3" creationId="{367FBA8F-4C08-40C9-8760-75C606349EA5}"/>
          </ac:graphicFrameMkLst>
        </pc:graphicFrameChg>
        <pc:graphicFrameChg chg="del mod replId">
          <ac:chgData name="Daniels, Jared" userId="873bad36-237e-4ccd-8a06-bbf523af18a1" providerId="ADAL" clId="{E64C70F7-E7C7-464E-AA5E-D1EF5F31E66F}" dt="2022-03-22T18:05:40.116" v="10"/>
          <ac:graphicFrameMkLst>
            <pc:docMk/>
            <pc:sldMk cId="1738584132" sldId="479"/>
            <ac:graphicFrameMk id="5" creationId="{B31F10CD-7D55-42EA-8427-4F7338D9D7A7}"/>
          </ac:graphicFrameMkLst>
        </pc:graphicFrameChg>
        <pc:graphicFrameChg chg="add del">
          <ac:chgData name="Daniels, Jared" userId="873bad36-237e-4ccd-8a06-bbf523af18a1" providerId="ADAL" clId="{E64C70F7-E7C7-464E-AA5E-D1EF5F31E66F}" dt="2022-03-23T14:37:37.142" v="90"/>
          <ac:graphicFrameMkLst>
            <pc:docMk/>
            <pc:sldMk cId="1738584132" sldId="479"/>
            <ac:graphicFrameMk id="20" creationId="{6F4AA014-B8D3-44D7-9A0D-0809A93101B6}"/>
          </ac:graphicFrameMkLst>
        </pc:graphicFrameChg>
        <pc:graphicFrameChg chg="add del ord">
          <ac:chgData name="Daniels, Jared" userId="873bad36-237e-4ccd-8a06-bbf523af18a1" providerId="ADAL" clId="{E64C70F7-E7C7-464E-AA5E-D1EF5F31E66F}" dt="2022-03-23T14:37:38.438" v="91"/>
          <ac:graphicFrameMkLst>
            <pc:docMk/>
            <pc:sldMk cId="1738584132" sldId="479"/>
            <ac:graphicFrameMk id="744455" creationId="{96C24FA6-1895-4B2A-AA26-280C5F4ABEFA}"/>
          </ac:graphicFrameMkLst>
        </pc:graphicFrameChg>
      </pc:sldChg>
      <pc:sldChg chg="addSp modSp">
        <pc:chgData name="Daniels, Jared" userId="873bad36-237e-4ccd-8a06-bbf523af18a1" providerId="ADAL" clId="{E64C70F7-E7C7-464E-AA5E-D1EF5F31E66F}" dt="2022-03-23T14:42:37.304" v="126" actId="1076"/>
        <pc:sldMkLst>
          <pc:docMk/>
          <pc:sldMk cId="274518663" sldId="480"/>
        </pc:sldMkLst>
        <pc:spChg chg="add mod">
          <ac:chgData name="Daniels, Jared" userId="873bad36-237e-4ccd-8a06-bbf523af18a1" providerId="ADAL" clId="{E64C70F7-E7C7-464E-AA5E-D1EF5F31E66F}" dt="2022-03-23T14:41:22.465" v="118" actId="1076"/>
          <ac:spMkLst>
            <pc:docMk/>
            <pc:sldMk cId="274518663" sldId="480"/>
            <ac:spMk id="12" creationId="{F8B14629-D894-4F02-909E-ED668FB8BFE4}"/>
          </ac:spMkLst>
        </pc:spChg>
        <pc:spChg chg="add mod">
          <ac:chgData name="Daniels, Jared" userId="873bad36-237e-4ccd-8a06-bbf523af18a1" providerId="ADAL" clId="{E64C70F7-E7C7-464E-AA5E-D1EF5F31E66F}" dt="2022-03-23T14:41:36.189" v="120" actId="1076"/>
          <ac:spMkLst>
            <pc:docMk/>
            <pc:sldMk cId="274518663" sldId="480"/>
            <ac:spMk id="13" creationId="{6E94BC8D-7B60-4D34-B544-A47B116C5CE8}"/>
          </ac:spMkLst>
        </pc:spChg>
        <pc:spChg chg="add mod">
          <ac:chgData name="Daniels, Jared" userId="873bad36-237e-4ccd-8a06-bbf523af18a1" providerId="ADAL" clId="{E64C70F7-E7C7-464E-AA5E-D1EF5F31E66F}" dt="2022-03-23T14:41:59.169" v="122" actId="1076"/>
          <ac:spMkLst>
            <pc:docMk/>
            <pc:sldMk cId="274518663" sldId="480"/>
            <ac:spMk id="14" creationId="{9349139A-781B-46DC-AE5F-5CFA09CF0521}"/>
          </ac:spMkLst>
        </pc:spChg>
        <pc:spChg chg="add mod">
          <ac:chgData name="Daniels, Jared" userId="873bad36-237e-4ccd-8a06-bbf523af18a1" providerId="ADAL" clId="{E64C70F7-E7C7-464E-AA5E-D1EF5F31E66F}" dt="2022-03-23T14:42:18.678" v="124" actId="1076"/>
          <ac:spMkLst>
            <pc:docMk/>
            <pc:sldMk cId="274518663" sldId="480"/>
            <ac:spMk id="15" creationId="{8C3AA5BA-074F-4EC2-9ECF-730D81FCB238}"/>
          </ac:spMkLst>
        </pc:spChg>
        <pc:spChg chg="add mod">
          <ac:chgData name="Daniels, Jared" userId="873bad36-237e-4ccd-8a06-bbf523af18a1" providerId="ADAL" clId="{E64C70F7-E7C7-464E-AA5E-D1EF5F31E66F}" dt="2022-03-23T14:42:37.304" v="126" actId="1076"/>
          <ac:spMkLst>
            <pc:docMk/>
            <pc:sldMk cId="274518663" sldId="480"/>
            <ac:spMk id="16" creationId="{E7D57739-2507-4F89-A0C4-42771761D503}"/>
          </ac:spMkLst>
        </pc:spChg>
      </pc:sldChg>
      <pc:sldChg chg="addSp delSp modSp delAnim modAnim">
        <pc:chgData name="Daniels, Jared" userId="873bad36-237e-4ccd-8a06-bbf523af18a1" providerId="ADAL" clId="{E64C70F7-E7C7-464E-AA5E-D1EF5F31E66F}" dt="2022-03-28T15:01:19.608" v="163" actId="20577"/>
        <pc:sldMkLst>
          <pc:docMk/>
          <pc:sldMk cId="3272649187" sldId="481"/>
        </pc:sldMkLst>
        <pc:spChg chg="mod">
          <ac:chgData name="Daniels, Jared" userId="873bad36-237e-4ccd-8a06-bbf523af18a1" providerId="ADAL" clId="{E64C70F7-E7C7-464E-AA5E-D1EF5F31E66F}" dt="2022-03-28T15:01:19.608" v="163" actId="20577"/>
          <ac:spMkLst>
            <pc:docMk/>
            <pc:sldMk cId="3272649187" sldId="481"/>
            <ac:spMk id="746499" creationId="{1AAEA713-ABD5-4751-A797-3C9EAA6E686D}"/>
          </ac:spMkLst>
        </pc:spChg>
        <pc:spChg chg="add mod">
          <ac:chgData name="Daniels, Jared" userId="873bad36-237e-4ccd-8a06-bbf523af18a1" providerId="ADAL" clId="{E64C70F7-E7C7-464E-AA5E-D1EF5F31E66F}" dt="2022-03-22T18:06:08.374" v="14" actId="27636"/>
          <ac:spMkLst>
            <pc:docMk/>
            <pc:sldMk cId="3272649187" sldId="481"/>
            <ac:spMk id="746500" creationId="{FEFDC93E-99FF-44DD-B74D-AD7B9C293196}"/>
          </ac:spMkLst>
        </pc:spChg>
        <pc:spChg chg="add mod">
          <ac:chgData name="Daniels, Jared" userId="873bad36-237e-4ccd-8a06-bbf523af18a1" providerId="ADAL" clId="{E64C70F7-E7C7-464E-AA5E-D1EF5F31E66F}" dt="2022-03-22T18:06:11.911" v="17" actId="27636"/>
          <ac:spMkLst>
            <pc:docMk/>
            <pc:sldMk cId="3272649187" sldId="481"/>
            <ac:spMk id="746501" creationId="{C3B5261D-B8F2-42DC-9430-8C62D8A3DAEC}"/>
          </ac:spMkLst>
        </pc:spChg>
        <pc:graphicFrameChg chg="del mod replId">
          <ac:chgData name="Daniels, Jared" userId="873bad36-237e-4ccd-8a06-bbf523af18a1" providerId="ADAL" clId="{E64C70F7-E7C7-464E-AA5E-D1EF5F31E66F}" dt="2022-03-22T18:06:08.321" v="13"/>
          <ac:graphicFrameMkLst>
            <pc:docMk/>
            <pc:sldMk cId="3272649187" sldId="481"/>
            <ac:graphicFrameMk id="3" creationId="{FEFDC93E-99FF-44DD-B74D-AD7B9C293196}"/>
          </ac:graphicFrameMkLst>
        </pc:graphicFrameChg>
        <pc:graphicFrameChg chg="del mod replId">
          <ac:chgData name="Daniels, Jared" userId="873bad36-237e-4ccd-8a06-bbf523af18a1" providerId="ADAL" clId="{E64C70F7-E7C7-464E-AA5E-D1EF5F31E66F}" dt="2022-03-22T18:06:11.846" v="16"/>
          <ac:graphicFrameMkLst>
            <pc:docMk/>
            <pc:sldMk cId="3272649187" sldId="481"/>
            <ac:graphicFrameMk id="7" creationId="{C3B5261D-B8F2-42DC-9430-8C62D8A3DAEC}"/>
          </ac:graphicFrameMkLst>
        </pc:graphicFrameChg>
      </pc:sldChg>
      <pc:sldChg chg="addSp modSp">
        <pc:chgData name="Daniels, Jared" userId="873bad36-237e-4ccd-8a06-bbf523af18a1" providerId="ADAL" clId="{E64C70F7-E7C7-464E-AA5E-D1EF5F31E66F}" dt="2022-03-23T14:47:22.101" v="155" actId="1076"/>
        <pc:sldMkLst>
          <pc:docMk/>
          <pc:sldMk cId="3606924126" sldId="482"/>
        </pc:sldMkLst>
        <pc:spChg chg="add mod">
          <ac:chgData name="Daniels, Jared" userId="873bad36-237e-4ccd-8a06-bbf523af18a1" providerId="ADAL" clId="{E64C70F7-E7C7-464E-AA5E-D1EF5F31E66F}" dt="2022-03-23T14:46:51.029" v="153" actId="1076"/>
          <ac:spMkLst>
            <pc:docMk/>
            <pc:sldMk cId="3606924126" sldId="482"/>
            <ac:spMk id="16" creationId="{39C25773-0718-4343-B1FB-9223556E488D}"/>
          </ac:spMkLst>
        </pc:spChg>
        <pc:spChg chg="add mod">
          <ac:chgData name="Daniels, Jared" userId="873bad36-237e-4ccd-8a06-bbf523af18a1" providerId="ADAL" clId="{E64C70F7-E7C7-464E-AA5E-D1EF5F31E66F}" dt="2022-03-23T14:46:44.536" v="152" actId="1076"/>
          <ac:spMkLst>
            <pc:docMk/>
            <pc:sldMk cId="3606924126" sldId="482"/>
            <ac:spMk id="17" creationId="{7E874A07-137A-4EC1-A8D2-FBC07D21F221}"/>
          </ac:spMkLst>
        </pc:spChg>
        <pc:spChg chg="add mod">
          <ac:chgData name="Daniels, Jared" userId="873bad36-237e-4ccd-8a06-bbf523af18a1" providerId="ADAL" clId="{E64C70F7-E7C7-464E-AA5E-D1EF5F31E66F}" dt="2022-03-23T14:46:58.945" v="154" actId="1076"/>
          <ac:spMkLst>
            <pc:docMk/>
            <pc:sldMk cId="3606924126" sldId="482"/>
            <ac:spMk id="18" creationId="{097A2A01-0C98-4492-A1FE-F9A9F041FF5D}"/>
          </ac:spMkLst>
        </pc:spChg>
        <pc:spChg chg="add mod">
          <ac:chgData name="Daniels, Jared" userId="873bad36-237e-4ccd-8a06-bbf523af18a1" providerId="ADAL" clId="{E64C70F7-E7C7-464E-AA5E-D1EF5F31E66F}" dt="2022-03-23T14:45:20.177" v="136" actId="1076"/>
          <ac:spMkLst>
            <pc:docMk/>
            <pc:sldMk cId="3606924126" sldId="482"/>
            <ac:spMk id="19" creationId="{9C81518A-0C1B-4E34-A6B3-3EFE65FDDC2E}"/>
          </ac:spMkLst>
        </pc:spChg>
        <pc:spChg chg="add mod">
          <ac:chgData name="Daniels, Jared" userId="873bad36-237e-4ccd-8a06-bbf523af18a1" providerId="ADAL" clId="{E64C70F7-E7C7-464E-AA5E-D1EF5F31E66F}" dt="2022-03-23T14:47:22.101" v="155" actId="1076"/>
          <ac:spMkLst>
            <pc:docMk/>
            <pc:sldMk cId="3606924126" sldId="482"/>
            <ac:spMk id="20" creationId="{FBD48F27-D8BD-4C88-B313-FE3F703FB9CC}"/>
          </ac:spMkLst>
        </pc:spChg>
        <pc:spChg chg="add mod">
          <ac:chgData name="Daniels, Jared" userId="873bad36-237e-4ccd-8a06-bbf523af18a1" providerId="ADAL" clId="{E64C70F7-E7C7-464E-AA5E-D1EF5F31E66F}" dt="2022-03-23T14:45:44.356" v="140" actId="1076"/>
          <ac:spMkLst>
            <pc:docMk/>
            <pc:sldMk cId="3606924126" sldId="482"/>
            <ac:spMk id="21" creationId="{85564A2B-B317-47FF-BAD7-EB4029C58C9E}"/>
          </ac:spMkLst>
        </pc:spChg>
        <pc:spChg chg="add mod">
          <ac:chgData name="Daniels, Jared" userId="873bad36-237e-4ccd-8a06-bbf523af18a1" providerId="ADAL" clId="{E64C70F7-E7C7-464E-AA5E-D1EF5F31E66F}" dt="2022-03-23T14:46:06.172" v="146" actId="1076"/>
          <ac:spMkLst>
            <pc:docMk/>
            <pc:sldMk cId="3606924126" sldId="482"/>
            <ac:spMk id="22" creationId="{F8C62F01-2731-4416-AF62-4F4BD13149EE}"/>
          </ac:spMkLst>
        </pc:spChg>
        <pc:spChg chg="add mod">
          <ac:chgData name="Daniels, Jared" userId="873bad36-237e-4ccd-8a06-bbf523af18a1" providerId="ADAL" clId="{E64C70F7-E7C7-464E-AA5E-D1EF5F31E66F}" dt="2022-03-23T14:46:19.789" v="149" actId="1076"/>
          <ac:spMkLst>
            <pc:docMk/>
            <pc:sldMk cId="3606924126" sldId="482"/>
            <ac:spMk id="23" creationId="{4896ED8B-0B31-4B18-8E96-85A4523D2CC1}"/>
          </ac:spMkLst>
        </pc:spChg>
        <pc:spChg chg="add mod">
          <ac:chgData name="Daniels, Jared" userId="873bad36-237e-4ccd-8a06-bbf523af18a1" providerId="ADAL" clId="{E64C70F7-E7C7-464E-AA5E-D1EF5F31E66F}" dt="2022-03-23T14:46:34.254" v="151" actId="1076"/>
          <ac:spMkLst>
            <pc:docMk/>
            <pc:sldMk cId="3606924126" sldId="482"/>
            <ac:spMk id="24" creationId="{BAE14098-B793-47A0-8394-F3F99378172C}"/>
          </ac:spMkLst>
        </pc:spChg>
        <pc:graphicFrameChg chg="mod">
          <ac:chgData name="Daniels, Jared" userId="873bad36-237e-4ccd-8a06-bbf523af18a1" providerId="ADAL" clId="{E64C70F7-E7C7-464E-AA5E-D1EF5F31E66F}" dt="2022-03-23T14:44:54.396" v="133" actId="1076"/>
          <ac:graphicFrameMkLst>
            <pc:docMk/>
            <pc:sldMk cId="3606924126" sldId="482"/>
            <ac:graphicFrameMk id="747527" creationId="{90561EFF-AFAF-43A2-B194-AD34D2DEF36F}"/>
          </ac:graphicFrameMkLst>
        </pc:graphicFrameChg>
        <pc:graphicFrameChg chg="mod">
          <ac:chgData name="Daniels, Jared" userId="873bad36-237e-4ccd-8a06-bbf523af18a1" providerId="ADAL" clId="{E64C70F7-E7C7-464E-AA5E-D1EF5F31E66F}" dt="2022-03-23T14:45:59.970" v="144" actId="1076"/>
          <ac:graphicFrameMkLst>
            <pc:docMk/>
            <pc:sldMk cId="3606924126" sldId="482"/>
            <ac:graphicFrameMk id="747528" creationId="{6D1E7ED1-859B-43E3-96D6-D25BD1C72507}"/>
          </ac:graphicFrameMkLst>
        </pc:graphicFrameChg>
      </pc:sldChg>
      <pc:sldChg chg="addSp modSp">
        <pc:chgData name="Daniels, Jared" userId="873bad36-237e-4ccd-8a06-bbf523af18a1" providerId="ADAL" clId="{E64C70F7-E7C7-464E-AA5E-D1EF5F31E66F}" dt="2022-03-23T14:48:23.638" v="159" actId="1076"/>
        <pc:sldMkLst>
          <pc:docMk/>
          <pc:sldMk cId="2667035137" sldId="483"/>
        </pc:sldMkLst>
        <pc:spChg chg="add mod">
          <ac:chgData name="Daniels, Jared" userId="873bad36-237e-4ccd-8a06-bbf523af18a1" providerId="ADAL" clId="{E64C70F7-E7C7-464E-AA5E-D1EF5F31E66F}" dt="2022-03-23T14:48:10.578" v="157" actId="1076"/>
          <ac:spMkLst>
            <pc:docMk/>
            <pc:sldMk cId="2667035137" sldId="483"/>
            <ac:spMk id="10" creationId="{24007EAF-2E5D-4E64-A812-7C5DEA8F9D17}"/>
          </ac:spMkLst>
        </pc:spChg>
        <pc:spChg chg="add mod">
          <ac:chgData name="Daniels, Jared" userId="873bad36-237e-4ccd-8a06-bbf523af18a1" providerId="ADAL" clId="{E64C70F7-E7C7-464E-AA5E-D1EF5F31E66F}" dt="2022-03-23T14:48:23.638" v="159" actId="1076"/>
          <ac:spMkLst>
            <pc:docMk/>
            <pc:sldMk cId="2667035137" sldId="483"/>
            <ac:spMk id="11" creationId="{73ADE1C0-A464-4D1C-B7D1-695BA891F3E5}"/>
          </ac:spMkLst>
        </pc:spChg>
      </pc:sldChg>
      <pc:sldChg chg="addSp delSp modSp ord delAnim modAnim">
        <pc:chgData name="Daniels, Jared" userId="873bad36-237e-4ccd-8a06-bbf523af18a1" providerId="ADAL" clId="{E64C70F7-E7C7-464E-AA5E-D1EF5F31E66F}" dt="2022-03-23T14:49:15.206" v="162"/>
        <pc:sldMkLst>
          <pc:docMk/>
          <pc:sldMk cId="2465745108" sldId="488"/>
        </pc:sldMkLst>
        <pc:spChg chg="add mod">
          <ac:chgData name="Daniels, Jared" userId="873bad36-237e-4ccd-8a06-bbf523af18a1" providerId="ADAL" clId="{E64C70F7-E7C7-464E-AA5E-D1EF5F31E66F}" dt="2022-03-22T18:06:55.479" v="20" actId="27636"/>
          <ac:spMkLst>
            <pc:docMk/>
            <pc:sldMk cId="2465745108" sldId="488"/>
            <ac:spMk id="753668" creationId="{10B312C6-1F54-439F-8A34-DD9F09D1A589}"/>
          </ac:spMkLst>
        </pc:spChg>
        <pc:graphicFrameChg chg="del mod replId">
          <ac:chgData name="Daniels, Jared" userId="873bad36-237e-4ccd-8a06-bbf523af18a1" providerId="ADAL" clId="{E64C70F7-E7C7-464E-AA5E-D1EF5F31E66F}" dt="2022-03-22T18:06:55.424" v="19"/>
          <ac:graphicFrameMkLst>
            <pc:docMk/>
            <pc:sldMk cId="2465745108" sldId="488"/>
            <ac:graphicFrameMk id="3" creationId="{10B312C6-1F54-439F-8A34-DD9F09D1A589}"/>
          </ac:graphicFrameMkLst>
        </pc:graphicFrameChg>
      </pc:sldChg>
      <pc:sldChg chg="addSp delSp modSp delAnim modAnim">
        <pc:chgData name="Daniels, Jared" userId="873bad36-237e-4ccd-8a06-bbf523af18a1" providerId="ADAL" clId="{E64C70F7-E7C7-464E-AA5E-D1EF5F31E66F}" dt="2022-03-22T18:07:07.985" v="23" actId="27636"/>
        <pc:sldMkLst>
          <pc:docMk/>
          <pc:sldMk cId="2130096357" sldId="489"/>
        </pc:sldMkLst>
        <pc:spChg chg="add mod">
          <ac:chgData name="Daniels, Jared" userId="873bad36-237e-4ccd-8a06-bbf523af18a1" providerId="ADAL" clId="{E64C70F7-E7C7-464E-AA5E-D1EF5F31E66F}" dt="2022-03-22T18:07:07.985" v="23" actId="27636"/>
          <ac:spMkLst>
            <pc:docMk/>
            <pc:sldMk cId="2130096357" sldId="489"/>
            <ac:spMk id="754692" creationId="{F1046E8F-07E7-4765-A9C0-4F9EA43A967A}"/>
          </ac:spMkLst>
        </pc:spChg>
        <pc:graphicFrameChg chg="del mod replId">
          <ac:chgData name="Daniels, Jared" userId="873bad36-237e-4ccd-8a06-bbf523af18a1" providerId="ADAL" clId="{E64C70F7-E7C7-464E-AA5E-D1EF5F31E66F}" dt="2022-03-22T18:07:07.904" v="22"/>
          <ac:graphicFrameMkLst>
            <pc:docMk/>
            <pc:sldMk cId="2130096357" sldId="489"/>
            <ac:graphicFrameMk id="3" creationId="{F1046E8F-07E7-4765-A9C0-4F9EA43A967A}"/>
          </ac:graphicFrameMkLst>
        </pc:graphicFrameChg>
      </pc:sldChg>
      <pc:sldChg chg="addSp delSp modSp delAnim modAnim">
        <pc:chgData name="Daniels, Jared" userId="873bad36-237e-4ccd-8a06-bbf523af18a1" providerId="ADAL" clId="{E64C70F7-E7C7-464E-AA5E-D1EF5F31E66F}" dt="2022-03-22T18:07:17.138" v="26" actId="27636"/>
        <pc:sldMkLst>
          <pc:docMk/>
          <pc:sldMk cId="305863486" sldId="490"/>
        </pc:sldMkLst>
        <pc:spChg chg="add mod">
          <ac:chgData name="Daniels, Jared" userId="873bad36-237e-4ccd-8a06-bbf523af18a1" providerId="ADAL" clId="{E64C70F7-E7C7-464E-AA5E-D1EF5F31E66F}" dt="2022-03-22T18:07:17.138" v="26" actId="27636"/>
          <ac:spMkLst>
            <pc:docMk/>
            <pc:sldMk cId="305863486" sldId="490"/>
            <ac:spMk id="755718" creationId="{F391370D-C46D-48B0-B315-F58FC1C46633}"/>
          </ac:spMkLst>
        </pc:spChg>
        <pc:graphicFrameChg chg="del mod replId">
          <ac:chgData name="Daniels, Jared" userId="873bad36-237e-4ccd-8a06-bbf523af18a1" providerId="ADAL" clId="{E64C70F7-E7C7-464E-AA5E-D1EF5F31E66F}" dt="2022-03-22T18:07:17.079" v="25"/>
          <ac:graphicFrameMkLst>
            <pc:docMk/>
            <pc:sldMk cId="305863486" sldId="490"/>
            <ac:graphicFrameMk id="3" creationId="{F391370D-C46D-48B0-B315-F58FC1C46633}"/>
          </ac:graphicFrameMkLst>
        </pc:graphicFrameChg>
      </pc:sldChg>
      <pc:sldChg chg="addSp delSp modSp delAnim modAnim">
        <pc:chgData name="Daniels, Jared" userId="873bad36-237e-4ccd-8a06-bbf523af18a1" providerId="ADAL" clId="{E64C70F7-E7C7-464E-AA5E-D1EF5F31E66F}" dt="2022-03-22T18:07:39.216" v="29" actId="27636"/>
        <pc:sldMkLst>
          <pc:docMk/>
          <pc:sldMk cId="986288878" sldId="492"/>
        </pc:sldMkLst>
        <pc:spChg chg="add mod">
          <ac:chgData name="Daniels, Jared" userId="873bad36-237e-4ccd-8a06-bbf523af18a1" providerId="ADAL" clId="{E64C70F7-E7C7-464E-AA5E-D1EF5F31E66F}" dt="2022-03-22T18:07:39.216" v="29" actId="27636"/>
          <ac:spMkLst>
            <pc:docMk/>
            <pc:sldMk cId="986288878" sldId="492"/>
            <ac:spMk id="758790" creationId="{E1216230-BD12-4EA2-82D8-AA0A1125DF36}"/>
          </ac:spMkLst>
        </pc:spChg>
        <pc:graphicFrameChg chg="del mod replId">
          <ac:chgData name="Daniels, Jared" userId="873bad36-237e-4ccd-8a06-bbf523af18a1" providerId="ADAL" clId="{E64C70F7-E7C7-464E-AA5E-D1EF5F31E66F}" dt="2022-03-22T18:07:39.148" v="28"/>
          <ac:graphicFrameMkLst>
            <pc:docMk/>
            <pc:sldMk cId="986288878" sldId="492"/>
            <ac:graphicFrameMk id="3" creationId="{E1216230-BD12-4EA2-82D8-AA0A1125DF36}"/>
          </ac:graphicFrameMkLst>
        </pc:graphicFrameChg>
      </pc:sldChg>
      <pc:sldChg chg="addSp delSp modSp delAnim modAnim">
        <pc:chgData name="Daniels, Jared" userId="873bad36-237e-4ccd-8a06-bbf523af18a1" providerId="ADAL" clId="{E64C70F7-E7C7-464E-AA5E-D1EF5F31E66F}" dt="2022-03-22T18:07:51.595" v="32" actId="27636"/>
        <pc:sldMkLst>
          <pc:docMk/>
          <pc:sldMk cId="4088869392" sldId="494"/>
        </pc:sldMkLst>
        <pc:spChg chg="add mod">
          <ac:chgData name="Daniels, Jared" userId="873bad36-237e-4ccd-8a06-bbf523af18a1" providerId="ADAL" clId="{E64C70F7-E7C7-464E-AA5E-D1EF5F31E66F}" dt="2022-03-22T18:07:51.595" v="32" actId="27636"/>
          <ac:spMkLst>
            <pc:docMk/>
            <pc:sldMk cId="4088869392" sldId="494"/>
            <ac:spMk id="760837" creationId="{6C1C1336-4F11-4CC1-81DB-5191FD14951D}"/>
          </ac:spMkLst>
        </pc:spChg>
        <pc:graphicFrameChg chg="del mod replId">
          <ac:chgData name="Daniels, Jared" userId="873bad36-237e-4ccd-8a06-bbf523af18a1" providerId="ADAL" clId="{E64C70F7-E7C7-464E-AA5E-D1EF5F31E66F}" dt="2022-03-22T18:07:51.530" v="31"/>
          <ac:graphicFrameMkLst>
            <pc:docMk/>
            <pc:sldMk cId="4088869392" sldId="494"/>
            <ac:graphicFrameMk id="3" creationId="{6C1C1336-4F11-4CC1-81DB-5191FD14951D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63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3/28/2022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8EAAEC-2309-42F0-A240-A5FF6AA8F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2F6DB-76C4-4BB5-A1CD-2CDEC57E7147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2FD40E95-AC52-4E80-948C-D59375C81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FD5EF2A6-6E2F-46F0-A3BF-AB6922296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6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6.2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6.2-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3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58.wmf"/><Relationship Id="rId9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73.wmf"/><Relationship Id="rId3" Type="http://schemas.openxmlformats.org/officeDocument/2006/relationships/oleObject" Target="../embeddings/oleObject53.bin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72.wmf"/><Relationship Id="rId5" Type="http://schemas.openxmlformats.org/officeDocument/2006/relationships/image" Target="../media/image76.png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4.png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00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png"/><Relationship Id="rId4" Type="http://schemas.openxmlformats.org/officeDocument/2006/relationships/image" Target="../media/image21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8.png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41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wmf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21.wmf"/><Relationship Id="rId19" Type="http://schemas.openxmlformats.org/officeDocument/2006/relationships/image" Target="../media/image39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wmf"/><Relationship Id="rId22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8.png"/><Relationship Id="rId4" Type="http://schemas.openxmlformats.org/officeDocument/2006/relationships/image" Target="../media/image24.wmf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7368DA93-6C50-4526-9985-37A81B9E6C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Orthogonality and Least Squares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6533B368-4AF5-4DCD-AF73-1EAEBA7DA8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ORTHOGONAL 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70359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9AC10C-6B50-4589-B777-723BD1B5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id="{D2AAFC7F-C179-441D-A79B-942A65C29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ORTHOGONAL PROJECTION</a:t>
            </a:r>
          </a:p>
        </p:txBody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785AF599-B247-4163-A69E-92E92776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The 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 the component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sum of these two vectors is </a:t>
            </a:r>
            <a:r>
              <a:rPr lang="en-US" altLang="en-US" sz="2800" b="1" dirty="0"/>
              <a:t>y</a:t>
            </a:r>
            <a:r>
              <a:rPr lang="en-US" altLang="en-US" sz="28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50596" name="Object 4">
            <a:extLst>
              <a:ext uri="{FF2B5EF4-FFF2-40B4-BE49-F238E27FC236}">
                <a16:creationId xmlns:a16="http://schemas.microsoft.com/office/drawing/2014/main" id="{B4411FDA-8B9C-4889-ADBE-B27F8972E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312775"/>
              </p:ext>
            </p:extLst>
          </p:nvPr>
        </p:nvGraphicFramePr>
        <p:xfrm>
          <a:off x="2114550" y="1981200"/>
          <a:ext cx="4902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902120" imgH="1143000" progId="Equation.DSMT4">
                  <p:embed/>
                </p:oleObj>
              </mc:Choice>
              <mc:Fallback>
                <p:oleObj name="Equation" r:id="rId3" imgW="4902120" imgH="1143000" progId="Equation.DSMT4">
                  <p:embed/>
                  <p:pic>
                    <p:nvPicPr>
                      <p:cNvPr id="750596" name="Object 4">
                        <a:extLst>
                          <a:ext uri="{FF2B5EF4-FFF2-40B4-BE49-F238E27FC236}">
                            <a16:creationId xmlns:a16="http://schemas.microsoft.com/office/drawing/2014/main" id="{B4411FDA-8B9C-4889-ADBE-B27F8972EA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81200"/>
                        <a:ext cx="4902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597" name="Object 5">
            <a:extLst>
              <a:ext uri="{FF2B5EF4-FFF2-40B4-BE49-F238E27FC236}">
                <a16:creationId xmlns:a16="http://schemas.microsoft.com/office/drawing/2014/main" id="{0985D428-C51B-468E-A8F0-D47C5B44D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652236"/>
              </p:ext>
            </p:extLst>
          </p:nvPr>
        </p:nvGraphicFramePr>
        <p:xfrm>
          <a:off x="2571750" y="4191000"/>
          <a:ext cx="3924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924000" imgH="1143000" progId="Equation.DSMT4">
                  <p:embed/>
                </p:oleObj>
              </mc:Choice>
              <mc:Fallback>
                <p:oleObj name="Equation" r:id="rId5" imgW="3924000" imgH="1143000" progId="Equation.DSMT4">
                  <p:embed/>
                  <p:pic>
                    <p:nvPicPr>
                      <p:cNvPr id="750597" name="Object 5">
                        <a:extLst>
                          <a:ext uri="{FF2B5EF4-FFF2-40B4-BE49-F238E27FC236}">
                            <a16:creationId xmlns:a16="http://schemas.microsoft.com/office/drawing/2014/main" id="{0985D428-C51B-468E-A8F0-D47C5B44D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191000"/>
                        <a:ext cx="39243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58853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FDE8D58-B755-4064-9DF2-923128B0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1618" name="Rectangle 2">
            <a:extLst>
              <a:ext uri="{FF2B5EF4-FFF2-40B4-BE49-F238E27FC236}">
                <a16:creationId xmlns:a16="http://schemas.microsoft.com/office/drawing/2014/main" id="{31242523-C2A9-4145-9411-74F9309B6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ORTHOGONAL PROJECTION</a:t>
            </a:r>
          </a:p>
        </p:txBody>
      </p:sp>
      <p:sp>
        <p:nvSpPr>
          <p:cNvPr id="751619" name="Rectangle 3">
            <a:extLst>
              <a:ext uri="{FF2B5EF4-FFF2-40B4-BE49-F238E27FC236}">
                <a16:creationId xmlns:a16="http://schemas.microsoft.com/office/drawing/2014/main" id="{3631099E-D778-4E0A-8264-169C5A73E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That is,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decomposition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is illustrated in the following figure.</a:t>
            </a:r>
          </a:p>
        </p:txBody>
      </p:sp>
      <p:graphicFrame>
        <p:nvGraphicFramePr>
          <p:cNvPr id="751620" name="Object 4">
            <a:extLst>
              <a:ext uri="{FF2B5EF4-FFF2-40B4-BE49-F238E27FC236}">
                <a16:creationId xmlns:a16="http://schemas.microsoft.com/office/drawing/2014/main" id="{DD214240-2ECE-4A38-988F-7C9D56868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447800"/>
          <a:ext cx="269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692080" imgH="1143000" progId="Equation.DSMT4">
                  <p:embed/>
                </p:oleObj>
              </mc:Choice>
              <mc:Fallback>
                <p:oleObj name="Equation" r:id="rId3" imgW="2692080" imgH="1143000" progId="Equation.DSMT4">
                  <p:embed/>
                  <p:pic>
                    <p:nvPicPr>
                      <p:cNvPr id="751620" name="Object 4">
                        <a:extLst>
                          <a:ext uri="{FF2B5EF4-FFF2-40B4-BE49-F238E27FC236}">
                            <a16:creationId xmlns:a16="http://schemas.microsoft.com/office/drawing/2014/main" id="{DD214240-2ECE-4A38-988F-7C9D56868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47800"/>
                        <a:ext cx="269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1" name="Line 5">
            <a:extLst>
              <a:ext uri="{FF2B5EF4-FFF2-40B4-BE49-F238E27FC236}">
                <a16:creationId xmlns:a16="http://schemas.microsoft.com/office/drawing/2014/main" id="{03594D28-E25B-4CCC-8F34-3A7AB4357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6670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1622" name="Line 6">
            <a:extLst>
              <a:ext uri="{FF2B5EF4-FFF2-40B4-BE49-F238E27FC236}">
                <a16:creationId xmlns:a16="http://schemas.microsoft.com/office/drawing/2014/main" id="{4C4550A1-00E8-4C38-BF2B-09A2821AC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6670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1623" name="Line 7">
            <a:extLst>
              <a:ext uri="{FF2B5EF4-FFF2-40B4-BE49-F238E27FC236}">
                <a16:creationId xmlns:a16="http://schemas.microsoft.com/office/drawing/2014/main" id="{1AF8C887-E317-4FEF-A47B-4006950F8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6670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51626" name="Object 10">
            <a:extLst>
              <a:ext uri="{FF2B5EF4-FFF2-40B4-BE49-F238E27FC236}">
                <a16:creationId xmlns:a16="http://schemas.microsoft.com/office/drawing/2014/main" id="{17B16693-33D5-4477-958A-1EA1CF58A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30988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53800" imgH="444240" progId="Equation.DSMT4">
                  <p:embed/>
                </p:oleObj>
              </mc:Choice>
              <mc:Fallback>
                <p:oleObj name="Equation" r:id="rId5" imgW="253800" imgH="444240" progId="Equation.DSMT4">
                  <p:embed/>
                  <p:pic>
                    <p:nvPicPr>
                      <p:cNvPr id="751626" name="Object 10">
                        <a:extLst>
                          <a:ext uri="{FF2B5EF4-FFF2-40B4-BE49-F238E27FC236}">
                            <a16:creationId xmlns:a16="http://schemas.microsoft.com/office/drawing/2014/main" id="{17B16693-33D5-4477-958A-1EA1CF58A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098800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7" name="Object 11">
            <a:extLst>
              <a:ext uri="{FF2B5EF4-FFF2-40B4-BE49-F238E27FC236}">
                <a16:creationId xmlns:a16="http://schemas.microsoft.com/office/drawing/2014/main" id="{FA5D2F5F-8031-42DF-89CC-9FAFE0F00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3600" y="3124200"/>
          <a:ext cx="1762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53800" imgH="330120" progId="Equation.DSMT4">
                  <p:embed/>
                </p:oleObj>
              </mc:Choice>
              <mc:Fallback>
                <p:oleObj name="Equation" r:id="rId7" imgW="253800" imgH="330120" progId="Equation.DSMT4">
                  <p:embed/>
                  <p:pic>
                    <p:nvPicPr>
                      <p:cNvPr id="751627" name="Object 11">
                        <a:extLst>
                          <a:ext uri="{FF2B5EF4-FFF2-40B4-BE49-F238E27FC236}">
                            <a16:creationId xmlns:a16="http://schemas.microsoft.com/office/drawing/2014/main" id="{FA5D2F5F-8031-42DF-89CC-9FAFE0F00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124200"/>
                        <a:ext cx="1762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8" name="Object 12">
            <a:extLst>
              <a:ext uri="{FF2B5EF4-FFF2-40B4-BE49-F238E27FC236}">
                <a16:creationId xmlns:a16="http://schemas.microsoft.com/office/drawing/2014/main" id="{B3C397B7-3155-4CE6-B8B9-EC7E7108D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3048000"/>
          <a:ext cx="838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117440" imgH="444240" progId="Equation.DSMT4">
                  <p:embed/>
                </p:oleObj>
              </mc:Choice>
              <mc:Fallback>
                <p:oleObj name="Equation" r:id="rId9" imgW="1117440" imgH="444240" progId="Equation.DSMT4">
                  <p:embed/>
                  <p:pic>
                    <p:nvPicPr>
                      <p:cNvPr id="751628" name="Object 12">
                        <a:extLst>
                          <a:ext uri="{FF2B5EF4-FFF2-40B4-BE49-F238E27FC236}">
                            <a16:creationId xmlns:a16="http://schemas.microsoft.com/office/drawing/2014/main" id="{B3C397B7-3155-4CE6-B8B9-EC7E7108D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3048000"/>
                        <a:ext cx="8382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1646" name="Picture 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3124200" cy="223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05146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8E6AC9-2470-4247-9BA2-F10AD8F8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5C031B00-72E6-46F9-BDDC-CD45842A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ORTHOGONAL PROJECTION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3B81A025-81A7-46DC-B5B2-4BA8C925A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altLang="en-US" sz="2800" i="1" dirty="0"/>
              <a:t>Note:</a:t>
            </a:r>
            <a:r>
              <a:rPr lang="en-US" altLang="en-US" sz="2800" dirty="0"/>
              <a:t> If the calculations above are correct, then                 will be an orthogonal set.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As a check, compute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Since the line segment in the figure on the previous slide between </a:t>
            </a:r>
            <a:r>
              <a:rPr lang="en-US" altLang="en-US" sz="2800" b="1" dirty="0"/>
              <a:t>y</a:t>
            </a:r>
            <a:r>
              <a:rPr lang="en-US" altLang="en-US" sz="2800" dirty="0"/>
              <a:t> and    is perpendicular to </a:t>
            </a:r>
            <a:r>
              <a:rPr lang="en-US" altLang="en-US" sz="2800" i="1" dirty="0"/>
              <a:t>L</a:t>
            </a:r>
            <a:r>
              <a:rPr lang="en-US" altLang="en-US" sz="2800" dirty="0"/>
              <a:t>, by construction   of    , the point identified with    is the closest point of </a:t>
            </a:r>
            <a:r>
              <a:rPr lang="en-US" altLang="en-US" sz="2800" i="1" dirty="0"/>
              <a:t>L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y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52644" name="Object 4">
            <a:extLst>
              <a:ext uri="{FF2B5EF4-FFF2-40B4-BE49-F238E27FC236}">
                <a16:creationId xmlns:a16="http://schemas.microsoft.com/office/drawing/2014/main" id="{F2A5A68B-B355-472F-8C33-596FFC2B6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22655"/>
              </p:ext>
            </p:extLst>
          </p:nvPr>
        </p:nvGraphicFramePr>
        <p:xfrm>
          <a:off x="7461250" y="1193800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498320" imgH="444240" progId="Equation.DSMT4">
                  <p:embed/>
                </p:oleObj>
              </mc:Choice>
              <mc:Fallback>
                <p:oleObj name="Equation" r:id="rId3" imgW="1498320" imgH="444240" progId="Equation.DSMT4">
                  <p:embed/>
                  <p:pic>
                    <p:nvPicPr>
                      <p:cNvPr id="752644" name="Object 4">
                        <a:extLst>
                          <a:ext uri="{FF2B5EF4-FFF2-40B4-BE49-F238E27FC236}">
                            <a16:creationId xmlns:a16="http://schemas.microsoft.com/office/drawing/2014/main" id="{F2A5A68B-B355-472F-8C33-596FFC2B6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1193800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5" name="Object 5">
            <a:extLst>
              <a:ext uri="{FF2B5EF4-FFF2-40B4-BE49-F238E27FC236}">
                <a16:creationId xmlns:a16="http://schemas.microsoft.com/office/drawing/2014/main" id="{0ABA454A-54DE-4F57-A512-2A1C29309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64605"/>
              </p:ext>
            </p:extLst>
          </p:nvPr>
        </p:nvGraphicFramePr>
        <p:xfrm>
          <a:off x="1803400" y="3048000"/>
          <a:ext cx="533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5333760" imgH="1143000" progId="Equation.DSMT4">
                  <p:embed/>
                </p:oleObj>
              </mc:Choice>
              <mc:Fallback>
                <p:oleObj name="Equation" r:id="rId5" imgW="5333760" imgH="1143000" progId="Equation.DSMT4">
                  <p:embed/>
                  <p:pic>
                    <p:nvPicPr>
                      <p:cNvPr id="752645" name="Object 5">
                        <a:extLst>
                          <a:ext uri="{FF2B5EF4-FFF2-40B4-BE49-F238E27FC236}">
                            <a16:creationId xmlns:a16="http://schemas.microsoft.com/office/drawing/2014/main" id="{0ABA454A-54DE-4F57-A512-2A1C29309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048000"/>
                        <a:ext cx="5334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6" name="Object 6">
            <a:extLst>
              <a:ext uri="{FF2B5EF4-FFF2-40B4-BE49-F238E27FC236}">
                <a16:creationId xmlns:a16="http://schemas.microsoft.com/office/drawing/2014/main" id="{B6E95D15-3C35-43B2-B757-5938F99F7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75528"/>
              </p:ext>
            </p:extLst>
          </p:nvPr>
        </p:nvGraphicFramePr>
        <p:xfrm>
          <a:off x="2743200" y="51435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53800" imgH="444240" progId="Equation.DSMT4">
                  <p:embed/>
                </p:oleObj>
              </mc:Choice>
              <mc:Fallback>
                <p:oleObj name="Equation" r:id="rId7" imgW="253800" imgH="444240" progId="Equation.DSMT4">
                  <p:embed/>
                  <p:pic>
                    <p:nvPicPr>
                      <p:cNvPr id="752646" name="Object 6">
                        <a:extLst>
                          <a:ext uri="{FF2B5EF4-FFF2-40B4-BE49-F238E27FC236}">
                            <a16:creationId xmlns:a16="http://schemas.microsoft.com/office/drawing/2014/main" id="{B6E95D15-3C35-43B2-B757-5938F99F7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435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7" name="Object 7">
            <a:extLst>
              <a:ext uri="{FF2B5EF4-FFF2-40B4-BE49-F238E27FC236}">
                <a16:creationId xmlns:a16="http://schemas.microsoft.com/office/drawing/2014/main" id="{E4216365-76E8-472F-B340-EF62E1659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25326"/>
              </p:ext>
            </p:extLst>
          </p:nvPr>
        </p:nvGraphicFramePr>
        <p:xfrm>
          <a:off x="1041400" y="55626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253800" imgH="444240" progId="Equation.DSMT4">
                  <p:embed/>
                </p:oleObj>
              </mc:Choice>
              <mc:Fallback>
                <p:oleObj name="Equation" r:id="rId9" imgW="253800" imgH="444240" progId="Equation.DSMT4">
                  <p:embed/>
                  <p:pic>
                    <p:nvPicPr>
                      <p:cNvPr id="752647" name="Object 7">
                        <a:extLst>
                          <a:ext uri="{FF2B5EF4-FFF2-40B4-BE49-F238E27FC236}">
                            <a16:creationId xmlns:a16="http://schemas.microsoft.com/office/drawing/2014/main" id="{E4216365-76E8-472F-B340-EF62E1659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5626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8" name="Object 8">
            <a:extLst>
              <a:ext uri="{FF2B5EF4-FFF2-40B4-BE49-F238E27FC236}">
                <a16:creationId xmlns:a16="http://schemas.microsoft.com/office/drawing/2014/main" id="{4F95425F-BCFD-4061-8C05-299CE6D1D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71527"/>
              </p:ext>
            </p:extLst>
          </p:nvPr>
        </p:nvGraphicFramePr>
        <p:xfrm>
          <a:off x="4953000" y="55626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253800" imgH="444240" progId="Equation.DSMT4">
                  <p:embed/>
                </p:oleObj>
              </mc:Choice>
              <mc:Fallback>
                <p:oleObj name="Equation" r:id="rId11" imgW="253800" imgH="444240" progId="Equation.DSMT4">
                  <p:embed/>
                  <p:pic>
                    <p:nvPicPr>
                      <p:cNvPr id="752648" name="Object 8">
                        <a:extLst>
                          <a:ext uri="{FF2B5EF4-FFF2-40B4-BE49-F238E27FC236}">
                            <a16:creationId xmlns:a16="http://schemas.microsoft.com/office/drawing/2014/main" id="{4F95425F-BCFD-4061-8C05-299CE6D1D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26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1967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A460DA-C318-4645-ABC0-D6D19687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4690" name="Rectangle 2">
            <a:extLst>
              <a:ext uri="{FF2B5EF4-FFF2-40B4-BE49-F238E27FC236}">
                <a16:creationId xmlns:a16="http://schemas.microsoft.com/office/drawing/2014/main" id="{7704EA2D-231A-484E-806E-D22FE24A1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ORTHONORMAL SETS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07E5C921-A185-4568-900C-E2F64AB82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Show that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an orthonormal basis of      , where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,        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Compute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4692" name="Object 4">
                <a:extLst>
                  <a:ext uri="{FF2B5EF4-FFF2-40B4-BE49-F238E27FC236}">
                    <a16:creationId xmlns:a16="http://schemas.microsoft.com/office/drawing/2014/main" id="{F1046E8F-07E7-4765-A9C0-4F9EA43A967A}"/>
                  </a:ext>
                </a:extLst>
              </p:cNvPr>
              <p:cNvSpPr txBox="1"/>
              <p:nvPr/>
            </p:nvSpPr>
            <p:spPr bwMode="auto">
              <a:xfrm>
                <a:off x="2082800" y="15875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4692" name="Object 4">
                <a:extLst>
                  <a:ext uri="{FF2B5EF4-FFF2-40B4-BE49-F238E27FC236}">
                    <a16:creationId xmlns:a16="http://schemas.microsoft.com/office/drawing/2014/main" id="{F1046E8F-07E7-4765-A9C0-4F9EA43A9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800" y="1587500"/>
                <a:ext cx="4445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4693" name="Object 5">
            <a:extLst>
              <a:ext uri="{FF2B5EF4-FFF2-40B4-BE49-F238E27FC236}">
                <a16:creationId xmlns:a16="http://schemas.microsoft.com/office/drawing/2014/main" id="{CFEB0548-3244-4019-80CF-D29A1986A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583188"/>
              </p:ext>
            </p:extLst>
          </p:nvPr>
        </p:nvGraphicFramePr>
        <p:xfrm>
          <a:off x="896938" y="2362200"/>
          <a:ext cx="2170112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2247840" imgH="2133360" progId="Equation.DSMT4">
                  <p:embed/>
                </p:oleObj>
              </mc:Choice>
              <mc:Fallback>
                <p:oleObj name="Equation" r:id="rId4" imgW="2247840" imgH="2133360" progId="Equation.DSMT4">
                  <p:embed/>
                  <p:pic>
                    <p:nvPicPr>
                      <p:cNvPr id="754693" name="Object 5">
                        <a:extLst>
                          <a:ext uri="{FF2B5EF4-FFF2-40B4-BE49-F238E27FC236}">
                            <a16:creationId xmlns:a16="http://schemas.microsoft.com/office/drawing/2014/main" id="{CFEB0548-3244-4019-80CF-D29A1986A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362200"/>
                        <a:ext cx="2170112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4" name="Object 6">
            <a:extLst>
              <a:ext uri="{FF2B5EF4-FFF2-40B4-BE49-F238E27FC236}">
                <a16:creationId xmlns:a16="http://schemas.microsoft.com/office/drawing/2014/main" id="{8C430E23-C4F7-4CDC-95C9-CDF3F37B9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97429"/>
              </p:ext>
            </p:extLst>
          </p:nvPr>
        </p:nvGraphicFramePr>
        <p:xfrm>
          <a:off x="3219450" y="2349500"/>
          <a:ext cx="23241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2374560" imgH="2133360" progId="Equation.DSMT4">
                  <p:embed/>
                </p:oleObj>
              </mc:Choice>
              <mc:Fallback>
                <p:oleObj name="Equation" r:id="rId6" imgW="2374560" imgH="2133360" progId="Equation.DSMT4">
                  <p:embed/>
                  <p:pic>
                    <p:nvPicPr>
                      <p:cNvPr id="754694" name="Object 6">
                        <a:extLst>
                          <a:ext uri="{FF2B5EF4-FFF2-40B4-BE49-F238E27FC236}">
                            <a16:creationId xmlns:a16="http://schemas.microsoft.com/office/drawing/2014/main" id="{8C430E23-C4F7-4CDC-95C9-CDF3F37B9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349500"/>
                        <a:ext cx="23241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5" name="Object 7">
            <a:extLst>
              <a:ext uri="{FF2B5EF4-FFF2-40B4-BE49-F238E27FC236}">
                <a16:creationId xmlns:a16="http://schemas.microsoft.com/office/drawing/2014/main" id="{014806E4-A5F4-4253-B684-890D90EB7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110309"/>
              </p:ext>
            </p:extLst>
          </p:nvPr>
        </p:nvGraphicFramePr>
        <p:xfrm>
          <a:off x="5735638" y="2374900"/>
          <a:ext cx="247491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2590560" imgH="2133360" progId="Equation.DSMT4">
                  <p:embed/>
                </p:oleObj>
              </mc:Choice>
              <mc:Fallback>
                <p:oleObj name="Equation" r:id="rId8" imgW="2590560" imgH="2133360" progId="Equation.DSMT4">
                  <p:embed/>
                  <p:pic>
                    <p:nvPicPr>
                      <p:cNvPr id="754695" name="Object 7">
                        <a:extLst>
                          <a:ext uri="{FF2B5EF4-FFF2-40B4-BE49-F238E27FC236}">
                            <a16:creationId xmlns:a16="http://schemas.microsoft.com/office/drawing/2014/main" id="{014806E4-A5F4-4253-B684-890D90EB7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374900"/>
                        <a:ext cx="2474912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6" name="Object 8">
            <a:extLst>
              <a:ext uri="{FF2B5EF4-FFF2-40B4-BE49-F238E27FC236}">
                <a16:creationId xmlns:a16="http://schemas.microsoft.com/office/drawing/2014/main" id="{AFB0FADF-C688-4563-8DC7-A42151B8F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961976"/>
              </p:ext>
            </p:extLst>
          </p:nvPr>
        </p:nvGraphicFramePr>
        <p:xfrm>
          <a:off x="1246188" y="5105400"/>
          <a:ext cx="68802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0" imgW="7048440" imgH="1269720" progId="Equation.DSMT4">
                  <p:embed/>
                </p:oleObj>
              </mc:Choice>
              <mc:Fallback>
                <p:oleObj name="Equation" r:id="rId10" imgW="7048440" imgH="1269720" progId="Equation.DSMT4">
                  <p:embed/>
                  <p:pic>
                    <p:nvPicPr>
                      <p:cNvPr id="754696" name="Object 8">
                        <a:extLst>
                          <a:ext uri="{FF2B5EF4-FFF2-40B4-BE49-F238E27FC236}">
                            <a16:creationId xmlns:a16="http://schemas.microsoft.com/office/drawing/2014/main" id="{AFB0FADF-C688-4563-8DC7-A42151B8F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105400"/>
                        <a:ext cx="6880225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30096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D6D2DC-3162-4A27-B88B-323D717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id="{1592ECBB-8CEC-4A2F-855E-B68817407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ORTHONORMAL SETS</a:t>
            </a:r>
          </a:p>
        </p:txBody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id="{C9B69627-C388-46D2-BD0C-D716B72CC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an orthogonal set.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Also,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which shows that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are unit vectors.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Thus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an orthonormal set.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the set is linearly independent, its three vectors form a basis for     . See the figure on the next slide.  </a:t>
            </a:r>
          </a:p>
        </p:txBody>
      </p:sp>
      <p:graphicFrame>
        <p:nvGraphicFramePr>
          <p:cNvPr id="755716" name="Object 4">
            <a:extLst>
              <a:ext uri="{FF2B5EF4-FFF2-40B4-BE49-F238E27FC236}">
                <a16:creationId xmlns:a16="http://schemas.microsoft.com/office/drawing/2014/main" id="{BE88608E-8A80-4DE6-881B-64A9B6A66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315433"/>
              </p:ext>
            </p:extLst>
          </p:nvPr>
        </p:nvGraphicFramePr>
        <p:xfrm>
          <a:off x="939800" y="1295400"/>
          <a:ext cx="674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743520" imgH="571320" progId="Equation.DSMT4">
                  <p:embed/>
                </p:oleObj>
              </mc:Choice>
              <mc:Fallback>
                <p:oleObj name="Equation" r:id="rId3" imgW="6743520" imgH="571320" progId="Equation.DSMT4">
                  <p:embed/>
                  <p:pic>
                    <p:nvPicPr>
                      <p:cNvPr id="755716" name="Object 4">
                        <a:extLst>
                          <a:ext uri="{FF2B5EF4-FFF2-40B4-BE49-F238E27FC236}">
                            <a16:creationId xmlns:a16="http://schemas.microsoft.com/office/drawing/2014/main" id="{BE88608E-8A80-4DE6-881B-64A9B6A66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295400"/>
                        <a:ext cx="674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7" name="Object 5">
            <a:extLst>
              <a:ext uri="{FF2B5EF4-FFF2-40B4-BE49-F238E27FC236}">
                <a16:creationId xmlns:a16="http://schemas.microsoft.com/office/drawing/2014/main" id="{BED589B5-6F96-42DA-9106-74465D03C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88400"/>
              </p:ext>
            </p:extLst>
          </p:nvPr>
        </p:nvGraphicFramePr>
        <p:xfrm>
          <a:off x="2006600" y="2590800"/>
          <a:ext cx="55118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5562360" imgH="1726920" progId="Equation.DSMT4">
                  <p:embed/>
                </p:oleObj>
              </mc:Choice>
              <mc:Fallback>
                <p:oleObj name="Equation" r:id="rId5" imgW="5562360" imgH="1726920" progId="Equation.DSMT4">
                  <p:embed/>
                  <p:pic>
                    <p:nvPicPr>
                      <p:cNvPr id="755717" name="Object 5">
                        <a:extLst>
                          <a:ext uri="{FF2B5EF4-FFF2-40B4-BE49-F238E27FC236}">
                            <a16:creationId xmlns:a16="http://schemas.microsoft.com/office/drawing/2014/main" id="{BED589B5-6F96-42DA-9106-74465D03C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590800"/>
                        <a:ext cx="55118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5718" name="Object 6">
                <a:extLst>
                  <a:ext uri="{FF2B5EF4-FFF2-40B4-BE49-F238E27FC236}">
                    <a16:creationId xmlns:a16="http://schemas.microsoft.com/office/drawing/2014/main" id="{F391370D-C46D-48B0-B315-F58FC1C46633}"/>
                  </a:ext>
                </a:extLst>
              </p:cNvPr>
              <p:cNvSpPr txBox="1"/>
              <p:nvPr/>
            </p:nvSpPr>
            <p:spPr bwMode="auto">
              <a:xfrm>
                <a:off x="3200400" y="57404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5718" name="Object 6">
                <a:extLst>
                  <a:ext uri="{FF2B5EF4-FFF2-40B4-BE49-F238E27FC236}">
                    <a16:creationId xmlns:a16="http://schemas.microsoft.com/office/drawing/2014/main" id="{F391370D-C46D-48B0-B315-F58FC1C4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5740400"/>
                <a:ext cx="4445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86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C968-8DB8-49B2-AFF3-3C055569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6738" name="Rectangle 2">
            <a:extLst>
              <a:ext uri="{FF2B5EF4-FFF2-40B4-BE49-F238E27FC236}">
                <a16:creationId xmlns:a16="http://schemas.microsoft.com/office/drawing/2014/main" id="{6C4A8B9F-984C-49F5-8567-2990C575C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ORTHONORMAL SETS</a:t>
            </a:r>
          </a:p>
        </p:txBody>
      </p:sp>
      <p:sp>
        <p:nvSpPr>
          <p:cNvPr id="756741" name="Rectangle 5">
            <a:extLst>
              <a:ext uri="{FF2B5EF4-FFF2-40B4-BE49-F238E27FC236}">
                <a16:creationId xmlns:a16="http://schemas.microsoft.com/office/drawing/2014/main" id="{78CCF79B-317D-4208-A3F2-3CACA984CD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038600"/>
            <a:ext cx="8229600" cy="2362200"/>
          </a:xfrm>
        </p:spPr>
        <p:txBody>
          <a:bodyPr/>
          <a:lstStyle/>
          <a:p>
            <a:r>
              <a:rPr lang="en-US" altLang="en-US" sz="2800" dirty="0"/>
              <a:t>When the vectors in an orthogonal set of nonzero vectors are </a:t>
            </a:r>
            <a:r>
              <a:rPr lang="en-US" altLang="en-US" sz="2800" i="1" dirty="0"/>
              <a:t>normalized</a:t>
            </a:r>
            <a:r>
              <a:rPr lang="en-US" altLang="en-US" sz="2800" dirty="0"/>
              <a:t> to have unit length, the new vectors will still be orthogonal, and hence the new set will be an orthonormal set.</a:t>
            </a: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1204913"/>
            <a:ext cx="2024062" cy="287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485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07600B3-FC7E-4E1A-9D52-75CD0528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id="{0DEFEAD9-1C3B-4147-8E4E-0610B1646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ORTHONORMAL SETS</a:t>
            </a:r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F61A1032-7A73-4314-A0B6-19FF759D8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Theorem 6:</a:t>
            </a:r>
            <a:r>
              <a:rPr lang="en-US" altLang="en-US" sz="2800" dirty="0"/>
              <a:t> An           matrix </a:t>
            </a:r>
            <a:r>
              <a:rPr lang="en-US" altLang="en-US" sz="2800" i="1" dirty="0"/>
              <a:t>U</a:t>
            </a:r>
            <a:r>
              <a:rPr lang="en-US" altLang="en-US" sz="2800" dirty="0"/>
              <a:t> has orthonormal columns if and only if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To simplify notation, we suppose that </a:t>
            </a:r>
            <a:r>
              <a:rPr lang="en-US" altLang="en-US" sz="2800" i="1" dirty="0"/>
              <a:t>U</a:t>
            </a:r>
            <a:r>
              <a:rPr lang="en-US" altLang="en-US" sz="2800" dirty="0"/>
              <a:t> has only three columns, each a vector in      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                                  and compute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								        (3)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     </a:t>
            </a:r>
          </a:p>
        </p:txBody>
      </p:sp>
      <p:graphicFrame>
        <p:nvGraphicFramePr>
          <p:cNvPr id="758788" name="Object 4">
            <a:extLst>
              <a:ext uri="{FF2B5EF4-FFF2-40B4-BE49-F238E27FC236}">
                <a16:creationId xmlns:a16="http://schemas.microsoft.com/office/drawing/2014/main" id="{72B699CF-FA29-483D-A152-1D63D9C5C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15113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58788" name="Object 4">
                        <a:extLst>
                          <a:ext uri="{FF2B5EF4-FFF2-40B4-BE49-F238E27FC236}">
                            <a16:creationId xmlns:a16="http://schemas.microsoft.com/office/drawing/2014/main" id="{72B699CF-FA29-483D-A152-1D63D9C5C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5113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89" name="Object 5">
            <a:extLst>
              <a:ext uri="{FF2B5EF4-FFF2-40B4-BE49-F238E27FC236}">
                <a16:creationId xmlns:a16="http://schemas.microsoft.com/office/drawing/2014/main" id="{E7E13955-45DD-4228-9C9E-FEC609141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399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396800" imgH="406080" progId="Equation.DSMT4">
                  <p:embed/>
                </p:oleObj>
              </mc:Choice>
              <mc:Fallback>
                <p:oleObj name="Equation" r:id="rId5" imgW="1396800" imgH="406080" progId="Equation.DSMT4">
                  <p:embed/>
                  <p:pic>
                    <p:nvPicPr>
                      <p:cNvPr id="758789" name="Object 5">
                        <a:extLst>
                          <a:ext uri="{FF2B5EF4-FFF2-40B4-BE49-F238E27FC236}">
                            <a16:creationId xmlns:a16="http://schemas.microsoft.com/office/drawing/2014/main" id="{E7E13955-45DD-4228-9C9E-FEC609141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399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8790" name="Object 6">
                <a:extLst>
                  <a:ext uri="{FF2B5EF4-FFF2-40B4-BE49-F238E27FC236}">
                    <a16:creationId xmlns:a16="http://schemas.microsoft.com/office/drawing/2014/main" id="{E1216230-BD12-4EA2-82D8-AA0A1125DF36}"/>
                  </a:ext>
                </a:extLst>
              </p:cNvPr>
              <p:cNvSpPr txBox="1"/>
              <p:nvPr/>
            </p:nvSpPr>
            <p:spPr bwMode="auto">
              <a:xfrm>
                <a:off x="5156200" y="30607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8790" name="Object 6">
                <a:extLst>
                  <a:ext uri="{FF2B5EF4-FFF2-40B4-BE49-F238E27FC236}">
                    <a16:creationId xmlns:a16="http://schemas.microsoft.com/office/drawing/2014/main" id="{E1216230-BD12-4EA2-82D8-AA0A1125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6200" y="3060700"/>
                <a:ext cx="5080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8791" name="Object 7">
            <a:extLst>
              <a:ext uri="{FF2B5EF4-FFF2-40B4-BE49-F238E27FC236}">
                <a16:creationId xmlns:a16="http://schemas.microsoft.com/office/drawing/2014/main" id="{94F07D37-CF4B-4EF1-977D-C8D749BB0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81108"/>
              </p:ext>
            </p:extLst>
          </p:nvPr>
        </p:nvGraphicFramePr>
        <p:xfrm>
          <a:off x="1263650" y="3517900"/>
          <a:ext cx="2857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2857320" imgH="558720" progId="Equation.DSMT4">
                  <p:embed/>
                </p:oleObj>
              </mc:Choice>
              <mc:Fallback>
                <p:oleObj name="Equation" r:id="rId8" imgW="2857320" imgH="558720" progId="Equation.DSMT4">
                  <p:embed/>
                  <p:pic>
                    <p:nvPicPr>
                      <p:cNvPr id="758791" name="Object 7">
                        <a:extLst>
                          <a:ext uri="{FF2B5EF4-FFF2-40B4-BE49-F238E27FC236}">
                            <a16:creationId xmlns:a16="http://schemas.microsoft.com/office/drawing/2014/main" id="{94F07D37-CF4B-4EF1-977D-C8D749BB0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517900"/>
                        <a:ext cx="2857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2" name="Object 8">
            <a:extLst>
              <a:ext uri="{FF2B5EF4-FFF2-40B4-BE49-F238E27FC236}">
                <a16:creationId xmlns:a16="http://schemas.microsoft.com/office/drawing/2014/main" id="{31923ECE-6F97-47CE-9442-5548537D0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66327"/>
              </p:ext>
            </p:extLst>
          </p:nvPr>
        </p:nvGraphicFramePr>
        <p:xfrm>
          <a:off x="329649" y="4191000"/>
          <a:ext cx="7924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7924680" imgH="1828800" progId="Equation.DSMT4">
                  <p:embed/>
                </p:oleObj>
              </mc:Choice>
              <mc:Fallback>
                <p:oleObj name="Equation" r:id="rId10" imgW="7924680" imgH="1828800" progId="Equation.DSMT4">
                  <p:embed/>
                  <p:pic>
                    <p:nvPicPr>
                      <p:cNvPr id="758792" name="Object 8">
                        <a:extLst>
                          <a:ext uri="{FF2B5EF4-FFF2-40B4-BE49-F238E27FC236}">
                            <a16:creationId xmlns:a16="http://schemas.microsoft.com/office/drawing/2014/main" id="{31923ECE-6F97-47CE-9442-5548537D0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49" y="4191000"/>
                        <a:ext cx="7924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8628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7F3B718-BCAF-4AB0-B6D1-0C0F78A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9810" name="Rectangle 2">
            <a:extLst>
              <a:ext uri="{FF2B5EF4-FFF2-40B4-BE49-F238E27FC236}">
                <a16:creationId xmlns:a16="http://schemas.microsoft.com/office/drawing/2014/main" id="{B7A6FC8F-E1A5-44D1-94C7-EA980C7A1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ORTHONORMAL SETS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90E369EF-0232-4082-B677-87984339F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en-US" sz="2800" dirty="0"/>
              <a:t>The entries in the matrix at the right are inner products, using transpose notation.</a:t>
            </a:r>
          </a:p>
          <a:p>
            <a:r>
              <a:rPr lang="en-US" altLang="en-US" sz="2800" dirty="0"/>
              <a:t>The columns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are orthogonal if and only 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,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(4)</a:t>
            </a:r>
          </a:p>
          <a:p>
            <a:r>
              <a:rPr lang="en-US" altLang="en-US" sz="2800" dirty="0"/>
              <a:t>The columns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all have unit length if and only 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,                , 			                     (5)</a:t>
            </a:r>
          </a:p>
          <a:p>
            <a:r>
              <a:rPr lang="en-US" altLang="en-US" sz="2800" dirty="0"/>
              <a:t>The theorem follows immediately from (3)</a:t>
            </a:r>
            <a:r>
              <a:rPr lang="en-US" altLang="en-US" sz="2800" dirty="0">
                <a:cs typeface="Times New Roman" panose="02020603050405020304" pitchFamily="18" charset="0"/>
              </a:rPr>
              <a:t>–(5).</a:t>
            </a:r>
          </a:p>
        </p:txBody>
      </p:sp>
      <p:graphicFrame>
        <p:nvGraphicFramePr>
          <p:cNvPr id="759812" name="Object 4">
            <a:extLst>
              <a:ext uri="{FF2B5EF4-FFF2-40B4-BE49-F238E27FC236}">
                <a16:creationId xmlns:a16="http://schemas.microsoft.com/office/drawing/2014/main" id="{89218350-FAA6-408D-9E7E-F36AB6076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41151"/>
              </p:ext>
            </p:extLst>
          </p:nvPr>
        </p:nvGraphicFramePr>
        <p:xfrm>
          <a:off x="819150" y="2997200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527200" imgH="507960" progId="Equation.DSMT4">
                  <p:embed/>
                </p:oleObj>
              </mc:Choice>
              <mc:Fallback>
                <p:oleObj name="Equation" r:id="rId3" imgW="2527200" imgH="507960" progId="Equation.DSMT4">
                  <p:embed/>
                  <p:pic>
                    <p:nvPicPr>
                      <p:cNvPr id="759812" name="Object 4">
                        <a:extLst>
                          <a:ext uri="{FF2B5EF4-FFF2-40B4-BE49-F238E27FC236}">
                            <a16:creationId xmlns:a16="http://schemas.microsoft.com/office/drawing/2014/main" id="{89218350-FAA6-408D-9E7E-F36AB6076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997200"/>
                        <a:ext cx="252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3" name="Object 5">
            <a:extLst>
              <a:ext uri="{FF2B5EF4-FFF2-40B4-BE49-F238E27FC236}">
                <a16:creationId xmlns:a16="http://schemas.microsoft.com/office/drawing/2014/main" id="{0E0CDC9B-660F-48EF-9A91-868C00DA4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917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914400" imgH="371520" progId="Equation.DSMT4">
                  <p:embed/>
                </p:oleObj>
              </mc:Choice>
              <mc:Fallback>
                <p:oleObj name="Equation" r:id="rId5" imgW="914400" imgH="371520" progId="Equation.DSMT4">
                  <p:embed/>
                  <p:pic>
                    <p:nvPicPr>
                      <p:cNvPr id="759813" name="Object 5">
                        <a:extLst>
                          <a:ext uri="{FF2B5EF4-FFF2-40B4-BE49-F238E27FC236}">
                            <a16:creationId xmlns:a16="http://schemas.microsoft.com/office/drawing/2014/main" id="{0E0CDC9B-660F-48EF-9A91-868C00DA4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17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4" name="Object 6">
            <a:extLst>
              <a:ext uri="{FF2B5EF4-FFF2-40B4-BE49-F238E27FC236}">
                <a16:creationId xmlns:a16="http://schemas.microsoft.com/office/drawing/2014/main" id="{38C10847-2E42-440C-965C-641207F9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548492"/>
              </p:ext>
            </p:extLst>
          </p:nvPr>
        </p:nvGraphicFramePr>
        <p:xfrm>
          <a:off x="3384550" y="29972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514600" imgH="507960" progId="Equation.DSMT4">
                  <p:embed/>
                </p:oleObj>
              </mc:Choice>
              <mc:Fallback>
                <p:oleObj name="Equation" r:id="rId7" imgW="2514600" imgH="507960" progId="Equation.DSMT4">
                  <p:embed/>
                  <p:pic>
                    <p:nvPicPr>
                      <p:cNvPr id="759814" name="Object 6">
                        <a:extLst>
                          <a:ext uri="{FF2B5EF4-FFF2-40B4-BE49-F238E27FC236}">
                            <a16:creationId xmlns:a16="http://schemas.microsoft.com/office/drawing/2014/main" id="{38C10847-2E42-440C-965C-641207F94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9972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5" name="Object 7">
            <a:extLst>
              <a:ext uri="{FF2B5EF4-FFF2-40B4-BE49-F238E27FC236}">
                <a16:creationId xmlns:a16="http://schemas.microsoft.com/office/drawing/2014/main" id="{1366C655-0D06-4C65-8D77-B5E277855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83040"/>
              </p:ext>
            </p:extLst>
          </p:nvPr>
        </p:nvGraphicFramePr>
        <p:xfrm>
          <a:off x="5962650" y="2997200"/>
          <a:ext cx="255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552400" imgH="507960" progId="Equation.DSMT4">
                  <p:embed/>
                </p:oleObj>
              </mc:Choice>
              <mc:Fallback>
                <p:oleObj name="Equation" r:id="rId9" imgW="2552400" imgH="507960" progId="Equation.DSMT4">
                  <p:embed/>
                  <p:pic>
                    <p:nvPicPr>
                      <p:cNvPr id="759815" name="Object 7">
                        <a:extLst>
                          <a:ext uri="{FF2B5EF4-FFF2-40B4-BE49-F238E27FC236}">
                            <a16:creationId xmlns:a16="http://schemas.microsoft.com/office/drawing/2014/main" id="{1366C655-0D06-4C65-8D77-B5E277855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997200"/>
                        <a:ext cx="255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6" name="Object 8">
            <a:extLst>
              <a:ext uri="{FF2B5EF4-FFF2-40B4-BE49-F238E27FC236}">
                <a16:creationId xmlns:a16="http://schemas.microsoft.com/office/drawing/2014/main" id="{350F617E-6B06-41DF-B4FE-C36BBD969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80954"/>
              </p:ext>
            </p:extLst>
          </p:nvPr>
        </p:nvGraphicFramePr>
        <p:xfrm>
          <a:off x="977900" y="453390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295280" imgH="507960" progId="Equation.DSMT4">
                  <p:embed/>
                </p:oleObj>
              </mc:Choice>
              <mc:Fallback>
                <p:oleObj name="Equation" r:id="rId11" imgW="1295280" imgH="507960" progId="Equation.DSMT4">
                  <p:embed/>
                  <p:pic>
                    <p:nvPicPr>
                      <p:cNvPr id="759816" name="Object 8">
                        <a:extLst>
                          <a:ext uri="{FF2B5EF4-FFF2-40B4-BE49-F238E27FC236}">
                            <a16:creationId xmlns:a16="http://schemas.microsoft.com/office/drawing/2014/main" id="{350F617E-6B06-41DF-B4FE-C36BBD969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533900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7" name="Object 9">
            <a:extLst>
              <a:ext uri="{FF2B5EF4-FFF2-40B4-BE49-F238E27FC236}">
                <a16:creationId xmlns:a16="http://schemas.microsoft.com/office/drawing/2014/main" id="{9C25458C-F42F-4405-AAE6-4D80D0C22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79315"/>
              </p:ext>
            </p:extLst>
          </p:nvPr>
        </p:nvGraphicFramePr>
        <p:xfrm>
          <a:off x="2425700" y="4533900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1333440" imgH="507960" progId="Equation.DSMT4">
                  <p:embed/>
                </p:oleObj>
              </mc:Choice>
              <mc:Fallback>
                <p:oleObj name="Equation" r:id="rId13" imgW="1333440" imgH="507960" progId="Equation.DSMT4">
                  <p:embed/>
                  <p:pic>
                    <p:nvPicPr>
                      <p:cNvPr id="759817" name="Object 9">
                        <a:extLst>
                          <a:ext uri="{FF2B5EF4-FFF2-40B4-BE49-F238E27FC236}">
                            <a16:creationId xmlns:a16="http://schemas.microsoft.com/office/drawing/2014/main" id="{9C25458C-F42F-4405-AAE6-4D80D0C22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533900"/>
                        <a:ext cx="133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8" name="Object 10">
            <a:extLst>
              <a:ext uri="{FF2B5EF4-FFF2-40B4-BE49-F238E27FC236}">
                <a16:creationId xmlns:a16="http://schemas.microsoft.com/office/drawing/2014/main" id="{0B82D1F7-CADF-4390-973A-6C9F5442B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33124"/>
              </p:ext>
            </p:extLst>
          </p:nvPr>
        </p:nvGraphicFramePr>
        <p:xfrm>
          <a:off x="3949700" y="45339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1320480" imgH="507960" progId="Equation.DSMT4">
                  <p:embed/>
                </p:oleObj>
              </mc:Choice>
              <mc:Fallback>
                <p:oleObj name="Equation" r:id="rId15" imgW="1320480" imgH="507960" progId="Equation.DSMT4">
                  <p:embed/>
                  <p:pic>
                    <p:nvPicPr>
                      <p:cNvPr id="759818" name="Object 10">
                        <a:extLst>
                          <a:ext uri="{FF2B5EF4-FFF2-40B4-BE49-F238E27FC236}">
                            <a16:creationId xmlns:a16="http://schemas.microsoft.com/office/drawing/2014/main" id="{0B82D1F7-CADF-4390-973A-6C9F5442B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533900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70714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E8F1820-3AA5-40CD-B577-A63C46E2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076759B7-C928-4DFB-9654-26040F26C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ORTHONORMAL SETS</a:t>
            </a:r>
          </a:p>
        </p:txBody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8F872DB0-450A-4F0E-96A8-B0E02870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Theorem 7: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U</a:t>
            </a:r>
            <a:r>
              <a:rPr lang="en-US" altLang="en-US" sz="2800" dirty="0"/>
              <a:t> be an           matrix with orthonormal columns, and let </a:t>
            </a:r>
            <a:r>
              <a:rPr lang="en-US" altLang="en-US" sz="2800" b="1" dirty="0"/>
              <a:t>x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y</a:t>
            </a:r>
            <a:r>
              <a:rPr lang="en-US" altLang="en-US" sz="2800" dirty="0"/>
              <a:t> be in      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/>
              <a:t>	Then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if and only if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dirty="0"/>
              <a:t>Properties (a) and (c) say that the linear       mapping                 preserves lengths and orthogonality.      </a:t>
            </a:r>
          </a:p>
        </p:txBody>
      </p:sp>
      <p:graphicFrame>
        <p:nvGraphicFramePr>
          <p:cNvPr id="760836" name="Object 4">
            <a:extLst>
              <a:ext uri="{FF2B5EF4-FFF2-40B4-BE49-F238E27FC236}">
                <a16:creationId xmlns:a16="http://schemas.microsoft.com/office/drawing/2014/main" id="{36156313-50EB-4D04-AB16-D6D788F61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13843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60836" name="Object 4">
                        <a:extLst>
                          <a:ext uri="{FF2B5EF4-FFF2-40B4-BE49-F238E27FC236}">
                            <a16:creationId xmlns:a16="http://schemas.microsoft.com/office/drawing/2014/main" id="{36156313-50EB-4D04-AB16-D6D788F61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13843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0837" name="Object 5">
                <a:extLst>
                  <a:ext uri="{FF2B5EF4-FFF2-40B4-BE49-F238E27FC236}">
                    <a16:creationId xmlns:a16="http://schemas.microsoft.com/office/drawing/2014/main" id="{6C1C1336-4F11-4CC1-81DB-5191FD14951D}"/>
                  </a:ext>
                </a:extLst>
              </p:cNvPr>
              <p:cNvSpPr txBox="1"/>
              <p:nvPr/>
            </p:nvSpPr>
            <p:spPr bwMode="auto">
              <a:xfrm>
                <a:off x="7340600" y="16637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0837" name="Object 5">
                <a:extLst>
                  <a:ext uri="{FF2B5EF4-FFF2-40B4-BE49-F238E27FC236}">
                    <a16:creationId xmlns:a16="http://schemas.microsoft.com/office/drawing/2014/main" id="{6C1C1336-4F11-4CC1-81DB-5191FD14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0600" y="16637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0838" name="Object 6">
            <a:extLst>
              <a:ext uri="{FF2B5EF4-FFF2-40B4-BE49-F238E27FC236}">
                <a16:creationId xmlns:a16="http://schemas.microsoft.com/office/drawing/2014/main" id="{40E52250-2E1A-4315-AE77-81C7C59F8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54674"/>
              </p:ext>
            </p:extLst>
          </p:nvPr>
        </p:nvGraphicFramePr>
        <p:xfrm>
          <a:off x="1911350" y="2679700"/>
          <a:ext cx="160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1600200" imgH="558720" progId="Equation.DSMT4">
                  <p:embed/>
                </p:oleObj>
              </mc:Choice>
              <mc:Fallback>
                <p:oleObj name="Equation" r:id="rId6" imgW="1600200" imgH="558720" progId="Equation.DSMT4">
                  <p:embed/>
                  <p:pic>
                    <p:nvPicPr>
                      <p:cNvPr id="760838" name="Object 6">
                        <a:extLst>
                          <a:ext uri="{FF2B5EF4-FFF2-40B4-BE49-F238E27FC236}">
                            <a16:creationId xmlns:a16="http://schemas.microsoft.com/office/drawing/2014/main" id="{40E52250-2E1A-4315-AE77-81C7C59F8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679700"/>
                        <a:ext cx="1600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9" name="Object 7">
            <a:extLst>
              <a:ext uri="{FF2B5EF4-FFF2-40B4-BE49-F238E27FC236}">
                <a16:creationId xmlns:a16="http://schemas.microsoft.com/office/drawing/2014/main" id="{DECD7366-6EB0-456F-9086-8F349700F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14216"/>
              </p:ext>
            </p:extLst>
          </p:nvPr>
        </p:nvGraphicFramePr>
        <p:xfrm>
          <a:off x="1854200" y="32512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2628720" imgH="431640" progId="Equation.DSMT4">
                  <p:embed/>
                </p:oleObj>
              </mc:Choice>
              <mc:Fallback>
                <p:oleObj name="Equation" r:id="rId8" imgW="2628720" imgH="431640" progId="Equation.DSMT4">
                  <p:embed/>
                  <p:pic>
                    <p:nvPicPr>
                      <p:cNvPr id="760839" name="Object 7">
                        <a:extLst>
                          <a:ext uri="{FF2B5EF4-FFF2-40B4-BE49-F238E27FC236}">
                            <a16:creationId xmlns:a16="http://schemas.microsoft.com/office/drawing/2014/main" id="{DECD7366-6EB0-456F-9086-8F349700F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2512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0" name="Object 8">
            <a:extLst>
              <a:ext uri="{FF2B5EF4-FFF2-40B4-BE49-F238E27FC236}">
                <a16:creationId xmlns:a16="http://schemas.microsoft.com/office/drawing/2014/main" id="{108EED03-E4A1-4735-8487-252FC0AD0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91656"/>
              </p:ext>
            </p:extLst>
          </p:nvPr>
        </p:nvGraphicFramePr>
        <p:xfrm>
          <a:off x="1809750" y="3759200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0" imgW="2273040" imgH="431640" progId="Equation.DSMT4">
                  <p:embed/>
                </p:oleObj>
              </mc:Choice>
              <mc:Fallback>
                <p:oleObj name="Equation" r:id="rId10" imgW="2273040" imgH="431640" progId="Equation.DSMT4">
                  <p:embed/>
                  <p:pic>
                    <p:nvPicPr>
                      <p:cNvPr id="760840" name="Object 8">
                        <a:extLst>
                          <a:ext uri="{FF2B5EF4-FFF2-40B4-BE49-F238E27FC236}">
                            <a16:creationId xmlns:a16="http://schemas.microsoft.com/office/drawing/2014/main" id="{108EED03-E4A1-4735-8487-252FC0AD0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759200"/>
                        <a:ext cx="227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1" name="Object 9">
            <a:extLst>
              <a:ext uri="{FF2B5EF4-FFF2-40B4-BE49-F238E27FC236}">
                <a16:creationId xmlns:a16="http://schemas.microsoft.com/office/drawing/2014/main" id="{07814CC5-F4A5-4417-81D4-26F479910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525987"/>
              </p:ext>
            </p:extLst>
          </p:nvPr>
        </p:nvGraphicFramePr>
        <p:xfrm>
          <a:off x="6096000" y="3760304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2" imgW="1206360" imgH="419040" progId="Equation.DSMT4">
                  <p:embed/>
                </p:oleObj>
              </mc:Choice>
              <mc:Fallback>
                <p:oleObj name="Equation" r:id="rId12" imgW="1206360" imgH="419040" progId="Equation.DSMT4">
                  <p:embed/>
                  <p:pic>
                    <p:nvPicPr>
                      <p:cNvPr id="760841" name="Object 9">
                        <a:extLst>
                          <a:ext uri="{FF2B5EF4-FFF2-40B4-BE49-F238E27FC236}">
                            <a16:creationId xmlns:a16="http://schemas.microsoft.com/office/drawing/2014/main" id="{07814CC5-F4A5-4417-81D4-26F479910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60304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3" name="Object 11">
            <a:extLst>
              <a:ext uri="{FF2B5EF4-FFF2-40B4-BE49-F238E27FC236}">
                <a16:creationId xmlns:a16="http://schemas.microsoft.com/office/drawing/2014/main" id="{9446E39B-3DA5-47FA-BC6C-B00D937FC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917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4" imgW="914400" imgH="371520" progId="Equation.DSMT4">
                  <p:embed/>
                </p:oleObj>
              </mc:Choice>
              <mc:Fallback>
                <p:oleObj name="Equation" r:id="rId14" imgW="914400" imgH="371520" progId="Equation.DSMT4">
                  <p:embed/>
                  <p:pic>
                    <p:nvPicPr>
                      <p:cNvPr id="760843" name="Object 11">
                        <a:extLst>
                          <a:ext uri="{FF2B5EF4-FFF2-40B4-BE49-F238E27FC236}">
                            <a16:creationId xmlns:a16="http://schemas.microsoft.com/office/drawing/2014/main" id="{9446E39B-3DA5-47FA-BC6C-B00D937FC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17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4" name="Object 12">
            <a:extLst>
              <a:ext uri="{FF2B5EF4-FFF2-40B4-BE49-F238E27FC236}">
                <a16:creationId xmlns:a16="http://schemas.microsoft.com/office/drawing/2014/main" id="{46F614D0-D046-4213-A517-0D4FB076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30950"/>
              </p:ext>
            </p:extLst>
          </p:nvPr>
        </p:nvGraphicFramePr>
        <p:xfrm>
          <a:off x="2501900" y="5232400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6" imgW="1295280" imgH="342720" progId="Equation.DSMT4">
                  <p:embed/>
                </p:oleObj>
              </mc:Choice>
              <mc:Fallback>
                <p:oleObj name="Equation" r:id="rId16" imgW="1295280" imgH="342720" progId="Equation.DSMT4">
                  <p:embed/>
                  <p:pic>
                    <p:nvPicPr>
                      <p:cNvPr id="760844" name="Object 12">
                        <a:extLst>
                          <a:ext uri="{FF2B5EF4-FFF2-40B4-BE49-F238E27FC236}">
                            <a16:creationId xmlns:a16="http://schemas.microsoft.com/office/drawing/2014/main" id="{46F614D0-D046-4213-A517-0D4FB0762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232400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8886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2887" name="Object 7">
            <a:extLst>
              <a:ext uri="{FF2B5EF4-FFF2-40B4-BE49-F238E27FC236}">
                <a16:creationId xmlns:a16="http://schemas.microsoft.com/office/drawing/2014/main" id="{93E170A5-8C51-4F94-895E-CBDCDF8BE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72917"/>
              </p:ext>
            </p:extLst>
          </p:nvPr>
        </p:nvGraphicFramePr>
        <p:xfrm>
          <a:off x="5295900" y="2501900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485720" imgH="520560" progId="Equation.DSMT4">
                  <p:embed/>
                </p:oleObj>
              </mc:Choice>
              <mc:Fallback>
                <p:oleObj name="Equation" r:id="rId3" imgW="1485720" imgH="520560" progId="Equation.DSMT4">
                  <p:embed/>
                  <p:pic>
                    <p:nvPicPr>
                      <p:cNvPr id="762887" name="Object 7">
                        <a:extLst>
                          <a:ext uri="{FF2B5EF4-FFF2-40B4-BE49-F238E27FC236}">
                            <a16:creationId xmlns:a16="http://schemas.microsoft.com/office/drawing/2014/main" id="{93E170A5-8C51-4F94-895E-CBDCDF8BE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501900"/>
                        <a:ext cx="148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55DC3E-516D-44FC-921F-CFE4A8F9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43807062-37F7-46DA-90B7-A5EA8A76D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SETS</a:t>
            </a:r>
          </a:p>
        </p:txBody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4F1212CE-7837-4D23-926B-A5DCCA737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A set of vectors {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,…,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in       is said to be an </a:t>
            </a:r>
            <a:r>
              <a:rPr lang="en-US" altLang="en-US" sz="2800" b="1" dirty="0">
                <a:cs typeface="Times New Roman" panose="02020603050405020304" pitchFamily="18" charset="0"/>
              </a:rPr>
              <a:t>orthogonal set</a:t>
            </a:r>
            <a:r>
              <a:rPr lang="en-US" altLang="en-US" sz="2800" dirty="0">
                <a:cs typeface="Times New Roman" panose="02020603050405020304" pitchFamily="18" charset="0"/>
              </a:rPr>
              <a:t> if each pair of distinct vectors from the set is orthogonal, that is, if                   whenever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.</a:t>
            </a:r>
          </a:p>
          <a:p>
            <a:pPr marL="0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Theorem 4:</a:t>
            </a:r>
            <a:r>
              <a:rPr lang="en-US" altLang="en-US" sz="2800" dirty="0">
                <a:cs typeface="Times New Roman" panose="02020603050405020304" pitchFamily="18" charset="0"/>
              </a:rPr>
              <a:t> If                            is an orthogonal set of nonzero vectors in      , then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is linearly independent and hence is a basis for the subspace spanned by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2886" name="Object 6">
                <a:extLst>
                  <a:ext uri="{FF2B5EF4-FFF2-40B4-BE49-F238E27FC236}">
                    <a16:creationId xmlns:a16="http://schemas.microsoft.com/office/drawing/2014/main" id="{66923134-30C3-4F00-AA45-0A56F1068613}"/>
                  </a:ext>
                </a:extLst>
              </p:cNvPr>
              <p:cNvSpPr txBox="1"/>
              <p:nvPr/>
            </p:nvSpPr>
            <p:spPr bwMode="auto">
              <a:xfrm>
                <a:off x="5181600" y="1612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2886" name="Object 6">
                <a:extLst>
                  <a:ext uri="{FF2B5EF4-FFF2-40B4-BE49-F238E27FC236}">
                    <a16:creationId xmlns:a16="http://schemas.microsoft.com/office/drawing/2014/main" id="{66923134-30C3-4F00-AA45-0A56F106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16129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2888" name="Object 8">
            <a:extLst>
              <a:ext uri="{FF2B5EF4-FFF2-40B4-BE49-F238E27FC236}">
                <a16:creationId xmlns:a16="http://schemas.microsoft.com/office/drawing/2014/main" id="{282CD261-A16D-41E4-85E0-CDCD0691B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98900"/>
              </p:ext>
            </p:extLst>
          </p:nvPr>
        </p:nvGraphicFramePr>
        <p:xfrm>
          <a:off x="850900" y="30734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761760" imgH="393480" progId="Equation.DSMT4">
                  <p:embed/>
                </p:oleObj>
              </mc:Choice>
              <mc:Fallback>
                <p:oleObj name="Equation" r:id="rId6" imgW="761760" imgH="393480" progId="Equation.DSMT4">
                  <p:embed/>
                  <p:pic>
                    <p:nvPicPr>
                      <p:cNvPr id="762888" name="Object 8">
                        <a:extLst>
                          <a:ext uri="{FF2B5EF4-FFF2-40B4-BE49-F238E27FC236}">
                            <a16:creationId xmlns:a16="http://schemas.microsoft.com/office/drawing/2014/main" id="{282CD261-A16D-41E4-85E0-CDCD0691B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0734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9" name="Object 9">
            <a:extLst>
              <a:ext uri="{FF2B5EF4-FFF2-40B4-BE49-F238E27FC236}">
                <a16:creationId xmlns:a16="http://schemas.microsoft.com/office/drawing/2014/main" id="{D4BAE9C8-D500-4950-ACFC-5BE1563F5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86899"/>
              </p:ext>
            </p:extLst>
          </p:nvPr>
        </p:nvGraphicFramePr>
        <p:xfrm>
          <a:off x="3035300" y="4038600"/>
          <a:ext cx="238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387520" imgH="520560" progId="Equation.DSMT4">
                  <p:embed/>
                </p:oleObj>
              </mc:Choice>
              <mc:Fallback>
                <p:oleObj name="Equation" r:id="rId8" imgW="2387520" imgH="520560" progId="Equation.DSMT4">
                  <p:embed/>
                  <p:pic>
                    <p:nvPicPr>
                      <p:cNvPr id="762889" name="Object 9">
                        <a:extLst>
                          <a:ext uri="{FF2B5EF4-FFF2-40B4-BE49-F238E27FC236}">
                            <a16:creationId xmlns:a16="http://schemas.microsoft.com/office/drawing/2014/main" id="{D4BAE9C8-D500-4950-ACFC-5BE1563F5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038600"/>
                        <a:ext cx="238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2890" name="Object 10">
                <a:extLst>
                  <a:ext uri="{FF2B5EF4-FFF2-40B4-BE49-F238E27FC236}">
                    <a16:creationId xmlns:a16="http://schemas.microsoft.com/office/drawing/2014/main" id="{7AB3E706-6E51-4DC3-BF9A-E773D57E0A5E}"/>
                  </a:ext>
                </a:extLst>
              </p:cNvPr>
              <p:cNvSpPr txBox="1"/>
              <p:nvPr/>
            </p:nvSpPr>
            <p:spPr bwMode="auto">
              <a:xfrm>
                <a:off x="4025900" y="4432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2890" name="Object 10">
                <a:extLst>
                  <a:ext uri="{FF2B5EF4-FFF2-40B4-BE49-F238E27FC236}">
                    <a16:creationId xmlns:a16="http://schemas.microsoft.com/office/drawing/2014/main" id="{7AB3E706-6E51-4DC3-BF9A-E773D57E0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5900" y="4432300"/>
                <a:ext cx="457200" cy="393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80BCE-1E46-44EF-90DF-F2D957783C1D}"/>
                  </a:ext>
                </a:extLst>
              </p:cNvPr>
              <p:cNvSpPr/>
              <p:nvPr/>
            </p:nvSpPr>
            <p:spPr>
              <a:xfrm>
                <a:off x="5562600" y="2501900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80BCE-1E46-44EF-90DF-F2D9577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01900"/>
                <a:ext cx="3401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895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10452A-8013-4023-84FC-F39D2BA9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DCB67431-5E5C-4D00-9E19-B80FE0EF0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SETS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B9BF9087-525C-4A37-88C9-C0A2B0486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An </a:t>
            </a:r>
            <a:r>
              <a:rPr lang="en-US" altLang="en-US" sz="2800" b="1" dirty="0"/>
              <a:t>orthogonal basis</a:t>
            </a:r>
            <a:r>
              <a:rPr lang="en-US" altLang="en-US" sz="2800" dirty="0"/>
              <a:t> for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   is a basis for </a:t>
            </a:r>
            <a:r>
              <a:rPr lang="en-US" altLang="en-US" sz="2800" i="1" dirty="0"/>
              <a:t>W</a:t>
            </a:r>
            <a:r>
              <a:rPr lang="en-US" altLang="en-US" sz="2800" dirty="0"/>
              <a:t> that is also an orthogonal set.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Theorem 5:</a:t>
            </a:r>
            <a:r>
              <a:rPr lang="en-US" altLang="en-US" sz="2800" dirty="0"/>
              <a:t> Let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be an orthogonal basis for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     . For each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the weights in the linear combination are given by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347472" indent="0">
              <a:buNone/>
            </a:pPr>
            <a:r>
              <a:rPr lang="en-US" altLang="en-US" sz="28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4452" name="Object 4">
                <a:extLst>
                  <a:ext uri="{FF2B5EF4-FFF2-40B4-BE49-F238E27FC236}">
                    <a16:creationId xmlns:a16="http://schemas.microsoft.com/office/drawing/2014/main" id="{367FBA8F-4C08-40C9-8760-75C606349EA5}"/>
                  </a:ext>
                </a:extLst>
              </p:cNvPr>
              <p:cNvSpPr txBox="1"/>
              <p:nvPr/>
            </p:nvSpPr>
            <p:spPr bwMode="auto">
              <a:xfrm>
                <a:off x="8458200" y="13716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4452" name="Object 4">
                <a:extLst>
                  <a:ext uri="{FF2B5EF4-FFF2-40B4-BE49-F238E27FC236}">
                    <a16:creationId xmlns:a16="http://schemas.microsoft.com/office/drawing/2014/main" id="{367FBA8F-4C08-40C9-8760-75C60634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8200" y="13716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4453" name="Object 5">
                <a:extLst>
                  <a:ext uri="{FF2B5EF4-FFF2-40B4-BE49-F238E27FC236}">
                    <a16:creationId xmlns:a16="http://schemas.microsoft.com/office/drawing/2014/main" id="{B31F10CD-7D55-42EA-8427-4F7338D9D7A7}"/>
                  </a:ext>
                </a:extLst>
              </p:cNvPr>
              <p:cNvSpPr txBox="1"/>
              <p:nvPr/>
            </p:nvSpPr>
            <p:spPr bwMode="auto">
              <a:xfrm>
                <a:off x="2882900" y="3263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4453" name="Object 5">
                <a:extLst>
                  <a:ext uri="{FF2B5EF4-FFF2-40B4-BE49-F238E27FC236}">
                    <a16:creationId xmlns:a16="http://schemas.microsoft.com/office/drawing/2014/main" id="{B31F10CD-7D55-42EA-8427-4F7338D9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2900" y="3263900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4454" name="Object 6">
            <a:extLst>
              <a:ext uri="{FF2B5EF4-FFF2-40B4-BE49-F238E27FC236}">
                <a16:creationId xmlns:a16="http://schemas.microsoft.com/office/drawing/2014/main" id="{4D70F157-90F8-4475-99DB-A4D5A6F46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25466"/>
              </p:ext>
            </p:extLst>
          </p:nvPr>
        </p:nvGraphicFramePr>
        <p:xfrm>
          <a:off x="2876550" y="4267200"/>
          <a:ext cx="304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047760" imgH="520560" progId="Equation.DSMT4">
                  <p:embed/>
                </p:oleObj>
              </mc:Choice>
              <mc:Fallback>
                <p:oleObj name="Equation" r:id="rId5" imgW="3047760" imgH="520560" progId="Equation.DSMT4">
                  <p:embed/>
                  <p:pic>
                    <p:nvPicPr>
                      <p:cNvPr id="744454" name="Object 6">
                        <a:extLst>
                          <a:ext uri="{FF2B5EF4-FFF2-40B4-BE49-F238E27FC236}">
                            <a16:creationId xmlns:a16="http://schemas.microsoft.com/office/drawing/2014/main" id="{4D70F157-90F8-4475-99DB-A4D5A6F46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267200"/>
                        <a:ext cx="304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6" name="Object 8">
            <a:extLst>
              <a:ext uri="{FF2B5EF4-FFF2-40B4-BE49-F238E27FC236}">
                <a16:creationId xmlns:a16="http://schemas.microsoft.com/office/drawing/2014/main" id="{5CB37E87-8601-4259-8261-CC306346A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085978"/>
              </p:ext>
            </p:extLst>
          </p:nvPr>
        </p:nvGraphicFramePr>
        <p:xfrm>
          <a:off x="4953000" y="535940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1968480" imgH="431640" progId="Equation.DSMT4">
                  <p:embed/>
                </p:oleObj>
              </mc:Choice>
              <mc:Fallback>
                <p:oleObj name="Equation" r:id="rId7" imgW="1968480" imgH="431640" progId="Equation.DSMT4">
                  <p:embed/>
                  <p:pic>
                    <p:nvPicPr>
                      <p:cNvPr id="744456" name="Object 8">
                        <a:extLst>
                          <a:ext uri="{FF2B5EF4-FFF2-40B4-BE49-F238E27FC236}">
                            <a16:creationId xmlns:a16="http://schemas.microsoft.com/office/drawing/2014/main" id="{5CB37E87-8601-4259-8261-CC306346A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59400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  <p:graphicFrame>
        <p:nvGraphicFramePr>
          <p:cNvPr id="744455" name="Object 7">
            <a:extLst>
              <a:ext uri="{FF2B5EF4-FFF2-40B4-BE49-F238E27FC236}">
                <a16:creationId xmlns:a16="http://schemas.microsoft.com/office/drawing/2014/main" id="{96C24FA6-1895-4B2A-AA26-280C5F4AB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13834"/>
              </p:ext>
            </p:extLst>
          </p:nvPr>
        </p:nvGraphicFramePr>
        <p:xfrm>
          <a:off x="2730500" y="5022850"/>
          <a:ext cx="172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1726920" imgH="1143000" progId="Equation.DSMT4">
                  <p:embed/>
                </p:oleObj>
              </mc:Choice>
              <mc:Fallback>
                <p:oleObj name="Equation" r:id="rId9" imgW="1726920" imgH="1143000" progId="Equation.DSMT4">
                  <p:embed/>
                  <p:pic>
                    <p:nvPicPr>
                      <p:cNvPr id="744455" name="Object 7">
                        <a:extLst>
                          <a:ext uri="{FF2B5EF4-FFF2-40B4-BE49-F238E27FC236}">
                            <a16:creationId xmlns:a16="http://schemas.microsoft.com/office/drawing/2014/main" id="{96C24FA6-1895-4B2A-AA26-280C5F4AB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022850"/>
                        <a:ext cx="1727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BC8EFC-CEBB-4DEC-BA5C-C9F0292FC789}"/>
                  </a:ext>
                </a:extLst>
              </p:cNvPr>
              <p:cNvSpPr/>
              <p:nvPr/>
            </p:nvSpPr>
            <p:spPr>
              <a:xfrm>
                <a:off x="3733800" y="5002374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BC8EFC-CEBB-4DEC-BA5C-C9F0292FC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002374"/>
                <a:ext cx="3401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EA658D-9E5A-46DB-B658-091A04721F9D}"/>
                  </a:ext>
                </a:extLst>
              </p:cNvPr>
              <p:cNvSpPr/>
              <p:nvPr/>
            </p:nvSpPr>
            <p:spPr>
              <a:xfrm>
                <a:off x="3810000" y="5615285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EA658D-9E5A-46DB-B658-091A047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15285"/>
                <a:ext cx="3401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584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896B92-344B-4B86-9E4A-F678CB0C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5474" name="Rectangle 2">
            <a:extLst>
              <a:ext uri="{FF2B5EF4-FFF2-40B4-BE49-F238E27FC236}">
                <a16:creationId xmlns:a16="http://schemas.microsoft.com/office/drawing/2014/main" id="{D49E8759-15F7-4647-BB94-AD9B0E312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SETS</a:t>
            </a:r>
          </a:p>
        </p:txBody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id="{3033B32E-DA48-4ABD-A076-BE1E3C20E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The orthogonality of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p</a:t>
            </a:r>
            <a:r>
              <a:rPr lang="en-US" altLang="en-US" sz="2800" dirty="0"/>
              <a:t>} shows that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Since           is not zero, the equation above can be solved for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To find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 for                    , compute          and solve for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5476" name="Object 4">
            <a:extLst>
              <a:ext uri="{FF2B5EF4-FFF2-40B4-BE49-F238E27FC236}">
                <a16:creationId xmlns:a16="http://schemas.microsoft.com/office/drawing/2014/main" id="{9066AE89-6CCA-474E-88A1-4680BAF5A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88317"/>
              </p:ext>
            </p:extLst>
          </p:nvPr>
        </p:nvGraphicFramePr>
        <p:xfrm>
          <a:off x="1244600" y="2286000"/>
          <a:ext cx="717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175160" imgH="520560" progId="Equation.DSMT4">
                  <p:embed/>
                </p:oleObj>
              </mc:Choice>
              <mc:Fallback>
                <p:oleObj name="Equation" r:id="rId3" imgW="7175160" imgH="520560" progId="Equation.DSMT4">
                  <p:embed/>
                  <p:pic>
                    <p:nvPicPr>
                      <p:cNvPr id="745476" name="Object 4">
                        <a:extLst>
                          <a:ext uri="{FF2B5EF4-FFF2-40B4-BE49-F238E27FC236}">
                            <a16:creationId xmlns:a16="http://schemas.microsoft.com/office/drawing/2014/main" id="{9066AE89-6CCA-474E-88A1-4680BAF5A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286000"/>
                        <a:ext cx="717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7" name="Object 5">
            <a:extLst>
              <a:ext uri="{FF2B5EF4-FFF2-40B4-BE49-F238E27FC236}">
                <a16:creationId xmlns:a16="http://schemas.microsoft.com/office/drawing/2014/main" id="{A9ECE520-0A9B-4ABC-BA4B-F6C62028C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73298"/>
              </p:ext>
            </p:extLst>
          </p:nvPr>
        </p:nvGraphicFramePr>
        <p:xfrm>
          <a:off x="1720850" y="3619500"/>
          <a:ext cx="90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901440" imgH="482400" progId="Equation.DSMT4">
                  <p:embed/>
                </p:oleObj>
              </mc:Choice>
              <mc:Fallback>
                <p:oleObj name="Equation" r:id="rId5" imgW="901440" imgH="482400" progId="Equation.DSMT4">
                  <p:embed/>
                  <p:pic>
                    <p:nvPicPr>
                      <p:cNvPr id="745477" name="Object 5">
                        <a:extLst>
                          <a:ext uri="{FF2B5EF4-FFF2-40B4-BE49-F238E27FC236}">
                            <a16:creationId xmlns:a16="http://schemas.microsoft.com/office/drawing/2014/main" id="{A9ECE520-0A9B-4ABC-BA4B-F6C62028C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619500"/>
                        <a:ext cx="90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8" name="Object 6">
            <a:extLst>
              <a:ext uri="{FF2B5EF4-FFF2-40B4-BE49-F238E27FC236}">
                <a16:creationId xmlns:a16="http://schemas.microsoft.com/office/drawing/2014/main" id="{5250AD88-2F83-4681-A339-A5E325950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51054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765080" imgH="419040" progId="Equation.DSMT4">
                  <p:embed/>
                </p:oleObj>
              </mc:Choice>
              <mc:Fallback>
                <p:oleObj name="Equation" r:id="rId7" imgW="1765080" imgH="419040" progId="Equation.DSMT4">
                  <p:embed/>
                  <p:pic>
                    <p:nvPicPr>
                      <p:cNvPr id="745478" name="Object 6">
                        <a:extLst>
                          <a:ext uri="{FF2B5EF4-FFF2-40B4-BE49-F238E27FC236}">
                            <a16:creationId xmlns:a16="http://schemas.microsoft.com/office/drawing/2014/main" id="{5250AD88-2F83-4681-A339-A5E325950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105400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9" name="Object 7">
            <a:extLst>
              <a:ext uri="{FF2B5EF4-FFF2-40B4-BE49-F238E27FC236}">
                <a16:creationId xmlns:a16="http://schemas.microsoft.com/office/drawing/2014/main" id="{8A124192-CF18-462E-B99B-AD16CC824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85586"/>
              </p:ext>
            </p:extLst>
          </p:nvPr>
        </p:nvGraphicFramePr>
        <p:xfrm>
          <a:off x="6019800" y="5067300"/>
          <a:ext cx="73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736560" imgH="520560" progId="Equation.DSMT4">
                  <p:embed/>
                </p:oleObj>
              </mc:Choice>
              <mc:Fallback>
                <p:oleObj name="Equation" r:id="rId9" imgW="736560" imgH="520560" progId="Equation.DSMT4">
                  <p:embed/>
                  <p:pic>
                    <p:nvPicPr>
                      <p:cNvPr id="745479" name="Object 7">
                        <a:extLst>
                          <a:ext uri="{FF2B5EF4-FFF2-40B4-BE49-F238E27FC236}">
                            <a16:creationId xmlns:a16="http://schemas.microsoft.com/office/drawing/2014/main" id="{8A124192-CF18-462E-B99B-AD16CC824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67300"/>
                        <a:ext cx="73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B14629-D894-4F02-909E-ED668FB8BFE4}"/>
                  </a:ext>
                </a:extLst>
              </p:cNvPr>
              <p:cNvSpPr/>
              <p:nvPr/>
            </p:nvSpPr>
            <p:spPr>
              <a:xfrm>
                <a:off x="1407130" y="2255254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B14629-D894-4F02-909E-ED668FB8B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0" y="2255254"/>
                <a:ext cx="3401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94BC8D-7B60-4D34-B544-A47B116C5CE8}"/>
                  </a:ext>
                </a:extLst>
              </p:cNvPr>
              <p:cNvSpPr/>
              <p:nvPr/>
            </p:nvSpPr>
            <p:spPr>
              <a:xfrm>
                <a:off x="6047943" y="2255254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94BC8D-7B60-4D34-B544-A47B116C5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43" y="2255254"/>
                <a:ext cx="3401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49139A-781B-46DC-AE5F-5CFA09CF0521}"/>
                  </a:ext>
                </a:extLst>
              </p:cNvPr>
              <p:cNvSpPr/>
              <p:nvPr/>
            </p:nvSpPr>
            <p:spPr>
              <a:xfrm>
                <a:off x="7696200" y="2273915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49139A-781B-46DC-AE5F-5CFA09CF0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273915"/>
                <a:ext cx="34015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3AA5BA-074F-4EC2-9ECF-730D81FCB238}"/>
                  </a:ext>
                </a:extLst>
              </p:cNvPr>
              <p:cNvSpPr/>
              <p:nvPr/>
            </p:nvSpPr>
            <p:spPr>
              <a:xfrm>
                <a:off x="2001621" y="3578031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3AA5BA-074F-4EC2-9ECF-730D81FCB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21" y="3578031"/>
                <a:ext cx="34015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D57739-2507-4F89-A0C4-42771761D503}"/>
                  </a:ext>
                </a:extLst>
              </p:cNvPr>
              <p:cNvSpPr/>
              <p:nvPr/>
            </p:nvSpPr>
            <p:spPr>
              <a:xfrm>
                <a:off x="6172200" y="5045884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D57739-2507-4F89-A0C4-42771761D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045884"/>
                <a:ext cx="34015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8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4BDF56F-3CB3-4825-B5A2-5304421A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id="{3C67FFB5-E68F-47AE-9C6C-38BBADFD0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ORTHOGONAL PROJECTION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1AAEA713-ABD5-4751-A797-3C9EAA6E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Given a nonzero vector</a:t>
            </a:r>
            <a:r>
              <a:rPr lang="en-US" altLang="en-US" sz="2800" b="1" dirty="0"/>
              <a:t> u</a:t>
            </a:r>
            <a:r>
              <a:rPr lang="en-US" altLang="en-US" sz="2800" dirty="0"/>
              <a:t> in     , consider the problem of decomposing a vector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in      into the sum of two vectors, one a multiple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the other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</a:rPr>
              <a:t>We wish to write</a:t>
            </a:r>
          </a:p>
          <a:p>
            <a:pPr lvl="0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                                                                          (1)</a:t>
            </a:r>
          </a:p>
          <a:p>
            <a:pPr lvl="0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where              for some scalar </a:t>
            </a:r>
            <a:r>
              <a:rPr lang="el-GR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b="1" dirty="0">
                <a:solidFill>
                  <a:srgbClr val="000000"/>
                </a:solidFill>
              </a:rPr>
              <a:t>z</a:t>
            </a:r>
            <a:r>
              <a:rPr lang="en-US" altLang="en-US" sz="2800" dirty="0">
                <a:solidFill>
                  <a:srgbClr val="000000"/>
                </a:solidFill>
              </a:rPr>
              <a:t> is some vector orthogonal to </a:t>
            </a:r>
            <a:r>
              <a:rPr lang="en-US" altLang="en-US" sz="2800" b="1" dirty="0">
                <a:solidFill>
                  <a:srgbClr val="000000"/>
                </a:solidFill>
              </a:rPr>
              <a:t>u</a:t>
            </a:r>
            <a:r>
              <a:rPr lang="en-US" altLang="en-US" sz="2800" dirty="0">
                <a:solidFill>
                  <a:srgbClr val="000000"/>
                </a:solidFill>
              </a:rPr>
              <a:t>. See the following figure.</a:t>
            </a: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6500" name="Object 4">
                <a:extLst>
                  <a:ext uri="{FF2B5EF4-FFF2-40B4-BE49-F238E27FC236}">
                    <a16:creationId xmlns:a16="http://schemas.microsoft.com/office/drawing/2014/main" id="{FEFDC93E-99FF-44DD-B74D-AD7B9C293196}"/>
                  </a:ext>
                </a:extLst>
              </p:cNvPr>
              <p:cNvSpPr txBox="1"/>
              <p:nvPr/>
            </p:nvSpPr>
            <p:spPr bwMode="auto">
              <a:xfrm>
                <a:off x="4927600" y="11557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6500" name="Object 4">
                <a:extLst>
                  <a:ext uri="{FF2B5EF4-FFF2-40B4-BE49-F238E27FC236}">
                    <a16:creationId xmlns:a16="http://schemas.microsoft.com/office/drawing/2014/main" id="{FEFDC93E-99FF-44DD-B74D-AD7B9C29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7600" y="11557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6501" name="Object 5">
                <a:extLst>
                  <a:ext uri="{FF2B5EF4-FFF2-40B4-BE49-F238E27FC236}">
                    <a16:creationId xmlns:a16="http://schemas.microsoft.com/office/drawing/2014/main" id="{C3B5261D-B8F2-42DC-9430-8C62D8A3DAEC}"/>
                  </a:ext>
                </a:extLst>
              </p:cNvPr>
              <p:cNvSpPr txBox="1"/>
              <p:nvPr/>
            </p:nvSpPr>
            <p:spPr bwMode="auto">
              <a:xfrm>
                <a:off x="5067300" y="1587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6501" name="Object 5">
                <a:extLst>
                  <a:ext uri="{FF2B5EF4-FFF2-40B4-BE49-F238E27FC236}">
                    <a16:creationId xmlns:a16="http://schemas.microsoft.com/office/drawing/2014/main" id="{C3B5261D-B8F2-42DC-9430-8C62D8A3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1587500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93302"/>
              </p:ext>
            </p:extLst>
          </p:nvPr>
        </p:nvGraphicFramePr>
        <p:xfrm>
          <a:off x="3505200" y="3465444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447560" imgH="444240" progId="Equation.DSMT4">
                  <p:embed/>
                </p:oleObj>
              </mc:Choice>
              <mc:Fallback>
                <p:oleObj name="Equation" r:id="rId5" imgW="1447560" imgH="4442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65444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49678"/>
              </p:ext>
            </p:extLst>
          </p:nvPr>
        </p:nvGraphicFramePr>
        <p:xfrm>
          <a:off x="1812234" y="3959088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143000" imgH="444240" progId="Equation.DSMT4">
                  <p:embed/>
                </p:oleObj>
              </mc:Choice>
              <mc:Fallback>
                <p:oleObj name="Equation" r:id="rId7" imgW="1143000" imgH="4442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34" y="3959088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6530" name="Picture 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79518"/>
            <a:ext cx="2438400" cy="154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6531" name="Picture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29" y="5181600"/>
            <a:ext cx="1905000" cy="74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72649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69746BE-DB99-4ED4-9DBD-29A54EB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id="{344B8C87-8628-4149-87CE-E4F1F7F66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ORTHOGONAL PROJECTION</a:t>
            </a:r>
          </a:p>
        </p:txBody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27696E94-4026-46B4-A8A2-4556C0FEB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Given any scalar </a:t>
            </a:r>
            <a:r>
              <a:rPr lang="el-GR" altLang="en-US" sz="2800" dirty="0">
                <a:cs typeface="Times New Roman" panose="02020603050405020304" pitchFamily="18" charset="0"/>
              </a:rPr>
              <a:t>α</a:t>
            </a:r>
            <a:r>
              <a:rPr lang="en-US" altLang="en-US" sz="2800" dirty="0"/>
              <a:t>, let                    , so that (1) is satisfied.</a:t>
            </a:r>
          </a:p>
          <a:p>
            <a:r>
              <a:rPr lang="en-US" altLang="en-US" sz="2800" dirty="0"/>
              <a:t>Then           is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if an only if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That is, (1) is satisfied with </a:t>
            </a:r>
            <a:r>
              <a:rPr lang="en-US" altLang="en-US" sz="2800" b="1" dirty="0"/>
              <a:t>z</a:t>
            </a:r>
            <a:r>
              <a:rPr lang="en-US" altLang="en-US" sz="2800" dirty="0"/>
              <a:t>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if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only if                  and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vector     is called the </a:t>
            </a:r>
            <a:r>
              <a:rPr lang="en-US" altLang="en-US" sz="2800" b="1" dirty="0"/>
              <a:t>orthogonal projection of y onto u</a:t>
            </a:r>
            <a:r>
              <a:rPr lang="en-US" altLang="en-US" sz="2800" dirty="0"/>
              <a:t>, and the vector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called the </a:t>
            </a:r>
            <a:r>
              <a:rPr lang="en-US" altLang="en-US" sz="2800" b="1" dirty="0"/>
              <a:t>component of y orthogonal to u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7525" name="Object 5">
            <a:extLst>
              <a:ext uri="{FF2B5EF4-FFF2-40B4-BE49-F238E27FC236}">
                <a16:creationId xmlns:a16="http://schemas.microsoft.com/office/drawing/2014/main" id="{64EFF58C-6D42-481B-B718-C4BD01200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42117"/>
              </p:ext>
            </p:extLst>
          </p:nvPr>
        </p:nvGraphicFramePr>
        <p:xfrm>
          <a:off x="4152900" y="1308100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714320" imgH="330120" progId="Equation.DSMT4">
                  <p:embed/>
                </p:oleObj>
              </mc:Choice>
              <mc:Fallback>
                <p:oleObj name="Equation" r:id="rId3" imgW="1714320" imgH="330120" progId="Equation.DSMT4">
                  <p:embed/>
                  <p:pic>
                    <p:nvPicPr>
                      <p:cNvPr id="747525" name="Object 5">
                        <a:extLst>
                          <a:ext uri="{FF2B5EF4-FFF2-40B4-BE49-F238E27FC236}">
                            <a16:creationId xmlns:a16="http://schemas.microsoft.com/office/drawing/2014/main" id="{64EFF58C-6D42-481B-B718-C4BD01200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308100"/>
                        <a:ext cx="1714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6" name="Object 6">
            <a:extLst>
              <a:ext uri="{FF2B5EF4-FFF2-40B4-BE49-F238E27FC236}">
                <a16:creationId xmlns:a16="http://schemas.microsoft.com/office/drawing/2014/main" id="{93EAED44-35AF-4745-A5A8-D8E9A0EAF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336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38080" imgH="444240" progId="Equation.DSMT4">
                  <p:embed/>
                </p:oleObj>
              </mc:Choice>
              <mc:Fallback>
                <p:oleObj name="Equation" r:id="rId5" imgW="838080" imgH="444240" progId="Equation.DSMT4">
                  <p:embed/>
                  <p:pic>
                    <p:nvPicPr>
                      <p:cNvPr id="747526" name="Object 6">
                        <a:extLst>
                          <a:ext uri="{FF2B5EF4-FFF2-40B4-BE49-F238E27FC236}">
                            <a16:creationId xmlns:a16="http://schemas.microsoft.com/office/drawing/2014/main" id="{93EAED44-35AF-4745-A5A8-D8E9A0EAF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7" name="Object 7">
            <a:extLst>
              <a:ext uri="{FF2B5EF4-FFF2-40B4-BE49-F238E27FC236}">
                <a16:creationId xmlns:a16="http://schemas.microsoft.com/office/drawing/2014/main" id="{90561EFF-AFAF-43A2-B194-AD34D2DEF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268535"/>
              </p:ext>
            </p:extLst>
          </p:nvPr>
        </p:nvGraphicFramePr>
        <p:xfrm>
          <a:off x="882650" y="2667000"/>
          <a:ext cx="732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7327800" imgH="431640" progId="Equation.DSMT4">
                  <p:embed/>
                </p:oleObj>
              </mc:Choice>
              <mc:Fallback>
                <p:oleObj name="Equation" r:id="rId7" imgW="7327800" imgH="431640" progId="Equation.DSMT4">
                  <p:embed/>
                  <p:pic>
                    <p:nvPicPr>
                      <p:cNvPr id="747527" name="Object 7">
                        <a:extLst>
                          <a:ext uri="{FF2B5EF4-FFF2-40B4-BE49-F238E27FC236}">
                            <a16:creationId xmlns:a16="http://schemas.microsoft.com/office/drawing/2014/main" id="{90561EFF-AFAF-43A2-B194-AD34D2DEF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667000"/>
                        <a:ext cx="732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8" name="Object 8">
            <a:extLst>
              <a:ext uri="{FF2B5EF4-FFF2-40B4-BE49-F238E27FC236}">
                <a16:creationId xmlns:a16="http://schemas.microsoft.com/office/drawing/2014/main" id="{6D1E7ED1-859B-43E3-96D6-D25BD1C72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10311"/>
              </p:ext>
            </p:extLst>
          </p:nvPr>
        </p:nvGraphicFramePr>
        <p:xfrm>
          <a:off x="1911350" y="3924300"/>
          <a:ext cx="135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358640" imgH="952200" progId="Equation.DSMT4">
                  <p:embed/>
                </p:oleObj>
              </mc:Choice>
              <mc:Fallback>
                <p:oleObj name="Equation" r:id="rId9" imgW="1358640" imgH="952200" progId="Equation.DSMT4">
                  <p:embed/>
                  <p:pic>
                    <p:nvPicPr>
                      <p:cNvPr id="747528" name="Object 8">
                        <a:extLst>
                          <a:ext uri="{FF2B5EF4-FFF2-40B4-BE49-F238E27FC236}">
                            <a16:creationId xmlns:a16="http://schemas.microsoft.com/office/drawing/2014/main" id="{6D1E7ED1-859B-43E3-96D6-D25BD1C72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924300"/>
                        <a:ext cx="135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9" name="Object 9">
            <a:extLst>
              <a:ext uri="{FF2B5EF4-FFF2-40B4-BE49-F238E27FC236}">
                <a16:creationId xmlns:a16="http://schemas.microsoft.com/office/drawing/2014/main" id="{86F83E5B-2108-4A37-9184-4FC2235D5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959042"/>
              </p:ext>
            </p:extLst>
          </p:nvPr>
        </p:nvGraphicFramePr>
        <p:xfrm>
          <a:off x="4000500" y="3924300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562040" imgH="952200" progId="Equation.DSMT4">
                  <p:embed/>
                </p:oleObj>
              </mc:Choice>
              <mc:Fallback>
                <p:oleObj name="Equation" r:id="rId11" imgW="1562040" imgH="952200" progId="Equation.DSMT4">
                  <p:embed/>
                  <p:pic>
                    <p:nvPicPr>
                      <p:cNvPr id="747529" name="Object 9">
                        <a:extLst>
                          <a:ext uri="{FF2B5EF4-FFF2-40B4-BE49-F238E27FC236}">
                            <a16:creationId xmlns:a16="http://schemas.microsoft.com/office/drawing/2014/main" id="{86F83E5B-2108-4A37-9184-4FC2235D5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924300"/>
                        <a:ext cx="156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0" name="Object 10">
            <a:extLst>
              <a:ext uri="{FF2B5EF4-FFF2-40B4-BE49-F238E27FC236}">
                <a16:creationId xmlns:a16="http://schemas.microsoft.com/office/drawing/2014/main" id="{CC3054A5-0E14-4CC1-AA5D-784742873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23180"/>
              </p:ext>
            </p:extLst>
          </p:nvPr>
        </p:nvGraphicFramePr>
        <p:xfrm>
          <a:off x="2514600" y="5231295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253800" imgH="444240" progId="Equation.DSMT4">
                  <p:embed/>
                </p:oleObj>
              </mc:Choice>
              <mc:Fallback>
                <p:oleObj name="Equation" r:id="rId13" imgW="253800" imgH="444240" progId="Equation.DSMT4">
                  <p:embed/>
                  <p:pic>
                    <p:nvPicPr>
                      <p:cNvPr id="747530" name="Object 10">
                        <a:extLst>
                          <a:ext uri="{FF2B5EF4-FFF2-40B4-BE49-F238E27FC236}">
                            <a16:creationId xmlns:a16="http://schemas.microsoft.com/office/drawing/2014/main" id="{CC3054A5-0E14-4CC1-AA5D-784742873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31295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C25773-0718-4343-B1FB-9223556E488D}"/>
                  </a:ext>
                </a:extLst>
              </p:cNvPr>
              <p:cNvSpPr/>
              <p:nvPr/>
            </p:nvSpPr>
            <p:spPr>
              <a:xfrm>
                <a:off x="2768598" y="2615103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C25773-0718-4343-B1FB-9223556E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98" y="2615103"/>
                <a:ext cx="34015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874A07-137A-4EC1-A8D2-FBC07D21F221}"/>
                  </a:ext>
                </a:extLst>
              </p:cNvPr>
              <p:cNvSpPr/>
              <p:nvPr/>
            </p:nvSpPr>
            <p:spPr>
              <a:xfrm>
                <a:off x="3769566" y="2621065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874A07-137A-4EC1-A8D2-FBC07D21F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66" y="2621065"/>
                <a:ext cx="3401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7A2A01-0C98-4492-A1FE-F9A9F041FF5D}"/>
                  </a:ext>
                </a:extLst>
              </p:cNvPr>
              <p:cNvSpPr/>
              <p:nvPr/>
            </p:nvSpPr>
            <p:spPr>
              <a:xfrm>
                <a:off x="5250074" y="2603830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7A2A01-0C98-4492-A1FE-F9A9F041F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74" y="2603830"/>
                <a:ext cx="34015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81518A-0C1B-4E34-A6B3-3EFE65FDDC2E}"/>
                  </a:ext>
                </a:extLst>
              </p:cNvPr>
              <p:cNvSpPr/>
              <p:nvPr/>
            </p:nvSpPr>
            <p:spPr>
              <a:xfrm>
                <a:off x="6228183" y="2615104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81518A-0C1B-4E34-A6B3-3EFE65FDD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3" y="2615104"/>
                <a:ext cx="34015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D48F27-D8BD-4C88-B313-FE3F703FB9CC}"/>
                  </a:ext>
                </a:extLst>
              </p:cNvPr>
              <p:cNvSpPr/>
              <p:nvPr/>
            </p:nvSpPr>
            <p:spPr>
              <a:xfrm>
                <a:off x="7581739" y="2603829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D48F27-D8BD-4C88-B313-FE3F703FB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739" y="2603829"/>
                <a:ext cx="34015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564A2B-B317-47FF-BAD7-EB4029C58C9E}"/>
                  </a:ext>
                </a:extLst>
              </p:cNvPr>
              <p:cNvSpPr/>
              <p:nvPr/>
            </p:nvSpPr>
            <p:spPr>
              <a:xfrm>
                <a:off x="2768599" y="3914969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564A2B-B317-47FF-BAD7-EB4029C58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99" y="3914969"/>
                <a:ext cx="34015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C62F01-2731-4416-AF62-4F4BD13149EE}"/>
                  </a:ext>
                </a:extLst>
              </p:cNvPr>
              <p:cNvSpPr/>
              <p:nvPr/>
            </p:nvSpPr>
            <p:spPr>
              <a:xfrm>
                <a:off x="2768598" y="4452834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C62F01-2731-4416-AF62-4F4BD1314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98" y="4452834"/>
                <a:ext cx="34015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896ED8B-0B31-4B18-8E96-85A4523D2CC1}"/>
                  </a:ext>
                </a:extLst>
              </p:cNvPr>
              <p:cNvSpPr/>
              <p:nvPr/>
            </p:nvSpPr>
            <p:spPr>
              <a:xfrm>
                <a:off x="4807987" y="3890865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896ED8B-0B31-4B18-8E96-85A4523D2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87" y="3890865"/>
                <a:ext cx="34015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E14098-B793-47A0-8394-F3F99378172C}"/>
                  </a:ext>
                </a:extLst>
              </p:cNvPr>
              <p:cNvSpPr/>
              <p:nvPr/>
            </p:nvSpPr>
            <p:spPr>
              <a:xfrm>
                <a:off x="4807986" y="4467973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E14098-B793-47A0-8394-F3F993781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86" y="4467973"/>
                <a:ext cx="34015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924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99D9DA-45F5-4E80-9895-C88116F1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8546" name="Rectangle 2">
            <a:extLst>
              <a:ext uri="{FF2B5EF4-FFF2-40B4-BE49-F238E27FC236}">
                <a16:creationId xmlns:a16="http://schemas.microsoft.com/office/drawing/2014/main" id="{6B205D2A-DA8B-4BE5-9519-9EB29F513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ORTHOGONAL PROJECTION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08E0F9A7-C007-420C-A8A7-D7997DA0B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any nonzero scalar and 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replaced by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the definition of    , then the 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exactly the same as the 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Hence this projection is determined by the </a:t>
            </a:r>
            <a:r>
              <a:rPr lang="en-US" altLang="en-US" sz="2800" i="1" dirty="0"/>
              <a:t>subspace</a:t>
            </a:r>
            <a:r>
              <a:rPr lang="en-US" altLang="en-US" sz="2800" dirty="0"/>
              <a:t> </a:t>
            </a:r>
            <a:r>
              <a:rPr lang="en-US" altLang="en-US" sz="2800" i="1" dirty="0"/>
              <a:t>L</a:t>
            </a:r>
            <a:r>
              <a:rPr lang="en-US" altLang="en-US" sz="2800" dirty="0"/>
              <a:t> spanned by </a:t>
            </a:r>
            <a:r>
              <a:rPr lang="en-US" altLang="en-US" sz="2800" b="1" dirty="0"/>
              <a:t>u</a:t>
            </a:r>
            <a:r>
              <a:rPr lang="en-US" altLang="en-US" sz="2800" dirty="0"/>
              <a:t> (the line through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).</a:t>
            </a:r>
          </a:p>
          <a:p>
            <a:r>
              <a:rPr lang="en-US" altLang="en-US" sz="2800" dirty="0"/>
              <a:t>Sometimes    is denoted by proj</a:t>
            </a:r>
            <a:r>
              <a:rPr lang="en-US" altLang="en-US" sz="2800" i="1" baseline="-25000" dirty="0"/>
              <a:t>L</a:t>
            </a:r>
            <a:r>
              <a:rPr lang="en-US" altLang="en-US" sz="2800" b="1" dirty="0"/>
              <a:t>y</a:t>
            </a:r>
            <a:r>
              <a:rPr lang="en-US" altLang="en-US" sz="2800" dirty="0"/>
              <a:t> and is called the </a:t>
            </a:r>
            <a:r>
              <a:rPr lang="en-US" altLang="en-US" sz="2800" b="1" dirty="0"/>
              <a:t>orthogonal projection of y onto</a:t>
            </a:r>
            <a:r>
              <a:rPr lang="en-US" altLang="en-US" sz="2800" dirty="0"/>
              <a:t> </a:t>
            </a:r>
            <a:r>
              <a:rPr lang="en-US" altLang="en-US" sz="2800" i="1" dirty="0"/>
              <a:t>L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That is,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(2)</a:t>
            </a:r>
          </a:p>
          <a:p>
            <a:endParaRPr lang="en-US" altLang="en-US" sz="2800" dirty="0"/>
          </a:p>
        </p:txBody>
      </p:sp>
      <p:graphicFrame>
        <p:nvGraphicFramePr>
          <p:cNvPr id="748548" name="Object 4">
            <a:extLst>
              <a:ext uri="{FF2B5EF4-FFF2-40B4-BE49-F238E27FC236}">
                <a16:creationId xmlns:a16="http://schemas.microsoft.com/office/drawing/2014/main" id="{8FBCE397-9CC7-4809-84BB-FCD8BADA3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98881"/>
              </p:ext>
            </p:extLst>
          </p:nvPr>
        </p:nvGraphicFramePr>
        <p:xfrm>
          <a:off x="3276600" y="18542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53800" imgH="444240" progId="Equation.DSMT4">
                  <p:embed/>
                </p:oleObj>
              </mc:Choice>
              <mc:Fallback>
                <p:oleObj name="Equation" r:id="rId3" imgW="253800" imgH="444240" progId="Equation.DSMT4">
                  <p:embed/>
                  <p:pic>
                    <p:nvPicPr>
                      <p:cNvPr id="748548" name="Object 4">
                        <a:extLst>
                          <a:ext uri="{FF2B5EF4-FFF2-40B4-BE49-F238E27FC236}">
                            <a16:creationId xmlns:a16="http://schemas.microsoft.com/office/drawing/2014/main" id="{8FBCE397-9CC7-4809-84BB-FCD8BADA3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542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9" name="Object 5">
            <a:extLst>
              <a:ext uri="{FF2B5EF4-FFF2-40B4-BE49-F238E27FC236}">
                <a16:creationId xmlns:a16="http://schemas.microsoft.com/office/drawing/2014/main" id="{DBFEB91C-69B6-4E7B-ACB5-323518913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257799"/>
              </p:ext>
            </p:extLst>
          </p:nvPr>
        </p:nvGraphicFramePr>
        <p:xfrm>
          <a:off x="2501900" y="41783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3800" imgH="444240" progId="Equation.DSMT4">
                  <p:embed/>
                </p:oleObj>
              </mc:Choice>
              <mc:Fallback>
                <p:oleObj name="Equation" r:id="rId5" imgW="253800" imgH="444240" progId="Equation.DSMT4">
                  <p:embed/>
                  <p:pic>
                    <p:nvPicPr>
                      <p:cNvPr id="748549" name="Object 5">
                        <a:extLst>
                          <a:ext uri="{FF2B5EF4-FFF2-40B4-BE49-F238E27FC236}">
                            <a16:creationId xmlns:a16="http://schemas.microsoft.com/office/drawing/2014/main" id="{DBFEB91C-69B6-4E7B-ACB5-323518913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1783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0" name="Object 6">
            <a:extLst>
              <a:ext uri="{FF2B5EF4-FFF2-40B4-BE49-F238E27FC236}">
                <a16:creationId xmlns:a16="http://schemas.microsoft.com/office/drawing/2014/main" id="{7ED255F9-E2E6-4FB7-ACCE-2427F78A4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781075"/>
              </p:ext>
            </p:extLst>
          </p:nvPr>
        </p:nvGraphicFramePr>
        <p:xfrm>
          <a:off x="3187700" y="5346700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984400" imgH="952200" progId="Equation.DSMT4">
                  <p:embed/>
                </p:oleObj>
              </mc:Choice>
              <mc:Fallback>
                <p:oleObj name="Equation" r:id="rId7" imgW="2984400" imgH="952200" progId="Equation.DSMT4">
                  <p:embed/>
                  <p:pic>
                    <p:nvPicPr>
                      <p:cNvPr id="748550" name="Object 6">
                        <a:extLst>
                          <a:ext uri="{FF2B5EF4-FFF2-40B4-BE49-F238E27FC236}">
                            <a16:creationId xmlns:a16="http://schemas.microsoft.com/office/drawing/2014/main" id="{7ED255F9-E2E6-4FB7-ACCE-2427F78A4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346700"/>
                        <a:ext cx="298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007EAF-2E5D-4E64-A812-7C5DEA8F9D17}"/>
                  </a:ext>
                </a:extLst>
              </p:cNvPr>
              <p:cNvSpPr/>
              <p:nvPr/>
            </p:nvSpPr>
            <p:spPr>
              <a:xfrm>
                <a:off x="5410200" y="5340350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007EAF-2E5D-4E64-A812-7C5DEA8F9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340350"/>
                <a:ext cx="3401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ADE1C0-A464-4D1C-B7D1-695BA891F3E5}"/>
                  </a:ext>
                </a:extLst>
              </p:cNvPr>
              <p:cNvSpPr/>
              <p:nvPr/>
            </p:nvSpPr>
            <p:spPr>
              <a:xfrm>
                <a:off x="5410200" y="5883482"/>
                <a:ext cx="340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ADE1C0-A464-4D1C-B7D1-695BA891F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83482"/>
                <a:ext cx="34015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035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D081E7-B825-43A7-AD2D-A8D90308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B45F6CF2-E8DB-4C44-8205-AFDA0960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ORTHONORMAL SETS</a:t>
            </a:r>
          </a:p>
        </p:txBody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9FF4C992-E7AE-46D6-87FA-4DDECA288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r>
              <a:rPr lang="en-US" altLang="en-US" sz="2800" dirty="0"/>
              <a:t>A set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p</a:t>
            </a:r>
            <a:r>
              <a:rPr lang="en-US" altLang="en-US" sz="2800" dirty="0"/>
              <a:t>} is an </a:t>
            </a:r>
            <a:r>
              <a:rPr lang="en-US" altLang="en-US" sz="2800" b="1" dirty="0"/>
              <a:t>orthonormal set</a:t>
            </a:r>
            <a:r>
              <a:rPr lang="en-US" altLang="en-US" sz="2800" dirty="0"/>
              <a:t> if it is an orthogonal set of unit vectors.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the subspace spanned by such a set, then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p</a:t>
            </a:r>
            <a:r>
              <a:rPr lang="en-US" altLang="en-US" sz="2800" dirty="0"/>
              <a:t>} is an </a:t>
            </a:r>
            <a:r>
              <a:rPr lang="en-US" altLang="en-US" sz="2800" b="1" dirty="0"/>
              <a:t>orthonormal basis</a:t>
            </a:r>
            <a:r>
              <a:rPr lang="en-US" altLang="en-US" sz="2800" dirty="0"/>
              <a:t> for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since the set is automatically linearly independent, by Theorem 4.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simplest example of an orthonormal set is the standard basis {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e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} for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Any nonempty subset of {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e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} is orthonormal, too.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3668" name="Object 4">
                <a:extLst>
                  <a:ext uri="{FF2B5EF4-FFF2-40B4-BE49-F238E27FC236}">
                    <a16:creationId xmlns:a16="http://schemas.microsoft.com/office/drawing/2014/main" id="{10B312C6-1F54-439F-8A34-DD9F09D1A589}"/>
                  </a:ext>
                </a:extLst>
              </p:cNvPr>
              <p:cNvSpPr txBox="1"/>
              <p:nvPr/>
            </p:nvSpPr>
            <p:spPr bwMode="auto">
              <a:xfrm>
                <a:off x="4889500" y="4914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3668" name="Object 4">
                <a:extLst>
                  <a:ext uri="{FF2B5EF4-FFF2-40B4-BE49-F238E27FC236}">
                    <a16:creationId xmlns:a16="http://schemas.microsoft.com/office/drawing/2014/main" id="{10B312C6-1F54-439F-8A34-DD9F09D1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9500" y="4914900"/>
                <a:ext cx="457200" cy="39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65745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04683E-4790-41D9-BEAC-7E77616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Reserved.</a:t>
            </a:r>
          </a:p>
        </p:txBody>
      </p:sp>
      <p:sp>
        <p:nvSpPr>
          <p:cNvPr id="749570" name="Rectangle 2">
            <a:extLst>
              <a:ext uri="{FF2B5EF4-FFF2-40B4-BE49-F238E27FC236}">
                <a16:creationId xmlns:a16="http://schemas.microsoft.com/office/drawing/2014/main" id="{146BD4E5-1FFA-4D14-9D0A-D0E8552B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ORTHOGONAL PROJECTION</a:t>
            </a:r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CEAB82AA-B772-4EB8-9855-5F3A8E3F6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and               . Find the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. Then write </a:t>
            </a:r>
            <a:r>
              <a:rPr lang="en-US" altLang="en-US" sz="2800" b="1" dirty="0"/>
              <a:t>y</a:t>
            </a:r>
            <a:r>
              <a:rPr lang="en-US" altLang="en-US" sz="2800" dirty="0"/>
              <a:t> as the sum of two orthogonal vectors, one in 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} and one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Compute</a:t>
            </a:r>
          </a:p>
        </p:txBody>
      </p:sp>
      <p:graphicFrame>
        <p:nvGraphicFramePr>
          <p:cNvPr id="749572" name="Object 4">
            <a:extLst>
              <a:ext uri="{FF2B5EF4-FFF2-40B4-BE49-F238E27FC236}">
                <a16:creationId xmlns:a16="http://schemas.microsoft.com/office/drawing/2014/main" id="{5149271E-076B-4817-8877-8B54791DC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66281"/>
              </p:ext>
            </p:extLst>
          </p:nvPr>
        </p:nvGraphicFramePr>
        <p:xfrm>
          <a:off x="3224213" y="1384300"/>
          <a:ext cx="1231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31560" imgH="1143000" progId="Equation.DSMT4">
                  <p:embed/>
                </p:oleObj>
              </mc:Choice>
              <mc:Fallback>
                <p:oleObj name="Equation" r:id="rId3" imgW="1231560" imgH="1143000" progId="Equation.DSMT4">
                  <p:embed/>
                  <p:pic>
                    <p:nvPicPr>
                      <p:cNvPr id="749572" name="Object 4">
                        <a:extLst>
                          <a:ext uri="{FF2B5EF4-FFF2-40B4-BE49-F238E27FC236}">
                            <a16:creationId xmlns:a16="http://schemas.microsoft.com/office/drawing/2014/main" id="{5149271E-076B-4817-8877-8B54791DC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1384300"/>
                        <a:ext cx="1231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3" name="Object 5">
            <a:extLst>
              <a:ext uri="{FF2B5EF4-FFF2-40B4-BE49-F238E27FC236}">
                <a16:creationId xmlns:a16="http://schemas.microsoft.com/office/drawing/2014/main" id="{68CABCED-6559-4E25-994B-A686ECD6E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15336"/>
              </p:ext>
            </p:extLst>
          </p:nvPr>
        </p:nvGraphicFramePr>
        <p:xfrm>
          <a:off x="5118100" y="1371600"/>
          <a:ext cx="1231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231560" imgH="1143000" progId="Equation.DSMT4">
                  <p:embed/>
                </p:oleObj>
              </mc:Choice>
              <mc:Fallback>
                <p:oleObj name="Equation" r:id="rId5" imgW="1231560" imgH="1143000" progId="Equation.DSMT4">
                  <p:embed/>
                  <p:pic>
                    <p:nvPicPr>
                      <p:cNvPr id="749573" name="Object 5">
                        <a:extLst>
                          <a:ext uri="{FF2B5EF4-FFF2-40B4-BE49-F238E27FC236}">
                            <a16:creationId xmlns:a16="http://schemas.microsoft.com/office/drawing/2014/main" id="{68CABCED-6559-4E25-994B-A686ECD6E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371600"/>
                        <a:ext cx="1231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4" name="Object 6">
            <a:extLst>
              <a:ext uri="{FF2B5EF4-FFF2-40B4-BE49-F238E27FC236}">
                <a16:creationId xmlns:a16="http://schemas.microsoft.com/office/drawing/2014/main" id="{A7865818-B193-404A-8E79-3C701AD7A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37492"/>
              </p:ext>
            </p:extLst>
          </p:nvPr>
        </p:nvGraphicFramePr>
        <p:xfrm>
          <a:off x="3422650" y="4191000"/>
          <a:ext cx="3098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098520" imgH="2438280" progId="Equation.DSMT4">
                  <p:embed/>
                </p:oleObj>
              </mc:Choice>
              <mc:Fallback>
                <p:oleObj name="Equation" r:id="rId7" imgW="3098520" imgH="2438280" progId="Equation.DSMT4">
                  <p:embed/>
                  <p:pic>
                    <p:nvPicPr>
                      <p:cNvPr id="749574" name="Object 6">
                        <a:extLst>
                          <a:ext uri="{FF2B5EF4-FFF2-40B4-BE49-F238E27FC236}">
                            <a16:creationId xmlns:a16="http://schemas.microsoft.com/office/drawing/2014/main" id="{A7865818-B193-404A-8E79-3C701AD7A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191000"/>
                        <a:ext cx="3098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62943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12714</TotalTime>
  <Words>1243</Words>
  <Application>Microsoft Office PowerPoint</Application>
  <PresentationFormat>On-screen Show (4:3)</PresentationFormat>
  <Paragraphs>196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Orthogonality and Least Squares</vt:lpstr>
      <vt:lpstr>ORTHOGONAL SETS</vt:lpstr>
      <vt:lpstr>ORTHOGONAL SETS</vt:lpstr>
      <vt:lpstr>ORTHOGONAL SETS</vt:lpstr>
      <vt:lpstr>AN ORTHOGONAL PROJECTION</vt:lpstr>
      <vt:lpstr>AN ORTHOGONAL PROJECTION</vt:lpstr>
      <vt:lpstr>AN ORTHOGONAL PROJECTION</vt:lpstr>
      <vt:lpstr>ORTHONORMAL SETS</vt:lpstr>
      <vt:lpstr>AN ORTHOGONAL PROJECTION</vt:lpstr>
      <vt:lpstr>AN ORTHOGONAL PROJECTION</vt:lpstr>
      <vt:lpstr>AN ORTHOGONAL PROJECTION</vt:lpstr>
      <vt:lpstr>AN ORTHOGONAL PROJECTION</vt:lpstr>
      <vt:lpstr>ORTHONORMAL SETS</vt:lpstr>
      <vt:lpstr>ORTHONORMAL SETS</vt:lpstr>
      <vt:lpstr>ORTHONORMAL SETS</vt:lpstr>
      <vt:lpstr>ORTHONORMAL SETS</vt:lpstr>
      <vt:lpstr>ORTHONORMAL SETS</vt:lpstr>
      <vt:lpstr>ORTHONORMAL SETS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1061</cp:revision>
  <dcterms:created xsi:type="dcterms:W3CDTF">2005-10-22T18:34:54Z</dcterms:created>
  <dcterms:modified xsi:type="dcterms:W3CDTF">2022-03-28T15:01:24Z</dcterms:modified>
</cp:coreProperties>
</file>