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6.xml" ContentType="application/vnd.openxmlformats-officedocument.drawingml.chart+xml"/>
  <Override PartName="/ppt/charts/style14.xml" ContentType="application/vnd.ms-office.chartstyle+xml"/>
  <Override PartName="/ppt/charts/colors1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6" r:id="rId4"/>
    <p:sldId id="261" r:id="rId5"/>
    <p:sldId id="258" r:id="rId6"/>
    <p:sldId id="25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129"/>
    <a:srgbClr val="A5D6CD"/>
    <a:srgbClr val="00CA65"/>
    <a:srgbClr val="E2AC00"/>
    <a:srgbClr val="023C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1" d="100"/>
          <a:sy n="101" d="100"/>
        </p:scale>
        <p:origin x="11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tsem" userId="6fa0701aa2cbf24d" providerId="LiveId" clId="{9AA5990D-FE05-40F5-ABFC-9FC07457B495}"/>
    <pc:docChg chg="undo custSel addSld delSld modSld sldOrd">
      <pc:chgData name="Samuel Atsem" userId="6fa0701aa2cbf24d" providerId="LiveId" clId="{9AA5990D-FE05-40F5-ABFC-9FC07457B495}" dt="2022-12-04T23:37:30.374" v="4731" actId="20577"/>
      <pc:docMkLst>
        <pc:docMk/>
      </pc:docMkLst>
      <pc:sldChg chg="addSp delSp modSp mod">
        <pc:chgData name="Samuel Atsem" userId="6fa0701aa2cbf24d" providerId="LiveId" clId="{9AA5990D-FE05-40F5-ABFC-9FC07457B495}" dt="2022-12-04T23:14:48.203" v="3907" actId="20577"/>
        <pc:sldMkLst>
          <pc:docMk/>
          <pc:sldMk cId="534992390" sldId="256"/>
        </pc:sldMkLst>
        <pc:spChg chg="add mod">
          <ac:chgData name="Samuel Atsem" userId="6fa0701aa2cbf24d" providerId="LiveId" clId="{9AA5990D-FE05-40F5-ABFC-9FC07457B495}" dt="2022-12-04T20:54:54.967" v="2709" actId="20577"/>
          <ac:spMkLst>
            <pc:docMk/>
            <pc:sldMk cId="534992390" sldId="256"/>
            <ac:spMk id="2" creationId="{83D23E98-5B0B-4AFC-A12C-D37D0724B7FC}"/>
          </ac:spMkLst>
        </pc:spChg>
        <pc:spChg chg="add mod">
          <ac:chgData name="Samuel Atsem" userId="6fa0701aa2cbf24d" providerId="LiveId" clId="{9AA5990D-FE05-40F5-ABFC-9FC07457B495}" dt="2022-12-04T23:12:51.003" v="3881" actId="20577"/>
          <ac:spMkLst>
            <pc:docMk/>
            <pc:sldMk cId="534992390" sldId="256"/>
            <ac:spMk id="14" creationId="{F371A528-9F0F-4E26-AD43-818E80ADDE0E}"/>
          </ac:spMkLst>
        </pc:spChg>
        <pc:spChg chg="add mod">
          <ac:chgData name="Samuel Atsem" userId="6fa0701aa2cbf24d" providerId="LiveId" clId="{9AA5990D-FE05-40F5-ABFC-9FC07457B495}" dt="2022-12-04T17:43:17.654" v="1012" actId="14100"/>
          <ac:spMkLst>
            <pc:docMk/>
            <pc:sldMk cId="534992390" sldId="256"/>
            <ac:spMk id="15" creationId="{3C774D76-FC48-431E-9A76-265885C50823}"/>
          </ac:spMkLst>
        </pc:spChg>
        <pc:spChg chg="add mod">
          <ac:chgData name="Samuel Atsem" userId="6fa0701aa2cbf24d" providerId="LiveId" clId="{9AA5990D-FE05-40F5-ABFC-9FC07457B495}" dt="2022-12-04T18:12:45.543" v="1632" actId="1076"/>
          <ac:spMkLst>
            <pc:docMk/>
            <pc:sldMk cId="534992390" sldId="256"/>
            <ac:spMk id="17" creationId="{287E7725-3F9C-4CE0-A43A-DE77BC5266E2}"/>
          </ac:spMkLst>
        </pc:spChg>
        <pc:spChg chg="add mod">
          <ac:chgData name="Samuel Atsem" userId="6fa0701aa2cbf24d" providerId="LiveId" clId="{9AA5990D-FE05-40F5-ABFC-9FC07457B495}" dt="2022-12-04T18:12:40.446" v="1631" actId="1076"/>
          <ac:spMkLst>
            <pc:docMk/>
            <pc:sldMk cId="534992390" sldId="256"/>
            <ac:spMk id="18" creationId="{65F2BB83-AD70-4250-97DC-AECE88FA3C42}"/>
          </ac:spMkLst>
        </pc:spChg>
        <pc:graphicFrameChg chg="add del mod">
          <ac:chgData name="Samuel Atsem" userId="6fa0701aa2cbf24d" providerId="LiveId" clId="{9AA5990D-FE05-40F5-ABFC-9FC07457B495}" dt="2022-12-04T13:33:11.480" v="16" actId="478"/>
          <ac:graphicFrameMkLst>
            <pc:docMk/>
            <pc:sldMk cId="534992390" sldId="256"/>
            <ac:graphicFrameMk id="3" creationId="{EDB14384-17EB-49E1-A0F5-5DE3CF690882}"/>
          </ac:graphicFrameMkLst>
        </pc:graphicFrameChg>
        <pc:graphicFrameChg chg="add mod">
          <ac:chgData name="Samuel Atsem" userId="6fa0701aa2cbf24d" providerId="LiveId" clId="{9AA5990D-FE05-40F5-ABFC-9FC07457B495}" dt="2022-12-04T18:02:27.433" v="1583" actId="207"/>
          <ac:graphicFrameMkLst>
            <pc:docMk/>
            <pc:sldMk cId="534992390" sldId="256"/>
            <ac:graphicFrameMk id="4" creationId="{0D5AAB31-B841-4554-82CF-26F32E725344}"/>
          </ac:graphicFrameMkLst>
        </pc:graphicFrameChg>
        <pc:graphicFrameChg chg="mod">
          <ac:chgData name="Samuel Atsem" userId="6fa0701aa2cbf24d" providerId="LiveId" clId="{9AA5990D-FE05-40F5-ABFC-9FC07457B495}" dt="2022-12-04T23:14:48.203" v="3907" actId="20577"/>
          <ac:graphicFrameMkLst>
            <pc:docMk/>
            <pc:sldMk cId="534992390" sldId="256"/>
            <ac:graphicFrameMk id="5" creationId="{D95F21AC-7FC7-4E0A-AA61-A91F805CCAD2}"/>
          </ac:graphicFrameMkLst>
        </pc:graphicFrameChg>
        <pc:graphicFrameChg chg="add mod">
          <ac:chgData name="Samuel Atsem" userId="6fa0701aa2cbf24d" providerId="LiveId" clId="{9AA5990D-FE05-40F5-ABFC-9FC07457B495}" dt="2022-12-04T18:02:06.010" v="1579" actId="207"/>
          <ac:graphicFrameMkLst>
            <pc:docMk/>
            <pc:sldMk cId="534992390" sldId="256"/>
            <ac:graphicFrameMk id="6" creationId="{BCB79CBF-6986-4EFE-AE61-070C33E0E224}"/>
          </ac:graphicFrameMkLst>
        </pc:graphicFrameChg>
        <pc:graphicFrameChg chg="add mod">
          <ac:chgData name="Samuel Atsem" userId="6fa0701aa2cbf24d" providerId="LiveId" clId="{9AA5990D-FE05-40F5-ABFC-9FC07457B495}" dt="2022-12-04T18:02:24.295" v="1582" actId="207"/>
          <ac:graphicFrameMkLst>
            <pc:docMk/>
            <pc:sldMk cId="534992390" sldId="256"/>
            <ac:graphicFrameMk id="7" creationId="{C72D5D64-7742-4F0B-82EA-7E007A1F7E95}"/>
          </ac:graphicFrameMkLst>
        </pc:graphicFrameChg>
        <pc:graphicFrameChg chg="add del mod">
          <ac:chgData name="Samuel Atsem" userId="6fa0701aa2cbf24d" providerId="LiveId" clId="{9AA5990D-FE05-40F5-ABFC-9FC07457B495}" dt="2022-12-04T17:36:46.228" v="729" actId="478"/>
          <ac:graphicFrameMkLst>
            <pc:docMk/>
            <pc:sldMk cId="534992390" sldId="256"/>
            <ac:graphicFrameMk id="12" creationId="{67F6FD74-C005-4342-A20A-12EE73DE115D}"/>
          </ac:graphicFrameMkLst>
        </pc:graphicFrameChg>
        <pc:graphicFrameChg chg="add mod">
          <ac:chgData name="Samuel Atsem" userId="6fa0701aa2cbf24d" providerId="LiveId" clId="{9AA5990D-FE05-40F5-ABFC-9FC07457B495}" dt="2022-12-04T18:02:21.345" v="1581" actId="207"/>
          <ac:graphicFrameMkLst>
            <pc:docMk/>
            <pc:sldMk cId="534992390" sldId="256"/>
            <ac:graphicFrameMk id="13" creationId="{012BD9BB-240A-4F50-B4AE-F15DE2E9DFA2}"/>
          </ac:graphicFrameMkLst>
        </pc:graphicFrameChg>
        <pc:graphicFrameChg chg="add mod">
          <ac:chgData name="Samuel Atsem" userId="6fa0701aa2cbf24d" providerId="LiveId" clId="{9AA5990D-FE05-40F5-ABFC-9FC07457B495}" dt="2022-12-04T22:20:54.710" v="3588"/>
          <ac:graphicFrameMkLst>
            <pc:docMk/>
            <pc:sldMk cId="534992390" sldId="256"/>
            <ac:graphicFrameMk id="16" creationId="{FB5A838D-7C1C-4366-A861-50D2981E0297}"/>
          </ac:graphicFrameMkLst>
        </pc:graphicFrameChg>
        <pc:picChg chg="add del mod">
          <ac:chgData name="Samuel Atsem" userId="6fa0701aa2cbf24d" providerId="LiveId" clId="{9AA5990D-FE05-40F5-ABFC-9FC07457B495}" dt="2022-12-04T17:30:03.774" v="695" actId="478"/>
          <ac:picMkLst>
            <pc:docMk/>
            <pc:sldMk cId="534992390" sldId="256"/>
            <ac:picMk id="9" creationId="{6B6295F2-3767-4BA5-83B3-10593E5A51CB}"/>
          </ac:picMkLst>
        </pc:picChg>
        <pc:picChg chg="add mod">
          <ac:chgData name="Samuel Atsem" userId="6fa0701aa2cbf24d" providerId="LiveId" clId="{9AA5990D-FE05-40F5-ABFC-9FC07457B495}" dt="2022-12-04T17:30:21.414" v="699" actId="1076"/>
          <ac:picMkLst>
            <pc:docMk/>
            <pc:sldMk cId="534992390" sldId="256"/>
            <ac:picMk id="11" creationId="{0ECD25F1-2899-4A7B-BE73-E1C457319195}"/>
          </ac:picMkLst>
        </pc:picChg>
      </pc:sldChg>
      <pc:sldChg chg="addSp delSp modSp new mod ord">
        <pc:chgData name="Samuel Atsem" userId="6fa0701aa2cbf24d" providerId="LiveId" clId="{9AA5990D-FE05-40F5-ABFC-9FC07457B495}" dt="2022-12-04T18:22:47.246" v="1653" actId="20577"/>
        <pc:sldMkLst>
          <pc:docMk/>
          <pc:sldMk cId="4280108557" sldId="257"/>
        </pc:sldMkLst>
        <pc:spChg chg="del">
          <ac:chgData name="Samuel Atsem" userId="6fa0701aa2cbf24d" providerId="LiveId" clId="{9AA5990D-FE05-40F5-ABFC-9FC07457B495}" dt="2022-12-04T13:53:53.216" v="21" actId="478"/>
          <ac:spMkLst>
            <pc:docMk/>
            <pc:sldMk cId="4280108557" sldId="257"/>
            <ac:spMk id="2" creationId="{2D5E558E-7CED-4554-86B1-A936B6644453}"/>
          </ac:spMkLst>
        </pc:spChg>
        <pc:spChg chg="del">
          <ac:chgData name="Samuel Atsem" userId="6fa0701aa2cbf24d" providerId="LiveId" clId="{9AA5990D-FE05-40F5-ABFC-9FC07457B495}" dt="2022-12-04T13:53:56.760" v="22" actId="478"/>
          <ac:spMkLst>
            <pc:docMk/>
            <pc:sldMk cId="4280108557" sldId="257"/>
            <ac:spMk id="3" creationId="{4E6C85C5-D8D6-41BE-8337-2506218D6FC5}"/>
          </ac:spMkLst>
        </pc:spChg>
        <pc:spChg chg="add mod">
          <ac:chgData name="Samuel Atsem" userId="6fa0701aa2cbf24d" providerId="LiveId" clId="{9AA5990D-FE05-40F5-ABFC-9FC07457B495}" dt="2022-12-04T18:22:47.246" v="1653" actId="20577"/>
          <ac:spMkLst>
            <pc:docMk/>
            <pc:sldMk cId="4280108557" sldId="257"/>
            <ac:spMk id="4" creationId="{A9BFB384-4E5F-4268-8944-F559E0D2CB53}"/>
          </ac:spMkLst>
        </pc:spChg>
        <pc:spChg chg="add mod">
          <ac:chgData name="Samuel Atsem" userId="6fa0701aa2cbf24d" providerId="LiveId" clId="{9AA5990D-FE05-40F5-ABFC-9FC07457B495}" dt="2022-12-04T14:00:40.645" v="109" actId="207"/>
          <ac:spMkLst>
            <pc:docMk/>
            <pc:sldMk cId="4280108557" sldId="257"/>
            <ac:spMk id="5" creationId="{FB35FE4D-3488-4925-B488-B5E44ADC749C}"/>
          </ac:spMkLst>
        </pc:spChg>
        <pc:spChg chg="add mod ord">
          <ac:chgData name="Samuel Atsem" userId="6fa0701aa2cbf24d" providerId="LiveId" clId="{9AA5990D-FE05-40F5-ABFC-9FC07457B495}" dt="2022-12-04T14:00:51.357" v="112" actId="14100"/>
          <ac:spMkLst>
            <pc:docMk/>
            <pc:sldMk cId="4280108557" sldId="257"/>
            <ac:spMk id="6" creationId="{732F21B8-A9AB-4C69-A7F3-B34D8F033F3D}"/>
          </ac:spMkLst>
        </pc:spChg>
        <pc:picChg chg="add del mod">
          <ac:chgData name="Samuel Atsem" userId="6fa0701aa2cbf24d" providerId="LiveId" clId="{9AA5990D-FE05-40F5-ABFC-9FC07457B495}" dt="2022-12-04T14:00:44.611" v="110" actId="478"/>
          <ac:picMkLst>
            <pc:docMk/>
            <pc:sldMk cId="4280108557" sldId="257"/>
            <ac:picMk id="8" creationId="{7306E291-3D03-4E01-B669-9BFD58C07B59}"/>
          </ac:picMkLst>
        </pc:picChg>
      </pc:sldChg>
      <pc:sldChg chg="addSp delSp modSp new mod">
        <pc:chgData name="Samuel Atsem" userId="6fa0701aa2cbf24d" providerId="LiveId" clId="{9AA5990D-FE05-40F5-ABFC-9FC07457B495}" dt="2022-12-04T23:21:24.884" v="4314" actId="1076"/>
        <pc:sldMkLst>
          <pc:docMk/>
          <pc:sldMk cId="1127151092" sldId="258"/>
        </pc:sldMkLst>
        <pc:spChg chg="del">
          <ac:chgData name="Samuel Atsem" userId="6fa0701aa2cbf24d" providerId="LiveId" clId="{9AA5990D-FE05-40F5-ABFC-9FC07457B495}" dt="2022-12-04T14:07:36.467" v="115" actId="478"/>
          <ac:spMkLst>
            <pc:docMk/>
            <pc:sldMk cId="1127151092" sldId="258"/>
            <ac:spMk id="2" creationId="{43A0868A-8074-476F-84D7-7219CEBB455C}"/>
          </ac:spMkLst>
        </pc:spChg>
        <pc:spChg chg="del">
          <ac:chgData name="Samuel Atsem" userId="6fa0701aa2cbf24d" providerId="LiveId" clId="{9AA5990D-FE05-40F5-ABFC-9FC07457B495}" dt="2022-12-04T14:07:34.101" v="114" actId="478"/>
          <ac:spMkLst>
            <pc:docMk/>
            <pc:sldMk cId="1127151092" sldId="258"/>
            <ac:spMk id="3" creationId="{0566F0EA-0C8C-403B-BF0D-8ADCF5E7A90D}"/>
          </ac:spMkLst>
        </pc:spChg>
        <pc:spChg chg="add mod">
          <ac:chgData name="Samuel Atsem" userId="6fa0701aa2cbf24d" providerId="LiveId" clId="{9AA5990D-FE05-40F5-ABFC-9FC07457B495}" dt="2022-12-04T14:13:20.625" v="244" actId="113"/>
          <ac:spMkLst>
            <pc:docMk/>
            <pc:sldMk cId="1127151092" sldId="258"/>
            <ac:spMk id="5" creationId="{29A12B10-F45F-433E-95B4-0CD754068C44}"/>
          </ac:spMkLst>
        </pc:spChg>
        <pc:spChg chg="add mod">
          <ac:chgData name="Samuel Atsem" userId="6fa0701aa2cbf24d" providerId="LiveId" clId="{9AA5990D-FE05-40F5-ABFC-9FC07457B495}" dt="2022-12-04T16:21:51.941" v="377" actId="1076"/>
          <ac:spMkLst>
            <pc:docMk/>
            <pc:sldMk cId="1127151092" sldId="258"/>
            <ac:spMk id="6" creationId="{3C1245C7-9487-45CC-A42E-2FD8343F80F9}"/>
          </ac:spMkLst>
        </pc:spChg>
        <pc:spChg chg="add del mod">
          <ac:chgData name="Samuel Atsem" userId="6fa0701aa2cbf24d" providerId="LiveId" clId="{9AA5990D-FE05-40F5-ABFC-9FC07457B495}" dt="2022-12-04T18:08:21.830" v="1615" actId="478"/>
          <ac:spMkLst>
            <pc:docMk/>
            <pc:sldMk cId="1127151092" sldId="258"/>
            <ac:spMk id="7" creationId="{557F78D9-34D3-43A1-A215-781BCB118643}"/>
          </ac:spMkLst>
        </pc:spChg>
        <pc:spChg chg="add mod">
          <ac:chgData name="Samuel Atsem" userId="6fa0701aa2cbf24d" providerId="LiveId" clId="{9AA5990D-FE05-40F5-ABFC-9FC07457B495}" dt="2022-12-04T16:49:51.226" v="438" actId="1037"/>
          <ac:spMkLst>
            <pc:docMk/>
            <pc:sldMk cId="1127151092" sldId="258"/>
            <ac:spMk id="8" creationId="{CAF8B8D8-8D40-4ED8-859F-50153374295F}"/>
          </ac:spMkLst>
        </pc:spChg>
        <pc:spChg chg="add mod">
          <ac:chgData name="Samuel Atsem" userId="6fa0701aa2cbf24d" providerId="LiveId" clId="{9AA5990D-FE05-40F5-ABFC-9FC07457B495}" dt="2022-12-04T17:14:33.780" v="580" actId="20577"/>
          <ac:spMkLst>
            <pc:docMk/>
            <pc:sldMk cId="1127151092" sldId="258"/>
            <ac:spMk id="12" creationId="{EFF4419E-212C-4E78-BB3D-563401CBB333}"/>
          </ac:spMkLst>
        </pc:spChg>
        <pc:spChg chg="add mod">
          <ac:chgData name="Samuel Atsem" userId="6fa0701aa2cbf24d" providerId="LiveId" clId="{9AA5990D-FE05-40F5-ABFC-9FC07457B495}" dt="2022-12-04T16:50:19.364" v="448" actId="1076"/>
          <ac:spMkLst>
            <pc:docMk/>
            <pc:sldMk cId="1127151092" sldId="258"/>
            <ac:spMk id="13" creationId="{2A9042B7-BC5D-49ED-A903-887223036F30}"/>
          </ac:spMkLst>
        </pc:spChg>
        <pc:spChg chg="add del mod">
          <ac:chgData name="Samuel Atsem" userId="6fa0701aa2cbf24d" providerId="LiveId" clId="{9AA5990D-FE05-40F5-ABFC-9FC07457B495}" dt="2022-12-04T17:09:35.988" v="548" actId="478"/>
          <ac:spMkLst>
            <pc:docMk/>
            <pc:sldMk cId="1127151092" sldId="258"/>
            <ac:spMk id="14" creationId="{60774BD4-39B0-4D17-89EC-9635166010E3}"/>
          </ac:spMkLst>
        </pc:spChg>
        <pc:spChg chg="add del mod">
          <ac:chgData name="Samuel Atsem" userId="6fa0701aa2cbf24d" providerId="LiveId" clId="{9AA5990D-FE05-40F5-ABFC-9FC07457B495}" dt="2022-12-04T17:03:29.470" v="469"/>
          <ac:spMkLst>
            <pc:docMk/>
            <pc:sldMk cId="1127151092" sldId="258"/>
            <ac:spMk id="17" creationId="{7BE6B64E-B802-451D-A4BE-FEB5012BCC7E}"/>
          </ac:spMkLst>
        </pc:spChg>
        <pc:spChg chg="add del mod">
          <ac:chgData name="Samuel Atsem" userId="6fa0701aa2cbf24d" providerId="LiveId" clId="{9AA5990D-FE05-40F5-ABFC-9FC07457B495}" dt="2022-12-04T17:07:47.734" v="520" actId="478"/>
          <ac:spMkLst>
            <pc:docMk/>
            <pc:sldMk cId="1127151092" sldId="258"/>
            <ac:spMk id="18" creationId="{6DD9D484-C559-4E25-B1FB-28B268EA9928}"/>
          </ac:spMkLst>
        </pc:spChg>
        <pc:spChg chg="add del mod">
          <ac:chgData name="Samuel Atsem" userId="6fa0701aa2cbf24d" providerId="LiveId" clId="{9AA5990D-FE05-40F5-ABFC-9FC07457B495}" dt="2022-12-04T17:07:52.852" v="521" actId="478"/>
          <ac:spMkLst>
            <pc:docMk/>
            <pc:sldMk cId="1127151092" sldId="258"/>
            <ac:spMk id="19" creationId="{2D0CF3A8-73F0-427E-8333-AD9E3241A71D}"/>
          </ac:spMkLst>
        </pc:spChg>
        <pc:spChg chg="add del mod">
          <ac:chgData name="Samuel Atsem" userId="6fa0701aa2cbf24d" providerId="LiveId" clId="{9AA5990D-FE05-40F5-ABFC-9FC07457B495}" dt="2022-12-04T17:07:55.675" v="522" actId="478"/>
          <ac:spMkLst>
            <pc:docMk/>
            <pc:sldMk cId="1127151092" sldId="258"/>
            <ac:spMk id="20" creationId="{C32BBA96-205F-4E5C-8D9F-11DD0F8C9C34}"/>
          </ac:spMkLst>
        </pc:spChg>
        <pc:spChg chg="add del mod">
          <ac:chgData name="Samuel Atsem" userId="6fa0701aa2cbf24d" providerId="LiveId" clId="{9AA5990D-FE05-40F5-ABFC-9FC07457B495}" dt="2022-12-04T17:08:00.780" v="523" actId="478"/>
          <ac:spMkLst>
            <pc:docMk/>
            <pc:sldMk cId="1127151092" sldId="258"/>
            <ac:spMk id="21" creationId="{F4C28D28-CFBF-46BD-8C24-94EC33F0C86E}"/>
          </ac:spMkLst>
        </pc:spChg>
        <pc:spChg chg="add mod">
          <ac:chgData name="Samuel Atsem" userId="6fa0701aa2cbf24d" providerId="LiveId" clId="{9AA5990D-FE05-40F5-ABFC-9FC07457B495}" dt="2022-12-04T19:19:06.569" v="2131" actId="14100"/>
          <ac:spMkLst>
            <pc:docMk/>
            <pc:sldMk cId="1127151092" sldId="258"/>
            <ac:spMk id="34" creationId="{1A30934C-7A03-4A96-A96A-F950A274739A}"/>
          </ac:spMkLst>
        </pc:spChg>
        <pc:spChg chg="add mod">
          <ac:chgData name="Samuel Atsem" userId="6fa0701aa2cbf24d" providerId="LiveId" clId="{9AA5990D-FE05-40F5-ABFC-9FC07457B495}" dt="2022-12-04T19:18:57.881" v="2130" actId="14100"/>
          <ac:spMkLst>
            <pc:docMk/>
            <pc:sldMk cId="1127151092" sldId="258"/>
            <ac:spMk id="35" creationId="{A1B6D5DE-53AC-4FE5-ADCA-B965EFDC4F10}"/>
          </ac:spMkLst>
        </pc:spChg>
        <pc:spChg chg="add mod">
          <ac:chgData name="Samuel Atsem" userId="6fa0701aa2cbf24d" providerId="LiveId" clId="{9AA5990D-FE05-40F5-ABFC-9FC07457B495}" dt="2022-12-04T18:40:49.134" v="2029" actId="20577"/>
          <ac:spMkLst>
            <pc:docMk/>
            <pc:sldMk cId="1127151092" sldId="258"/>
            <ac:spMk id="36" creationId="{88B65692-E753-4E09-9A34-54FEEB980B21}"/>
          </ac:spMkLst>
        </pc:spChg>
        <pc:spChg chg="add mod">
          <ac:chgData name="Samuel Atsem" userId="6fa0701aa2cbf24d" providerId="LiveId" clId="{9AA5990D-FE05-40F5-ABFC-9FC07457B495}" dt="2022-12-04T23:21:24.884" v="4314" actId="1076"/>
          <ac:spMkLst>
            <pc:docMk/>
            <pc:sldMk cId="1127151092" sldId="258"/>
            <ac:spMk id="37" creationId="{7881E901-08D3-471A-A978-B9C9FAC36328}"/>
          </ac:spMkLst>
        </pc:spChg>
        <pc:spChg chg="add mod">
          <ac:chgData name="Samuel Atsem" userId="6fa0701aa2cbf24d" providerId="LiveId" clId="{9AA5990D-FE05-40F5-ABFC-9FC07457B495}" dt="2022-12-04T21:57:37.013" v="3548" actId="20577"/>
          <ac:spMkLst>
            <pc:docMk/>
            <pc:sldMk cId="1127151092" sldId="258"/>
            <ac:spMk id="41" creationId="{CFB8201B-8118-4F3E-81CE-811862A71476}"/>
          </ac:spMkLst>
        </pc:spChg>
        <pc:grpChg chg="add mod">
          <ac:chgData name="Samuel Atsem" userId="6fa0701aa2cbf24d" providerId="LiveId" clId="{9AA5990D-FE05-40F5-ABFC-9FC07457B495}" dt="2022-12-04T18:10:31.056" v="1618" actId="14100"/>
          <ac:grpSpMkLst>
            <pc:docMk/>
            <pc:sldMk cId="1127151092" sldId="258"/>
            <ac:grpSpMk id="22" creationId="{5D5D1D4E-68ED-4188-974D-1F61F53D3F74}"/>
          </ac:grpSpMkLst>
        </pc:grpChg>
        <pc:grpChg chg="mod">
          <ac:chgData name="Samuel Atsem" userId="6fa0701aa2cbf24d" providerId="LiveId" clId="{9AA5990D-FE05-40F5-ABFC-9FC07457B495}" dt="2022-12-04T18:10:31.056" v="1618" actId="14100"/>
          <ac:grpSpMkLst>
            <pc:docMk/>
            <pc:sldMk cId="1127151092" sldId="258"/>
            <ac:grpSpMk id="23" creationId="{EABAD20A-6AD5-4FF4-A268-50C821DE9863}"/>
          </ac:grpSpMkLst>
        </pc:grpChg>
        <pc:graphicFrameChg chg="add mod">
          <ac:chgData name="Samuel Atsem" userId="6fa0701aa2cbf24d" providerId="LiveId" clId="{9AA5990D-FE05-40F5-ABFC-9FC07457B495}" dt="2022-12-04T19:12:57.677" v="2082" actId="207"/>
          <ac:graphicFrameMkLst>
            <pc:docMk/>
            <pc:sldMk cId="1127151092" sldId="258"/>
            <ac:graphicFrameMk id="4" creationId="{5A70B547-E9CB-4970-9C1D-FD92AC8148A0}"/>
          </ac:graphicFrameMkLst>
        </pc:graphicFrameChg>
        <pc:graphicFrameChg chg="add del mod">
          <ac:chgData name="Samuel Atsem" userId="6fa0701aa2cbf24d" providerId="LiveId" clId="{9AA5990D-FE05-40F5-ABFC-9FC07457B495}" dt="2022-12-04T16:21:34.415" v="373" actId="21"/>
          <ac:graphicFrameMkLst>
            <pc:docMk/>
            <pc:sldMk cId="1127151092" sldId="258"/>
            <ac:graphicFrameMk id="9" creationId="{5052DC56-2354-4352-87F8-CD1116CECF8A}"/>
          </ac:graphicFrameMkLst>
        </pc:graphicFrameChg>
        <pc:graphicFrameChg chg="add del mod">
          <ac:chgData name="Samuel Atsem" userId="6fa0701aa2cbf24d" providerId="LiveId" clId="{9AA5990D-FE05-40F5-ABFC-9FC07457B495}" dt="2022-12-04T16:46:43.742" v="383"/>
          <ac:graphicFrameMkLst>
            <pc:docMk/>
            <pc:sldMk cId="1127151092" sldId="258"/>
            <ac:graphicFrameMk id="10" creationId="{E7E148CE-A452-4CAD-B1CC-4E7B4E38C7B7}"/>
          </ac:graphicFrameMkLst>
        </pc:graphicFrameChg>
        <pc:graphicFrameChg chg="add mod">
          <ac:chgData name="Samuel Atsem" userId="6fa0701aa2cbf24d" providerId="LiveId" clId="{9AA5990D-FE05-40F5-ABFC-9FC07457B495}" dt="2022-12-04T19:13:00.900" v="2083" actId="207"/>
          <ac:graphicFrameMkLst>
            <pc:docMk/>
            <pc:sldMk cId="1127151092" sldId="258"/>
            <ac:graphicFrameMk id="11" creationId="{8D96C7FE-B36B-4ADB-9A88-850BFA925E23}"/>
          </ac:graphicFrameMkLst>
        </pc:graphicFrameChg>
        <pc:graphicFrameChg chg="add mod">
          <ac:chgData name="Samuel Atsem" userId="6fa0701aa2cbf24d" providerId="LiveId" clId="{9AA5990D-FE05-40F5-ABFC-9FC07457B495}" dt="2022-12-04T19:19:15.580" v="2132"/>
          <ac:graphicFrameMkLst>
            <pc:docMk/>
            <pc:sldMk cId="1127151092" sldId="258"/>
            <ac:graphicFrameMk id="15" creationId="{17EF90F1-AEE4-41D4-985D-F35EA951CEDD}"/>
          </ac:graphicFrameMkLst>
        </pc:graphicFrameChg>
        <pc:graphicFrameChg chg="add del mod">
          <ac:chgData name="Samuel Atsem" userId="6fa0701aa2cbf24d" providerId="LiveId" clId="{9AA5990D-FE05-40F5-ABFC-9FC07457B495}" dt="2022-12-04T17:03:05.929" v="459"/>
          <ac:graphicFrameMkLst>
            <pc:docMk/>
            <pc:sldMk cId="1127151092" sldId="258"/>
            <ac:graphicFrameMk id="16" creationId="{2B4CCA73-805B-4A81-89B1-0955A85077FF}"/>
          </ac:graphicFrameMkLst>
        </pc:graphicFrameChg>
        <pc:cxnChg chg="mod">
          <ac:chgData name="Samuel Atsem" userId="6fa0701aa2cbf24d" providerId="LiveId" clId="{9AA5990D-FE05-40F5-ABFC-9FC07457B495}" dt="2022-12-04T18:10:31.056" v="1618" actId="14100"/>
          <ac:cxnSpMkLst>
            <pc:docMk/>
            <pc:sldMk cId="1127151092" sldId="258"/>
            <ac:cxnSpMk id="24" creationId="{4B4F6036-B181-4E0F-A4D6-ADDAD1AC9687}"/>
          </ac:cxnSpMkLst>
        </pc:cxnChg>
        <pc:cxnChg chg="mod">
          <ac:chgData name="Samuel Atsem" userId="6fa0701aa2cbf24d" providerId="LiveId" clId="{9AA5990D-FE05-40F5-ABFC-9FC07457B495}" dt="2022-12-04T18:10:31.056" v="1618" actId="14100"/>
          <ac:cxnSpMkLst>
            <pc:docMk/>
            <pc:sldMk cId="1127151092" sldId="258"/>
            <ac:cxnSpMk id="25" creationId="{CA07A07F-C43D-4257-ADEA-335930BE2A44}"/>
          </ac:cxnSpMkLst>
        </pc:cxnChg>
        <pc:cxnChg chg="mod">
          <ac:chgData name="Samuel Atsem" userId="6fa0701aa2cbf24d" providerId="LiveId" clId="{9AA5990D-FE05-40F5-ABFC-9FC07457B495}" dt="2022-12-04T18:10:31.056" v="1618" actId="14100"/>
          <ac:cxnSpMkLst>
            <pc:docMk/>
            <pc:sldMk cId="1127151092" sldId="258"/>
            <ac:cxnSpMk id="26" creationId="{EF746D9D-BD33-497B-8205-E6ED35BD21C3}"/>
          </ac:cxnSpMkLst>
        </pc:cxnChg>
        <pc:cxnChg chg="mod">
          <ac:chgData name="Samuel Atsem" userId="6fa0701aa2cbf24d" providerId="LiveId" clId="{9AA5990D-FE05-40F5-ABFC-9FC07457B495}" dt="2022-12-04T18:10:31.056" v="1618" actId="14100"/>
          <ac:cxnSpMkLst>
            <pc:docMk/>
            <pc:sldMk cId="1127151092" sldId="258"/>
            <ac:cxnSpMk id="27" creationId="{FE747B05-FB65-4B81-BFEA-D3A5D04566F3}"/>
          </ac:cxnSpMkLst>
        </pc:cxnChg>
        <pc:cxnChg chg="mod">
          <ac:chgData name="Samuel Atsem" userId="6fa0701aa2cbf24d" providerId="LiveId" clId="{9AA5990D-FE05-40F5-ABFC-9FC07457B495}" dt="2022-12-04T18:10:57.221" v="1630" actId="1035"/>
          <ac:cxnSpMkLst>
            <pc:docMk/>
            <pc:sldMk cId="1127151092" sldId="258"/>
            <ac:cxnSpMk id="28" creationId="{49A8570A-F78D-44A5-890A-1D7C44D9B2C3}"/>
          </ac:cxnSpMkLst>
        </pc:cxnChg>
        <pc:cxnChg chg="add mod">
          <ac:chgData name="Samuel Atsem" userId="6fa0701aa2cbf24d" providerId="LiveId" clId="{9AA5990D-FE05-40F5-ABFC-9FC07457B495}" dt="2022-12-04T17:11:35.025" v="563" actId="692"/>
          <ac:cxnSpMkLst>
            <pc:docMk/>
            <pc:sldMk cId="1127151092" sldId="258"/>
            <ac:cxnSpMk id="30" creationId="{E2485496-4AB9-43CA-857B-CFF527393431}"/>
          </ac:cxnSpMkLst>
        </pc:cxnChg>
      </pc:sldChg>
      <pc:sldChg chg="addSp delSp modSp new mod">
        <pc:chgData name="Samuel Atsem" userId="6fa0701aa2cbf24d" providerId="LiveId" clId="{9AA5990D-FE05-40F5-ABFC-9FC07457B495}" dt="2022-12-04T22:58:16.856" v="3728" actId="27918"/>
        <pc:sldMkLst>
          <pc:docMk/>
          <pc:sldMk cId="438327758" sldId="259"/>
        </pc:sldMkLst>
        <pc:spChg chg="del">
          <ac:chgData name="Samuel Atsem" userId="6fa0701aa2cbf24d" providerId="LiveId" clId="{9AA5990D-FE05-40F5-ABFC-9FC07457B495}" dt="2022-12-04T15:55:34.618" v="325" actId="478"/>
          <ac:spMkLst>
            <pc:docMk/>
            <pc:sldMk cId="438327758" sldId="259"/>
            <ac:spMk id="2" creationId="{F0CA066E-9902-4410-BA96-945E0E9B7465}"/>
          </ac:spMkLst>
        </pc:spChg>
        <pc:spChg chg="del">
          <ac:chgData name="Samuel Atsem" userId="6fa0701aa2cbf24d" providerId="LiveId" clId="{9AA5990D-FE05-40F5-ABFC-9FC07457B495}" dt="2022-12-04T15:55:33.039" v="324" actId="478"/>
          <ac:spMkLst>
            <pc:docMk/>
            <pc:sldMk cId="438327758" sldId="259"/>
            <ac:spMk id="3" creationId="{DD9F6415-208B-4A5E-AD99-FC90025BC032}"/>
          </ac:spMkLst>
        </pc:spChg>
        <pc:spChg chg="add mod">
          <ac:chgData name="Samuel Atsem" userId="6fa0701aa2cbf24d" providerId="LiveId" clId="{9AA5990D-FE05-40F5-ABFC-9FC07457B495}" dt="2022-12-04T20:57:02.713" v="2721" actId="20577"/>
          <ac:spMkLst>
            <pc:docMk/>
            <pc:sldMk cId="438327758" sldId="259"/>
            <ac:spMk id="7" creationId="{26660D5E-5F24-4DA7-9A92-92DF1DD23117}"/>
          </ac:spMkLst>
        </pc:spChg>
        <pc:spChg chg="add mod">
          <ac:chgData name="Samuel Atsem" userId="6fa0701aa2cbf24d" providerId="LiveId" clId="{9AA5990D-FE05-40F5-ABFC-9FC07457B495}" dt="2022-12-04T21:54:42.904" v="3508" actId="1076"/>
          <ac:spMkLst>
            <pc:docMk/>
            <pc:sldMk cId="438327758" sldId="259"/>
            <ac:spMk id="8" creationId="{0888E7CA-3792-4F57-90F2-4AF37F6810BD}"/>
          </ac:spMkLst>
        </pc:spChg>
        <pc:spChg chg="add del mod">
          <ac:chgData name="Samuel Atsem" userId="6fa0701aa2cbf24d" providerId="LiveId" clId="{9AA5990D-FE05-40F5-ABFC-9FC07457B495}" dt="2022-12-04T21:47:21.323" v="3329" actId="21"/>
          <ac:spMkLst>
            <pc:docMk/>
            <pc:sldMk cId="438327758" sldId="259"/>
            <ac:spMk id="9" creationId="{FD26593E-6C3B-4CD4-8B85-CA14A17B9F5B}"/>
          </ac:spMkLst>
        </pc:spChg>
        <pc:spChg chg="add mod">
          <ac:chgData name="Samuel Atsem" userId="6fa0701aa2cbf24d" providerId="LiveId" clId="{9AA5990D-FE05-40F5-ABFC-9FC07457B495}" dt="2022-12-04T21:46:55.778" v="3325" actId="1076"/>
          <ac:spMkLst>
            <pc:docMk/>
            <pc:sldMk cId="438327758" sldId="259"/>
            <ac:spMk id="10" creationId="{55330FC8-D85F-44BC-B0B1-3CA177D65D2B}"/>
          </ac:spMkLst>
        </pc:spChg>
        <pc:spChg chg="add mod">
          <ac:chgData name="Samuel Atsem" userId="6fa0701aa2cbf24d" providerId="LiveId" clId="{9AA5990D-FE05-40F5-ABFC-9FC07457B495}" dt="2022-12-04T21:56:09.134" v="3537" actId="20577"/>
          <ac:spMkLst>
            <pc:docMk/>
            <pc:sldMk cId="438327758" sldId="259"/>
            <ac:spMk id="11" creationId="{9D161307-8DD1-4A70-A9F6-3358268C9720}"/>
          </ac:spMkLst>
        </pc:spChg>
        <pc:spChg chg="add del">
          <ac:chgData name="Samuel Atsem" userId="6fa0701aa2cbf24d" providerId="LiveId" clId="{9AA5990D-FE05-40F5-ABFC-9FC07457B495}" dt="2022-12-04T21:55:11.445" v="3512" actId="22"/>
          <ac:spMkLst>
            <pc:docMk/>
            <pc:sldMk cId="438327758" sldId="259"/>
            <ac:spMk id="15" creationId="{881FFD70-19FB-4A49-BDDA-690580C4EB6A}"/>
          </ac:spMkLst>
        </pc:spChg>
        <pc:spChg chg="add mod">
          <ac:chgData name="Samuel Atsem" userId="6fa0701aa2cbf24d" providerId="LiveId" clId="{9AA5990D-FE05-40F5-ABFC-9FC07457B495}" dt="2022-12-04T21:55:55.015" v="3535" actId="115"/>
          <ac:spMkLst>
            <pc:docMk/>
            <pc:sldMk cId="438327758" sldId="259"/>
            <ac:spMk id="16" creationId="{D64697B7-4F33-4AF2-B962-D1DD8CD59179}"/>
          </ac:spMkLst>
        </pc:spChg>
        <pc:graphicFrameChg chg="add del mod">
          <ac:chgData name="Samuel Atsem" userId="6fa0701aa2cbf24d" providerId="LiveId" clId="{9AA5990D-FE05-40F5-ABFC-9FC07457B495}" dt="2022-12-04T18:06:43.676" v="1609" actId="478"/>
          <ac:graphicFrameMkLst>
            <pc:docMk/>
            <pc:sldMk cId="438327758" sldId="259"/>
            <ac:graphicFrameMk id="4" creationId="{EC895ABB-A041-4FE2-A576-B35CC86838A0}"/>
          </ac:graphicFrameMkLst>
        </pc:graphicFrameChg>
        <pc:graphicFrameChg chg="add del mod">
          <ac:chgData name="Samuel Atsem" userId="6fa0701aa2cbf24d" providerId="LiveId" clId="{9AA5990D-FE05-40F5-ABFC-9FC07457B495}" dt="2022-12-04T18:06:39.290" v="1608" actId="478"/>
          <ac:graphicFrameMkLst>
            <pc:docMk/>
            <pc:sldMk cId="438327758" sldId="259"/>
            <ac:graphicFrameMk id="5" creationId="{C261841F-5480-4845-9F22-BAB67E3F0991}"/>
          </ac:graphicFrameMkLst>
        </pc:graphicFrameChg>
        <pc:graphicFrameChg chg="add del mod">
          <ac:chgData name="Samuel Atsem" userId="6fa0701aa2cbf24d" providerId="LiveId" clId="{9AA5990D-FE05-40F5-ABFC-9FC07457B495}" dt="2022-12-04T21:33:56.845" v="3121" actId="478"/>
          <ac:graphicFrameMkLst>
            <pc:docMk/>
            <pc:sldMk cId="438327758" sldId="259"/>
            <ac:graphicFrameMk id="6" creationId="{A30C4B96-8EFC-4592-95B1-3508D5BAC550}"/>
          </ac:graphicFrameMkLst>
        </pc:graphicFrameChg>
        <pc:graphicFrameChg chg="add mod">
          <ac:chgData name="Samuel Atsem" userId="6fa0701aa2cbf24d" providerId="LiveId" clId="{9AA5990D-FE05-40F5-ABFC-9FC07457B495}" dt="2022-12-04T21:34:16.655" v="3124"/>
          <ac:graphicFrameMkLst>
            <pc:docMk/>
            <pc:sldMk cId="438327758" sldId="259"/>
            <ac:graphicFrameMk id="12" creationId="{BEB4B3A5-7BD9-4164-BE2D-72EFF7F2B565}"/>
          </ac:graphicFrameMkLst>
        </pc:graphicFrameChg>
        <pc:graphicFrameChg chg="add mod">
          <ac:chgData name="Samuel Atsem" userId="6fa0701aa2cbf24d" providerId="LiveId" clId="{9AA5990D-FE05-40F5-ABFC-9FC07457B495}" dt="2022-12-04T21:54:55.053" v="3510"/>
          <ac:graphicFrameMkLst>
            <pc:docMk/>
            <pc:sldMk cId="438327758" sldId="259"/>
            <ac:graphicFrameMk id="13" creationId="{BEB4B3A5-7BD9-4164-BE2D-72EFF7F2B565}"/>
          </ac:graphicFrameMkLst>
        </pc:graphicFrameChg>
      </pc:sldChg>
      <pc:sldChg chg="addSp delSp modSp new del mod">
        <pc:chgData name="Samuel Atsem" userId="6fa0701aa2cbf24d" providerId="LiveId" clId="{9AA5990D-FE05-40F5-ABFC-9FC07457B495}" dt="2022-12-04T23:22:10.700" v="4316" actId="2696"/>
        <pc:sldMkLst>
          <pc:docMk/>
          <pc:sldMk cId="39237547" sldId="260"/>
        </pc:sldMkLst>
        <pc:spChg chg="del">
          <ac:chgData name="Samuel Atsem" userId="6fa0701aa2cbf24d" providerId="LiveId" clId="{9AA5990D-FE05-40F5-ABFC-9FC07457B495}" dt="2022-12-04T18:23:29.703" v="1655" actId="478"/>
          <ac:spMkLst>
            <pc:docMk/>
            <pc:sldMk cId="39237547" sldId="260"/>
            <ac:spMk id="2" creationId="{F6420D20-4EB6-4F72-80F1-7099D63279CA}"/>
          </ac:spMkLst>
        </pc:spChg>
        <pc:spChg chg="del">
          <ac:chgData name="Samuel Atsem" userId="6fa0701aa2cbf24d" providerId="LiveId" clId="{9AA5990D-FE05-40F5-ABFC-9FC07457B495}" dt="2022-12-04T18:23:33.583" v="1656" actId="478"/>
          <ac:spMkLst>
            <pc:docMk/>
            <pc:sldMk cId="39237547" sldId="260"/>
            <ac:spMk id="3" creationId="{EFD663F2-24AA-4EFA-8C8D-607132A606D4}"/>
          </ac:spMkLst>
        </pc:spChg>
        <pc:spChg chg="add mod">
          <ac:chgData name="Samuel Atsem" userId="6fa0701aa2cbf24d" providerId="LiveId" clId="{9AA5990D-FE05-40F5-ABFC-9FC07457B495}" dt="2022-12-04T18:40:28.377" v="2017" actId="20577"/>
          <ac:spMkLst>
            <pc:docMk/>
            <pc:sldMk cId="39237547" sldId="260"/>
            <ac:spMk id="4" creationId="{21393F89-9A47-4FB2-A17C-404770A67429}"/>
          </ac:spMkLst>
        </pc:spChg>
        <pc:spChg chg="add mod">
          <ac:chgData name="Samuel Atsem" userId="6fa0701aa2cbf24d" providerId="LiveId" clId="{9AA5990D-FE05-40F5-ABFC-9FC07457B495}" dt="2022-12-04T18:45:34.756" v="2074" actId="14100"/>
          <ac:spMkLst>
            <pc:docMk/>
            <pc:sldMk cId="39237547" sldId="260"/>
            <ac:spMk id="6" creationId="{95F55417-217A-4A29-A4EA-767E3BA99484}"/>
          </ac:spMkLst>
        </pc:spChg>
        <pc:spChg chg="add del mod">
          <ac:chgData name="Samuel Atsem" userId="6fa0701aa2cbf24d" providerId="LiveId" clId="{9AA5990D-FE05-40F5-ABFC-9FC07457B495}" dt="2022-12-04T18:35:07.677" v="1767" actId="478"/>
          <ac:spMkLst>
            <pc:docMk/>
            <pc:sldMk cId="39237547" sldId="260"/>
            <ac:spMk id="7" creationId="{7BFE27AA-93AE-41DA-B0AD-17D651EF678E}"/>
          </ac:spMkLst>
        </pc:spChg>
        <pc:spChg chg="add mod">
          <ac:chgData name="Samuel Atsem" userId="6fa0701aa2cbf24d" providerId="LiveId" clId="{9AA5990D-FE05-40F5-ABFC-9FC07457B495}" dt="2022-12-04T18:26:42.050" v="1751" actId="1076"/>
          <ac:spMkLst>
            <pc:docMk/>
            <pc:sldMk cId="39237547" sldId="260"/>
            <ac:spMk id="8" creationId="{29CB2AF2-8F6E-4EA1-AA91-8EDBC01552DF}"/>
          </ac:spMkLst>
        </pc:spChg>
        <pc:spChg chg="add mod">
          <ac:chgData name="Samuel Atsem" userId="6fa0701aa2cbf24d" providerId="LiveId" clId="{9AA5990D-FE05-40F5-ABFC-9FC07457B495}" dt="2022-12-04T18:39:11.414" v="1966" actId="1036"/>
          <ac:spMkLst>
            <pc:docMk/>
            <pc:sldMk cId="39237547" sldId="260"/>
            <ac:spMk id="24" creationId="{29FB2300-3554-4176-A20C-2647911CBE43}"/>
          </ac:spMkLst>
        </pc:spChg>
        <pc:spChg chg="add mod">
          <ac:chgData name="Samuel Atsem" userId="6fa0701aa2cbf24d" providerId="LiveId" clId="{9AA5990D-FE05-40F5-ABFC-9FC07457B495}" dt="2022-12-04T18:40:11.962" v="2013" actId="14100"/>
          <ac:spMkLst>
            <pc:docMk/>
            <pc:sldMk cId="39237547" sldId="260"/>
            <ac:spMk id="25" creationId="{1A7ED307-BD8B-4F4C-92B7-BCFDED90882C}"/>
          </ac:spMkLst>
        </pc:spChg>
        <pc:spChg chg="add mod">
          <ac:chgData name="Samuel Atsem" userId="6fa0701aa2cbf24d" providerId="LiveId" clId="{9AA5990D-FE05-40F5-ABFC-9FC07457B495}" dt="2022-12-04T23:21:43.033" v="4315"/>
          <ac:spMkLst>
            <pc:docMk/>
            <pc:sldMk cId="39237547" sldId="260"/>
            <ac:spMk id="28" creationId="{C990ED26-D86F-4A69-930E-9190386B83F3}"/>
          </ac:spMkLst>
        </pc:spChg>
        <pc:spChg chg="add mod">
          <ac:chgData name="Samuel Atsem" userId="6fa0701aa2cbf24d" providerId="LiveId" clId="{9AA5990D-FE05-40F5-ABFC-9FC07457B495}" dt="2022-12-04T23:21:43.033" v="4315"/>
          <ac:spMkLst>
            <pc:docMk/>
            <pc:sldMk cId="39237547" sldId="260"/>
            <ac:spMk id="29" creationId="{E6302873-D749-4588-B8E6-548B005FBE43}"/>
          </ac:spMkLst>
        </pc:spChg>
        <pc:grpChg chg="add mod">
          <ac:chgData name="Samuel Atsem" userId="6fa0701aa2cbf24d" providerId="LiveId" clId="{9AA5990D-FE05-40F5-ABFC-9FC07457B495}" dt="2022-12-04T18:39:26.610" v="1967" actId="1076"/>
          <ac:grpSpMkLst>
            <pc:docMk/>
            <pc:sldMk cId="39237547" sldId="260"/>
            <ac:grpSpMk id="10" creationId="{0F4F3851-4485-4BD6-B8F8-E114C6D52351}"/>
          </ac:grpSpMkLst>
        </pc:grpChg>
        <pc:grpChg chg="mod">
          <ac:chgData name="Samuel Atsem" userId="6fa0701aa2cbf24d" providerId="LiveId" clId="{9AA5990D-FE05-40F5-ABFC-9FC07457B495}" dt="2022-12-04T18:35:09.040" v="1768"/>
          <ac:grpSpMkLst>
            <pc:docMk/>
            <pc:sldMk cId="39237547" sldId="260"/>
            <ac:grpSpMk id="11" creationId="{39E75F49-B6A7-4067-9717-CB655FDEBB1D}"/>
          </ac:grpSpMkLst>
        </pc:grpChg>
        <pc:graphicFrameChg chg="add mod">
          <ac:chgData name="Samuel Atsem" userId="6fa0701aa2cbf24d" providerId="LiveId" clId="{9AA5990D-FE05-40F5-ABFC-9FC07457B495}" dt="2022-12-04T19:12:46.484" v="2081" actId="207"/>
          <ac:graphicFrameMkLst>
            <pc:docMk/>
            <pc:sldMk cId="39237547" sldId="260"/>
            <ac:graphicFrameMk id="5" creationId="{84FF8D01-9367-4E27-812D-0E5C9309B76D}"/>
          </ac:graphicFrameMkLst>
        </pc:graphicFrameChg>
        <pc:graphicFrameChg chg="add mod">
          <ac:chgData name="Samuel Atsem" userId="6fa0701aa2cbf24d" providerId="LiveId" clId="{9AA5990D-FE05-40F5-ABFC-9FC07457B495}" dt="2022-12-04T19:13:19.573" v="2084" actId="207"/>
          <ac:graphicFrameMkLst>
            <pc:docMk/>
            <pc:sldMk cId="39237547" sldId="260"/>
            <ac:graphicFrameMk id="9" creationId="{FB900987-26E6-4C28-AD27-5C860892BF38}"/>
          </ac:graphicFrameMkLst>
        </pc:graphicFrameChg>
        <pc:picChg chg="add del mod">
          <ac:chgData name="Samuel Atsem" userId="6fa0701aa2cbf24d" providerId="LiveId" clId="{9AA5990D-FE05-40F5-ABFC-9FC07457B495}" dt="2022-12-04T19:13:27.808" v="2085" actId="478"/>
          <ac:picMkLst>
            <pc:docMk/>
            <pc:sldMk cId="39237547" sldId="260"/>
            <ac:picMk id="27" creationId="{2A123CD1-DC0E-45C3-BDFF-31C5392DF962}"/>
          </ac:picMkLst>
        </pc:picChg>
        <pc:cxnChg chg="mod">
          <ac:chgData name="Samuel Atsem" userId="6fa0701aa2cbf24d" providerId="LiveId" clId="{9AA5990D-FE05-40F5-ABFC-9FC07457B495}" dt="2022-12-04T18:36:10.593" v="1832" actId="14100"/>
          <ac:cxnSpMkLst>
            <pc:docMk/>
            <pc:sldMk cId="39237547" sldId="260"/>
            <ac:cxnSpMk id="12" creationId="{7DAE75FB-B38D-474D-9EE8-64205AFEB96F}"/>
          </ac:cxnSpMkLst>
        </pc:cxnChg>
        <pc:cxnChg chg="mod">
          <ac:chgData name="Samuel Atsem" userId="6fa0701aa2cbf24d" providerId="LiveId" clId="{9AA5990D-FE05-40F5-ABFC-9FC07457B495}" dt="2022-12-04T18:36:17.253" v="1848" actId="1036"/>
          <ac:cxnSpMkLst>
            <pc:docMk/>
            <pc:sldMk cId="39237547" sldId="260"/>
            <ac:cxnSpMk id="13" creationId="{0C4BB4FC-FE26-4F8C-B7DA-17D7AD3EA377}"/>
          </ac:cxnSpMkLst>
        </pc:cxnChg>
        <pc:cxnChg chg="mod">
          <ac:chgData name="Samuel Atsem" userId="6fa0701aa2cbf24d" providerId="LiveId" clId="{9AA5990D-FE05-40F5-ABFC-9FC07457B495}" dt="2022-12-04T18:36:29.895" v="1890" actId="1036"/>
          <ac:cxnSpMkLst>
            <pc:docMk/>
            <pc:sldMk cId="39237547" sldId="260"/>
            <ac:cxnSpMk id="14" creationId="{909FF653-9C60-458B-B10D-1AE4F426F60F}"/>
          </ac:cxnSpMkLst>
        </pc:cxnChg>
        <pc:cxnChg chg="mod">
          <ac:chgData name="Samuel Atsem" userId="6fa0701aa2cbf24d" providerId="LiveId" clId="{9AA5990D-FE05-40F5-ABFC-9FC07457B495}" dt="2022-12-04T18:36:47.305" v="1921" actId="14100"/>
          <ac:cxnSpMkLst>
            <pc:docMk/>
            <pc:sldMk cId="39237547" sldId="260"/>
            <ac:cxnSpMk id="15" creationId="{2996A93D-74F5-4803-8430-F541A31A0E29}"/>
          </ac:cxnSpMkLst>
        </pc:cxnChg>
        <pc:cxnChg chg="mod">
          <ac:chgData name="Samuel Atsem" userId="6fa0701aa2cbf24d" providerId="LiveId" clId="{9AA5990D-FE05-40F5-ABFC-9FC07457B495}" dt="2022-12-04T18:39:37.337" v="2007" actId="1035"/>
          <ac:cxnSpMkLst>
            <pc:docMk/>
            <pc:sldMk cId="39237547" sldId="260"/>
            <ac:cxnSpMk id="16" creationId="{4778EB8F-3B39-4AB1-906C-AA17B5F6C067}"/>
          </ac:cxnSpMkLst>
        </pc:cxnChg>
        <pc:cxnChg chg="add mod">
          <ac:chgData name="Samuel Atsem" userId="6fa0701aa2cbf24d" providerId="LiveId" clId="{9AA5990D-FE05-40F5-ABFC-9FC07457B495}" dt="2022-12-04T18:39:26.610" v="1967" actId="1076"/>
          <ac:cxnSpMkLst>
            <pc:docMk/>
            <pc:sldMk cId="39237547" sldId="260"/>
            <ac:cxnSpMk id="21" creationId="{15AD9061-5E4D-4AF9-A7F4-5C509BDD6A79}"/>
          </ac:cxnSpMkLst>
        </pc:cxnChg>
      </pc:sldChg>
      <pc:sldChg chg="addSp delSp modSp add mod">
        <pc:chgData name="Samuel Atsem" userId="6fa0701aa2cbf24d" providerId="LiveId" clId="{9AA5990D-FE05-40F5-ABFC-9FC07457B495}" dt="2022-12-04T23:15:10.845" v="3911" actId="20577"/>
        <pc:sldMkLst>
          <pc:docMk/>
          <pc:sldMk cId="1883800402" sldId="261"/>
        </pc:sldMkLst>
        <pc:spChg chg="mod">
          <ac:chgData name="Samuel Atsem" userId="6fa0701aa2cbf24d" providerId="LiveId" clId="{9AA5990D-FE05-40F5-ABFC-9FC07457B495}" dt="2022-12-04T20:55:05.235" v="2718" actId="20577"/>
          <ac:spMkLst>
            <pc:docMk/>
            <pc:sldMk cId="1883800402" sldId="261"/>
            <ac:spMk id="2" creationId="{83D23E98-5B0B-4AFC-A12C-D37D0724B7FC}"/>
          </ac:spMkLst>
        </pc:spChg>
        <pc:spChg chg="mod">
          <ac:chgData name="Samuel Atsem" userId="6fa0701aa2cbf24d" providerId="LiveId" clId="{9AA5990D-FE05-40F5-ABFC-9FC07457B495}" dt="2022-12-04T23:15:10.845" v="3911" actId="20577"/>
          <ac:spMkLst>
            <pc:docMk/>
            <pc:sldMk cId="1883800402" sldId="261"/>
            <ac:spMk id="14" creationId="{F371A528-9F0F-4E26-AD43-818E80ADDE0E}"/>
          </ac:spMkLst>
        </pc:spChg>
        <pc:spChg chg="mod">
          <ac:chgData name="Samuel Atsem" userId="6fa0701aa2cbf24d" providerId="LiveId" clId="{9AA5990D-FE05-40F5-ABFC-9FC07457B495}" dt="2022-12-04T22:33:56.366" v="3681" actId="207"/>
          <ac:spMkLst>
            <pc:docMk/>
            <pc:sldMk cId="1883800402" sldId="261"/>
            <ac:spMk id="17" creationId="{287E7725-3F9C-4CE0-A43A-DE77BC5266E2}"/>
          </ac:spMkLst>
        </pc:spChg>
        <pc:graphicFrameChg chg="del mod">
          <ac:chgData name="Samuel Atsem" userId="6fa0701aa2cbf24d" providerId="LiveId" clId="{9AA5990D-FE05-40F5-ABFC-9FC07457B495}" dt="2022-12-04T23:06:53.721" v="3750" actId="478"/>
          <ac:graphicFrameMkLst>
            <pc:docMk/>
            <pc:sldMk cId="1883800402" sldId="261"/>
            <ac:graphicFrameMk id="4" creationId="{0D5AAB31-B841-4554-82CF-26F32E725344}"/>
          </ac:graphicFrameMkLst>
        </pc:graphicFrameChg>
        <pc:graphicFrameChg chg="del mod">
          <ac:chgData name="Samuel Atsem" userId="6fa0701aa2cbf24d" providerId="LiveId" clId="{9AA5990D-FE05-40F5-ABFC-9FC07457B495}" dt="2022-12-04T22:02:34.765" v="3549" actId="478"/>
          <ac:graphicFrameMkLst>
            <pc:docMk/>
            <pc:sldMk cId="1883800402" sldId="261"/>
            <ac:graphicFrameMk id="5" creationId="{D95F21AC-7FC7-4E0A-AA61-A91F805CCAD2}"/>
          </ac:graphicFrameMkLst>
        </pc:graphicFrameChg>
        <pc:graphicFrameChg chg="del">
          <ac:chgData name="Samuel Atsem" userId="6fa0701aa2cbf24d" providerId="LiveId" clId="{9AA5990D-FE05-40F5-ABFC-9FC07457B495}" dt="2022-12-04T22:19:07.175" v="3567" actId="478"/>
          <ac:graphicFrameMkLst>
            <pc:docMk/>
            <pc:sldMk cId="1883800402" sldId="261"/>
            <ac:graphicFrameMk id="6" creationId="{BCB79CBF-6986-4EFE-AE61-070C33E0E224}"/>
          </ac:graphicFrameMkLst>
        </pc:graphicFrameChg>
        <pc:graphicFrameChg chg="del">
          <ac:chgData name="Samuel Atsem" userId="6fa0701aa2cbf24d" providerId="LiveId" clId="{9AA5990D-FE05-40F5-ABFC-9FC07457B495}" dt="2022-12-04T23:01:03.742" v="3730" actId="478"/>
          <ac:graphicFrameMkLst>
            <pc:docMk/>
            <pc:sldMk cId="1883800402" sldId="261"/>
            <ac:graphicFrameMk id="7" creationId="{C72D5D64-7742-4F0B-82EA-7E007A1F7E95}"/>
          </ac:graphicFrameMkLst>
        </pc:graphicFrameChg>
        <pc:graphicFrameChg chg="mod">
          <ac:chgData name="Samuel Atsem" userId="6fa0701aa2cbf24d" providerId="LiveId" clId="{9AA5990D-FE05-40F5-ABFC-9FC07457B495}" dt="2022-12-04T22:55:45.303" v="3727" actId="20577"/>
          <ac:graphicFrameMkLst>
            <pc:docMk/>
            <pc:sldMk cId="1883800402" sldId="261"/>
            <ac:graphicFrameMk id="13" creationId="{012BD9BB-240A-4F50-B4AE-F15DE2E9DFA2}"/>
          </ac:graphicFrameMkLst>
        </pc:graphicFrameChg>
        <pc:graphicFrameChg chg="del mod">
          <ac:chgData name="Samuel Atsem" userId="6fa0701aa2cbf24d" providerId="LiveId" clId="{9AA5990D-FE05-40F5-ABFC-9FC07457B495}" dt="2022-12-04T22:31:02.546" v="3652" actId="478"/>
          <ac:graphicFrameMkLst>
            <pc:docMk/>
            <pc:sldMk cId="1883800402" sldId="261"/>
            <ac:graphicFrameMk id="16" creationId="{FB5A838D-7C1C-4366-A861-50D2981E0297}"/>
          </ac:graphicFrameMkLst>
        </pc:graphicFrameChg>
        <pc:graphicFrameChg chg="add mod">
          <ac:chgData name="Samuel Atsem" userId="6fa0701aa2cbf24d" providerId="LiveId" clId="{9AA5990D-FE05-40F5-ABFC-9FC07457B495}" dt="2022-12-04T22:04:26" v="3561"/>
          <ac:graphicFrameMkLst>
            <pc:docMk/>
            <pc:sldMk cId="1883800402" sldId="261"/>
            <ac:graphicFrameMk id="19" creationId="{6B6E0856-863A-49B0-A273-4CF5E979A585}"/>
          </ac:graphicFrameMkLst>
        </pc:graphicFrameChg>
        <pc:graphicFrameChg chg="add mod">
          <ac:chgData name="Samuel Atsem" userId="6fa0701aa2cbf24d" providerId="LiveId" clId="{9AA5990D-FE05-40F5-ABFC-9FC07457B495}" dt="2022-12-04T22:19:26.833" v="3572" actId="207"/>
          <ac:graphicFrameMkLst>
            <pc:docMk/>
            <pc:sldMk cId="1883800402" sldId="261"/>
            <ac:graphicFrameMk id="20" creationId="{C6337C9C-5367-4F3D-8611-B3F7054C7765}"/>
          </ac:graphicFrameMkLst>
        </pc:graphicFrameChg>
        <pc:graphicFrameChg chg="add mod">
          <ac:chgData name="Samuel Atsem" userId="6fa0701aa2cbf24d" providerId="LiveId" clId="{9AA5990D-FE05-40F5-ABFC-9FC07457B495}" dt="2022-12-04T23:10:42.778" v="3809" actId="14100"/>
          <ac:graphicFrameMkLst>
            <pc:docMk/>
            <pc:sldMk cId="1883800402" sldId="261"/>
            <ac:graphicFrameMk id="21" creationId="{2E70F6D8-EB42-4B9C-9A9F-0677A21E352E}"/>
          </ac:graphicFrameMkLst>
        </pc:graphicFrameChg>
        <pc:graphicFrameChg chg="add mod">
          <ac:chgData name="Samuel Atsem" userId="6fa0701aa2cbf24d" providerId="LiveId" clId="{9AA5990D-FE05-40F5-ABFC-9FC07457B495}" dt="2022-12-04T23:01:41.564" v="3747" actId="207"/>
          <ac:graphicFrameMkLst>
            <pc:docMk/>
            <pc:sldMk cId="1883800402" sldId="261"/>
            <ac:graphicFrameMk id="22" creationId="{442CB2AD-492D-497A-8729-3131DCFA9244}"/>
          </ac:graphicFrameMkLst>
        </pc:graphicFrameChg>
        <pc:graphicFrameChg chg="add mod">
          <ac:chgData name="Samuel Atsem" userId="6fa0701aa2cbf24d" providerId="LiveId" clId="{9AA5990D-FE05-40F5-ABFC-9FC07457B495}" dt="2022-12-04T23:07:30.963" v="3761" actId="207"/>
          <ac:graphicFrameMkLst>
            <pc:docMk/>
            <pc:sldMk cId="1883800402" sldId="261"/>
            <ac:graphicFrameMk id="23" creationId="{355BC3DD-0CDC-4615-9388-A303F93E18D4}"/>
          </ac:graphicFrameMkLst>
        </pc:graphicFrameChg>
      </pc:sldChg>
      <pc:sldChg chg="delSp new del mod">
        <pc:chgData name="Samuel Atsem" userId="6fa0701aa2cbf24d" providerId="LiveId" clId="{9AA5990D-FE05-40F5-ABFC-9FC07457B495}" dt="2022-12-04T23:23:04.518" v="4335" actId="47"/>
        <pc:sldMkLst>
          <pc:docMk/>
          <pc:sldMk cId="1317701245" sldId="262"/>
        </pc:sldMkLst>
        <pc:spChg chg="del">
          <ac:chgData name="Samuel Atsem" userId="6fa0701aa2cbf24d" providerId="LiveId" clId="{9AA5990D-FE05-40F5-ABFC-9FC07457B495}" dt="2022-12-04T23:22:19.894" v="4319" actId="478"/>
          <ac:spMkLst>
            <pc:docMk/>
            <pc:sldMk cId="1317701245" sldId="262"/>
            <ac:spMk id="2" creationId="{C10623D0-919B-48D7-B3D0-5CB28739AB51}"/>
          </ac:spMkLst>
        </pc:spChg>
        <pc:spChg chg="del">
          <ac:chgData name="Samuel Atsem" userId="6fa0701aa2cbf24d" providerId="LiveId" clId="{9AA5990D-FE05-40F5-ABFC-9FC07457B495}" dt="2022-12-04T23:22:16.911" v="4318" actId="478"/>
          <ac:spMkLst>
            <pc:docMk/>
            <pc:sldMk cId="1317701245" sldId="262"/>
            <ac:spMk id="3" creationId="{E90243FE-F86E-44F2-84D5-5CACD21181FE}"/>
          </ac:spMkLst>
        </pc:spChg>
      </pc:sldChg>
      <pc:sldChg chg="delSp modSp add mod ord">
        <pc:chgData name="Samuel Atsem" userId="6fa0701aa2cbf24d" providerId="LiveId" clId="{9AA5990D-FE05-40F5-ABFC-9FC07457B495}" dt="2022-12-04T23:22:59.867" v="4334" actId="478"/>
        <pc:sldMkLst>
          <pc:docMk/>
          <pc:sldMk cId="1526680888" sldId="263"/>
        </pc:sldMkLst>
        <pc:spChg chg="mod">
          <ac:chgData name="Samuel Atsem" userId="6fa0701aa2cbf24d" providerId="LiveId" clId="{9AA5990D-FE05-40F5-ABFC-9FC07457B495}" dt="2022-12-04T23:22:55.647" v="4333" actId="1076"/>
          <ac:spMkLst>
            <pc:docMk/>
            <pc:sldMk cId="1526680888" sldId="263"/>
            <ac:spMk id="4" creationId="{A9BFB384-4E5F-4268-8944-F559E0D2CB53}"/>
          </ac:spMkLst>
        </pc:spChg>
        <pc:spChg chg="del">
          <ac:chgData name="Samuel Atsem" userId="6fa0701aa2cbf24d" providerId="LiveId" clId="{9AA5990D-FE05-40F5-ABFC-9FC07457B495}" dt="2022-12-04T23:22:59.867" v="4334" actId="478"/>
          <ac:spMkLst>
            <pc:docMk/>
            <pc:sldMk cId="1526680888" sldId="263"/>
            <ac:spMk id="5" creationId="{FB35FE4D-3488-4925-B488-B5E44ADC749C}"/>
          </ac:spMkLst>
        </pc:spChg>
      </pc:sldChg>
      <pc:sldChg chg="addSp delSp modSp new mod">
        <pc:chgData name="Samuel Atsem" userId="6fa0701aa2cbf24d" providerId="LiveId" clId="{9AA5990D-FE05-40F5-ABFC-9FC07457B495}" dt="2022-12-04T23:37:30.374" v="4731" actId="20577"/>
        <pc:sldMkLst>
          <pc:docMk/>
          <pc:sldMk cId="4253284975" sldId="264"/>
        </pc:sldMkLst>
        <pc:spChg chg="del">
          <ac:chgData name="Samuel Atsem" userId="6fa0701aa2cbf24d" providerId="LiveId" clId="{9AA5990D-FE05-40F5-ABFC-9FC07457B495}" dt="2022-12-04T23:23:21.305" v="4337" actId="478"/>
          <ac:spMkLst>
            <pc:docMk/>
            <pc:sldMk cId="4253284975" sldId="264"/>
            <ac:spMk id="2" creationId="{AAD6122A-CFC4-4AF1-AD1A-D26DBAC1404E}"/>
          </ac:spMkLst>
        </pc:spChg>
        <pc:spChg chg="mod">
          <ac:chgData name="Samuel Atsem" userId="6fa0701aa2cbf24d" providerId="LiveId" clId="{9AA5990D-FE05-40F5-ABFC-9FC07457B495}" dt="2022-12-04T23:37:30.374" v="4731" actId="20577"/>
          <ac:spMkLst>
            <pc:docMk/>
            <pc:sldMk cId="4253284975" sldId="264"/>
            <ac:spMk id="3" creationId="{8A003C23-FD98-402B-A68B-1FCB3ED95577}"/>
          </ac:spMkLst>
        </pc:spChg>
        <pc:spChg chg="add mod">
          <ac:chgData name="Samuel Atsem" userId="6fa0701aa2cbf24d" providerId="LiveId" clId="{9AA5990D-FE05-40F5-ABFC-9FC07457B495}" dt="2022-12-04T23:24:09.053" v="4407" actId="20577"/>
          <ac:spMkLst>
            <pc:docMk/>
            <pc:sldMk cId="4253284975" sldId="264"/>
            <ac:spMk id="4" creationId="{E3157417-07D4-438B-9B18-478D8DFD958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fa0701aa2cbf24d/Documents/Cla-Petra/CREDIT%20SCOR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dirty="0">
                <a:latin typeface="Corbel" panose="020B0503020204020204" pitchFamily="34" charset="0"/>
              </a:rPr>
              <a:t>Total</a:t>
            </a:r>
            <a:r>
              <a:rPr lang="en-US" sz="1050" b="1" baseline="0" dirty="0">
                <a:latin typeface="Corbel" panose="020B0503020204020204" pitchFamily="34" charset="0"/>
              </a:rPr>
              <a:t> Applicants by Gender Distribution  </a:t>
            </a:r>
            <a:endParaRPr lang="en-US" sz="1050" b="1" dirty="0">
              <a:latin typeface="Corbel" panose="020B0503020204020204" pitchFamily="34" charset="0"/>
            </a:endParaRPr>
          </a:p>
        </c:rich>
      </c:tx>
      <c:layout>
        <c:manualLayout>
          <c:xMode val="edge"/>
          <c:yMode val="edge"/>
          <c:x val="0.10913303058242947"/>
          <c:y val="3.567885100989409E-2"/>
        </c:manualLayout>
      </c:layout>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8085459826129083"/>
          <c:y val="0.172628768055582"/>
          <c:w val="0.54111950361536665"/>
          <c:h val="0.69441192616541947"/>
        </c:manualLayout>
      </c:layout>
      <c:doughnutChart>
        <c:varyColors val="1"/>
        <c:ser>
          <c:idx val="0"/>
          <c:order val="0"/>
          <c:dPt>
            <c:idx val="0"/>
            <c:bubble3D val="0"/>
            <c:spPr>
              <a:solidFill>
                <a:srgbClr val="023C40"/>
              </a:solidFill>
              <a:ln w="19050">
                <a:solidFill>
                  <a:schemeClr val="lt1"/>
                </a:solidFill>
              </a:ln>
              <a:effectLst/>
            </c:spPr>
            <c:extLst>
              <c:ext xmlns:c16="http://schemas.microsoft.com/office/drawing/2014/chart" uri="{C3380CC4-5D6E-409C-BE32-E72D297353CC}">
                <c16:uniqueId val="{00000001-2A89-4E61-AC09-6434D11F33FE}"/>
              </c:ext>
            </c:extLst>
          </c:dPt>
          <c:dPt>
            <c:idx val="1"/>
            <c:bubble3D val="0"/>
            <c:spPr>
              <a:solidFill>
                <a:srgbClr val="A5D6CD"/>
              </a:solidFill>
              <a:ln w="19050">
                <a:solidFill>
                  <a:schemeClr val="lt1"/>
                </a:solidFill>
              </a:ln>
              <a:effectLst/>
            </c:spPr>
            <c:extLst>
              <c:ext xmlns:c16="http://schemas.microsoft.com/office/drawing/2014/chart" uri="{C3380CC4-5D6E-409C-BE32-E72D297353CC}">
                <c16:uniqueId val="{00000003-2A89-4E61-AC09-6434D11F33FE}"/>
              </c:ext>
            </c:extLst>
          </c:dPt>
          <c:dLbls>
            <c:dLbl>
              <c:idx val="0"/>
              <c:tx>
                <c:rich>
                  <a:bodyPr/>
                  <a:lstStyle/>
                  <a:p>
                    <a:r>
                      <a:rPr lang="en-US" dirty="0"/>
                      <a:t>67.14%</a:t>
                    </a:r>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2A89-4E61-AC09-6434D11F33FE}"/>
                </c:ext>
              </c:extLst>
            </c:dLbl>
            <c:dLbl>
              <c:idx val="1"/>
              <c:tx>
                <c:rich>
                  <a:bodyPr rot="0" spcFirstLastPara="1" vertOverflow="ellipsis" vert="horz" wrap="square" lIns="38100" tIns="19050" rIns="38100" bIns="19050" anchor="ctr" anchorCtr="1">
                    <a:noAutofit/>
                  </a:bodyPr>
                  <a:lstStyle/>
                  <a:p>
                    <a:pPr>
                      <a:defRPr sz="900" b="1" i="0" u="none" strike="noStrike" kern="1200" baseline="0">
                        <a:solidFill>
                          <a:schemeClr val="bg1"/>
                        </a:solidFill>
                        <a:latin typeface="+mn-lt"/>
                        <a:ea typeface="+mn-ea"/>
                        <a:cs typeface="+mn-cs"/>
                      </a:defRPr>
                    </a:pPr>
                    <a:r>
                      <a:rPr lang="en-US" dirty="0"/>
                      <a:t>32.6%</a:t>
                    </a:r>
                  </a:p>
                </c:rich>
              </c:tx>
              <c:spPr>
                <a:solidFill>
                  <a:schemeClr val="bg1">
                    <a:lumMod val="65000"/>
                  </a:schemeClr>
                </a:solid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4897375405385618"/>
                      <c:h val="5.4452388165297017E-2"/>
                    </c:manualLayout>
                  </c15:layout>
                  <c15:showDataLabelsRange val="0"/>
                </c:ext>
                <c:ext xmlns:c16="http://schemas.microsoft.com/office/drawing/2014/chart" uri="{C3380CC4-5D6E-409C-BE32-E72D297353CC}">
                  <c16:uniqueId val="{00000003-2A89-4E61-AC09-6434D11F33FE}"/>
                </c:ext>
              </c:extLst>
            </c:dLbl>
            <c:spPr>
              <a:solidFill>
                <a:schemeClr val="bg1">
                  <a:lumMod val="6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Sheet3!$AI$7:$AI$8</c:f>
              <c:strCache>
                <c:ptCount val="2"/>
                <c:pt idx="0">
                  <c:v>Femal</c:v>
                </c:pt>
                <c:pt idx="1">
                  <c:v>Male</c:v>
                </c:pt>
              </c:strCache>
            </c:strRef>
          </c:cat>
          <c:val>
            <c:numRef>
              <c:f>Sheet3!$AJ$7:$AJ$8</c:f>
              <c:numCache>
                <c:formatCode>General</c:formatCode>
                <c:ptCount val="2"/>
                <c:pt idx="0">
                  <c:v>361856</c:v>
                </c:pt>
                <c:pt idx="1">
                  <c:v>180100</c:v>
                </c:pt>
              </c:numCache>
            </c:numRef>
          </c:val>
          <c:extLst>
            <c:ext xmlns:c16="http://schemas.microsoft.com/office/drawing/2014/chart" uri="{C3380CC4-5D6E-409C-BE32-E72D297353CC}">
              <c16:uniqueId val="{00000004-2A89-4E61-AC09-6434D11F33FE}"/>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3.5977225197214857E-2"/>
          <c:y val="0.37938065955151334"/>
          <c:w val="0.18682200277785926"/>
          <c:h val="0.2907223618199229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i="0" baseline="0">
                <a:effectLst/>
                <a:latin typeface="Corbel" panose="020B0503020204020204" pitchFamily="34" charset="0"/>
              </a:rPr>
              <a:t>%age Distribution of Workers by Occupation</a:t>
            </a:r>
            <a:endParaRPr lang="en-US" sz="1100">
              <a:effectLst/>
              <a:latin typeface="Corbel" panose="020B0503020204020204" pitchFamily="34" charset="0"/>
            </a:endParaRPr>
          </a:p>
        </c:rich>
      </c:tx>
      <c:layout>
        <c:manualLayout>
          <c:xMode val="edge"/>
          <c:yMode val="edge"/>
          <c:x val="0.26115305822967422"/>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0E212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Sheet7!$E$65:$E$82</c:f>
              <c:strCache>
                <c:ptCount val="18"/>
                <c:pt idx="0">
                  <c:v>Realty agents</c:v>
                </c:pt>
                <c:pt idx="1">
                  <c:v>IT staff</c:v>
                </c:pt>
                <c:pt idx="2">
                  <c:v>HR staff</c:v>
                </c:pt>
                <c:pt idx="3">
                  <c:v>Waiters/barmen staff</c:v>
                </c:pt>
                <c:pt idx="4">
                  <c:v>Secretaries</c:v>
                </c:pt>
                <c:pt idx="5">
                  <c:v>Low-skill Laborers</c:v>
                </c:pt>
                <c:pt idx="6">
                  <c:v>Private service staff</c:v>
                </c:pt>
                <c:pt idx="7">
                  <c:v>Security staff</c:v>
                </c:pt>
                <c:pt idx="8">
                  <c:v>Cleaning staff</c:v>
                </c:pt>
                <c:pt idx="9">
                  <c:v>Cooking staff</c:v>
                </c:pt>
                <c:pt idx="10">
                  <c:v>Accountants</c:v>
                </c:pt>
                <c:pt idx="11">
                  <c:v>Medicine staff</c:v>
                </c:pt>
                <c:pt idx="12">
                  <c:v>High skill tech staff</c:v>
                </c:pt>
                <c:pt idx="13">
                  <c:v>Drivers</c:v>
                </c:pt>
                <c:pt idx="14">
                  <c:v>Managers</c:v>
                </c:pt>
                <c:pt idx="15">
                  <c:v>Core staff</c:v>
                </c:pt>
                <c:pt idx="16">
                  <c:v>Sales staff</c:v>
                </c:pt>
                <c:pt idx="17">
                  <c:v>Laborers</c:v>
                </c:pt>
              </c:strCache>
            </c:strRef>
          </c:cat>
          <c:val>
            <c:numRef>
              <c:f>Sheet7!$F$65:$F$82</c:f>
              <c:numCache>
                <c:formatCode>0.00%</c:formatCode>
                <c:ptCount val="18"/>
                <c:pt idx="0">
                  <c:v>8.0000000000000004E-4</c:v>
                </c:pt>
                <c:pt idx="1">
                  <c:v>1.6999999999999999E-3</c:v>
                </c:pt>
                <c:pt idx="2">
                  <c:v>3.5999999999999999E-3</c:v>
                </c:pt>
                <c:pt idx="3">
                  <c:v>5.0000000000000001E-3</c:v>
                </c:pt>
                <c:pt idx="4">
                  <c:v>6.1999999999999998E-3</c:v>
                </c:pt>
                <c:pt idx="5">
                  <c:v>8.0999999999999996E-3</c:v>
                </c:pt>
                <c:pt idx="6">
                  <c:v>8.6999999999999994E-3</c:v>
                </c:pt>
                <c:pt idx="7">
                  <c:v>2.2499999999999999E-2</c:v>
                </c:pt>
                <c:pt idx="8">
                  <c:v>2.5700000000000001E-2</c:v>
                </c:pt>
                <c:pt idx="9">
                  <c:v>2.9499999999999998E-2</c:v>
                </c:pt>
                <c:pt idx="10">
                  <c:v>3.8899999999999997E-2</c:v>
                </c:pt>
                <c:pt idx="11">
                  <c:v>4.3099999999999999E-2</c:v>
                </c:pt>
                <c:pt idx="12">
                  <c:v>5.6599999999999998E-2</c:v>
                </c:pt>
                <c:pt idx="13">
                  <c:v>0.10199999999999999</c:v>
                </c:pt>
                <c:pt idx="14">
                  <c:v>0.10639999999999999</c:v>
                </c:pt>
                <c:pt idx="15">
                  <c:v>0.1182</c:v>
                </c:pt>
                <c:pt idx="16">
                  <c:v>0.13739999999999999</c:v>
                </c:pt>
                <c:pt idx="17">
                  <c:v>0.28570000000000001</c:v>
                </c:pt>
              </c:numCache>
            </c:numRef>
          </c:val>
          <c:extLst>
            <c:ext xmlns:c16="http://schemas.microsoft.com/office/drawing/2014/chart" uri="{C3380CC4-5D6E-409C-BE32-E72D297353CC}">
              <c16:uniqueId val="{00000000-AC11-4C59-960E-71534E7BED0C}"/>
            </c:ext>
          </c:extLst>
        </c:ser>
        <c:dLbls>
          <c:dLblPos val="outEnd"/>
          <c:showLegendKey val="0"/>
          <c:showVal val="1"/>
          <c:showCatName val="0"/>
          <c:showSerName val="0"/>
          <c:showPercent val="0"/>
          <c:showBubbleSize val="0"/>
        </c:dLbls>
        <c:gapWidth val="182"/>
        <c:axId val="1273449440"/>
        <c:axId val="1273472736"/>
      </c:barChart>
      <c:catAx>
        <c:axId val="1273449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472736"/>
        <c:crosses val="autoZero"/>
        <c:auto val="1"/>
        <c:lblAlgn val="ctr"/>
        <c:lblOffset val="100"/>
        <c:noMultiLvlLbl val="0"/>
      </c:catAx>
      <c:valAx>
        <c:axId val="1273472736"/>
        <c:scaling>
          <c:orientation val="minMax"/>
        </c:scaling>
        <c:delete val="1"/>
        <c:axPos val="b"/>
        <c:numFmt formatCode="0.00%" sourceLinked="1"/>
        <c:majorTickMark val="none"/>
        <c:minorTickMark val="none"/>
        <c:tickLblPos val="nextTo"/>
        <c:crossAx val="1273449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540242403816301"/>
          <c:y val="0.15723703610003986"/>
          <c:w val="0.58113254593175856"/>
          <c:h val="0.76760061242344702"/>
        </c:manualLayout>
      </c:layout>
      <c:barChart>
        <c:barDir val="bar"/>
        <c:grouping val="clustered"/>
        <c:varyColors val="0"/>
        <c:ser>
          <c:idx val="0"/>
          <c:order val="0"/>
          <c:spPr>
            <a:solidFill>
              <a:srgbClr val="0E2129"/>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Sheet4!$Q$40:$Q$44</c:f>
              <c:strCache>
                <c:ptCount val="5"/>
                <c:pt idx="0">
                  <c:v>Academic degree</c:v>
                </c:pt>
                <c:pt idx="1">
                  <c:v>Lower Secondary</c:v>
                </c:pt>
                <c:pt idx="2">
                  <c:v>Incomplete higher</c:v>
                </c:pt>
                <c:pt idx="3">
                  <c:v>Higher Education</c:v>
                </c:pt>
                <c:pt idx="4">
                  <c:v>Secondary / Secondary Special</c:v>
                </c:pt>
              </c:strCache>
            </c:strRef>
          </c:cat>
          <c:val>
            <c:numRef>
              <c:f>Sheet4!$R$40:$R$44</c:f>
              <c:numCache>
                <c:formatCode>0.00%</c:formatCode>
                <c:ptCount val="5"/>
                <c:pt idx="0">
                  <c:v>1.1999999999999999E-3</c:v>
                </c:pt>
                <c:pt idx="1">
                  <c:v>1.12E-2</c:v>
                </c:pt>
                <c:pt idx="2">
                  <c:v>3.8199999999999998E-2</c:v>
                </c:pt>
                <c:pt idx="3">
                  <c:v>0.27700000000000002</c:v>
                </c:pt>
                <c:pt idx="4">
                  <c:v>0.6724</c:v>
                </c:pt>
              </c:numCache>
            </c:numRef>
          </c:val>
          <c:extLst>
            <c:ext xmlns:c16="http://schemas.microsoft.com/office/drawing/2014/chart" uri="{C3380CC4-5D6E-409C-BE32-E72D297353CC}">
              <c16:uniqueId val="{00000000-870C-44A2-993E-47194889ACD5}"/>
            </c:ext>
          </c:extLst>
        </c:ser>
        <c:dLbls>
          <c:dLblPos val="outEnd"/>
          <c:showLegendKey val="0"/>
          <c:showVal val="1"/>
          <c:showCatName val="0"/>
          <c:showSerName val="0"/>
          <c:showPercent val="0"/>
          <c:showBubbleSize val="0"/>
        </c:dLbls>
        <c:gapWidth val="182"/>
        <c:axId val="1672290784"/>
        <c:axId val="1672296608"/>
      </c:barChart>
      <c:catAx>
        <c:axId val="1672290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672296608"/>
        <c:crosses val="autoZero"/>
        <c:auto val="1"/>
        <c:lblAlgn val="ctr"/>
        <c:lblOffset val="100"/>
        <c:noMultiLvlLbl val="0"/>
      </c:catAx>
      <c:valAx>
        <c:axId val="1672296608"/>
        <c:scaling>
          <c:orientation val="minMax"/>
        </c:scaling>
        <c:delete val="1"/>
        <c:axPos val="b"/>
        <c:numFmt formatCode="0.00%" sourceLinked="1"/>
        <c:majorTickMark val="none"/>
        <c:minorTickMark val="none"/>
        <c:tickLblPos val="nextTo"/>
        <c:crossAx val="1672290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latin typeface="Corbel" panose="020B0503020204020204" pitchFamily="34" charset="0"/>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i="0" baseline="0">
                <a:effectLst/>
                <a:latin typeface="Corbel" panose="020B0503020204020204" pitchFamily="34" charset="0"/>
              </a:rPr>
              <a:t>Total Applicants by Occupation</a:t>
            </a:r>
            <a:endParaRPr lang="en-US" sz="1100">
              <a:effectLst/>
              <a:latin typeface="Corbel" panose="020B05030202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0E212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Sheet4!$A$114:$A$131</c:f>
              <c:strCache>
                <c:ptCount val="18"/>
                <c:pt idx="0">
                  <c:v>Realty agents</c:v>
                </c:pt>
                <c:pt idx="1">
                  <c:v>IT staff</c:v>
                </c:pt>
                <c:pt idx="2">
                  <c:v>HR staff</c:v>
                </c:pt>
                <c:pt idx="3">
                  <c:v>Waiters/barmen staff</c:v>
                </c:pt>
                <c:pt idx="4">
                  <c:v>Secretaries</c:v>
                </c:pt>
                <c:pt idx="5">
                  <c:v>Low-skill Laborers</c:v>
                </c:pt>
                <c:pt idx="6">
                  <c:v>Private service staff</c:v>
                </c:pt>
                <c:pt idx="7">
                  <c:v>Cleaning staff</c:v>
                </c:pt>
                <c:pt idx="8">
                  <c:v>Security staff</c:v>
                </c:pt>
                <c:pt idx="9">
                  <c:v>Cooking staff</c:v>
                </c:pt>
                <c:pt idx="10">
                  <c:v>Accountants</c:v>
                </c:pt>
                <c:pt idx="11">
                  <c:v>Medicine staff</c:v>
                </c:pt>
                <c:pt idx="12">
                  <c:v>High skill tech staff</c:v>
                </c:pt>
                <c:pt idx="13">
                  <c:v>Drivers</c:v>
                </c:pt>
                <c:pt idx="14">
                  <c:v>Managers</c:v>
                </c:pt>
                <c:pt idx="15">
                  <c:v>Sales staff</c:v>
                </c:pt>
                <c:pt idx="16">
                  <c:v>Core staff</c:v>
                </c:pt>
                <c:pt idx="17">
                  <c:v>Laborers</c:v>
                </c:pt>
              </c:strCache>
            </c:strRef>
          </c:cat>
          <c:val>
            <c:numRef>
              <c:f>Sheet4!$B$114:$B$131</c:f>
              <c:numCache>
                <c:formatCode>0.00%</c:formatCode>
                <c:ptCount val="18"/>
                <c:pt idx="0">
                  <c:v>1.6000000000000001E-3</c:v>
                </c:pt>
                <c:pt idx="1">
                  <c:v>2.5999999999999999E-3</c:v>
                </c:pt>
                <c:pt idx="2">
                  <c:v>2.8999999999999998E-3</c:v>
                </c:pt>
                <c:pt idx="3">
                  <c:v>4.7000000000000002E-3</c:v>
                </c:pt>
                <c:pt idx="4">
                  <c:v>6.0000000000000001E-3</c:v>
                </c:pt>
                <c:pt idx="5">
                  <c:v>6.1000000000000004E-3</c:v>
                </c:pt>
                <c:pt idx="6">
                  <c:v>1.14E-2</c:v>
                </c:pt>
                <c:pt idx="7">
                  <c:v>2.0299999999999999E-2</c:v>
                </c:pt>
                <c:pt idx="8">
                  <c:v>2.2100000000000002E-2</c:v>
                </c:pt>
                <c:pt idx="9">
                  <c:v>2.46E-2</c:v>
                </c:pt>
                <c:pt idx="10">
                  <c:v>4.7899999999999998E-2</c:v>
                </c:pt>
                <c:pt idx="11">
                  <c:v>5.2299999999999999E-2</c:v>
                </c:pt>
                <c:pt idx="12">
                  <c:v>6.2700000000000006E-2</c:v>
                </c:pt>
                <c:pt idx="13">
                  <c:v>9.0800000000000006E-2</c:v>
                </c:pt>
                <c:pt idx="14">
                  <c:v>0.1273</c:v>
                </c:pt>
                <c:pt idx="15">
                  <c:v>0.1293</c:v>
                </c:pt>
                <c:pt idx="16">
                  <c:v>0.14430000000000001</c:v>
                </c:pt>
                <c:pt idx="17">
                  <c:v>0.2432</c:v>
                </c:pt>
              </c:numCache>
            </c:numRef>
          </c:val>
          <c:extLst>
            <c:ext xmlns:c16="http://schemas.microsoft.com/office/drawing/2014/chart" uri="{C3380CC4-5D6E-409C-BE32-E72D297353CC}">
              <c16:uniqueId val="{00000000-11BC-4AC6-ABEE-FEFF630286F9}"/>
            </c:ext>
          </c:extLst>
        </c:ser>
        <c:dLbls>
          <c:dLblPos val="outEnd"/>
          <c:showLegendKey val="0"/>
          <c:showVal val="1"/>
          <c:showCatName val="0"/>
          <c:showSerName val="0"/>
          <c:showPercent val="0"/>
          <c:showBubbleSize val="0"/>
        </c:dLbls>
        <c:gapWidth val="182"/>
        <c:axId val="1497374752"/>
        <c:axId val="1497370176"/>
      </c:barChart>
      <c:catAx>
        <c:axId val="1497374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370176"/>
        <c:crosses val="autoZero"/>
        <c:auto val="1"/>
        <c:lblAlgn val="ctr"/>
        <c:lblOffset val="100"/>
        <c:noMultiLvlLbl val="0"/>
      </c:catAx>
      <c:valAx>
        <c:axId val="1497370176"/>
        <c:scaling>
          <c:orientation val="minMax"/>
        </c:scaling>
        <c:delete val="1"/>
        <c:axPos val="b"/>
        <c:numFmt formatCode="0.00%" sourceLinked="1"/>
        <c:majorTickMark val="none"/>
        <c:minorTickMark val="none"/>
        <c:tickLblPos val="nextTo"/>
        <c:crossAx val="1497374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0048123195380177E-2"/>
          <c:y val="6.2052505966587117E-2"/>
          <c:w val="0.89990375360923969"/>
          <c:h val="0.87589498806682586"/>
        </c:manualLayout>
      </c:layout>
      <c:barChart>
        <c:barDir val="bar"/>
        <c:grouping val="stacked"/>
        <c:varyColors val="0"/>
        <c:ser>
          <c:idx val="0"/>
          <c:order val="0"/>
          <c:spPr>
            <a:solidFill>
              <a:srgbClr val="0E2129"/>
            </a:solidFill>
            <a:ln>
              <a:noFill/>
            </a:ln>
          </c:spPr>
          <c:invertIfNegative val="0"/>
          <c:val>
            <c:numRef>
              <c:f>Sheet1!$A$1</c:f>
              <c:numCache>
                <c:formatCode>General</c:formatCode>
                <c:ptCount val="1"/>
                <c:pt idx="0">
                  <c:v>100</c:v>
                </c:pt>
              </c:numCache>
            </c:numRef>
          </c:val>
          <c:extLst>
            <c:ext xmlns:c16="http://schemas.microsoft.com/office/drawing/2014/chart" uri="{C3380CC4-5D6E-409C-BE32-E72D297353CC}">
              <c16:uniqueId val="{00000000-C18C-4739-BFA0-1E708DAA0B61}"/>
            </c:ext>
          </c:extLst>
        </c:ser>
        <c:dLbls>
          <c:showLegendKey val="0"/>
          <c:showVal val="0"/>
          <c:showCatName val="0"/>
          <c:showSerName val="0"/>
          <c:showPercent val="0"/>
          <c:showBubbleSize val="0"/>
        </c:dLbls>
        <c:gapWidth val="50"/>
        <c:overlap val="100"/>
        <c:axId val="204632064"/>
        <c:axId val="204633600"/>
      </c:barChart>
      <c:catAx>
        <c:axId val="204632064"/>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204633600"/>
        <c:crosses val="min"/>
        <c:auto val="0"/>
        <c:lblAlgn val="ctr"/>
        <c:lblOffset val="100"/>
        <c:noMultiLvlLbl val="0"/>
      </c:catAx>
      <c:valAx>
        <c:axId val="204633600"/>
        <c:scaling>
          <c:orientation val="minMax"/>
          <c:max val="100"/>
          <c:min val="0"/>
        </c:scaling>
        <c:delete val="1"/>
        <c:axPos val="t"/>
        <c:numFmt formatCode="General" sourceLinked="1"/>
        <c:majorTickMark val="out"/>
        <c:minorTickMark val="none"/>
        <c:tickLblPos val="nextTo"/>
        <c:crossAx val="204632064"/>
        <c:crosses val="min"/>
        <c:crossBetween val="between"/>
      </c:valAx>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0048123195380177E-2"/>
          <c:y val="6.2052505966587117E-2"/>
          <c:w val="0.89990375360923969"/>
          <c:h val="0.87589498806682586"/>
        </c:manualLayout>
      </c:layout>
      <c:barChart>
        <c:barDir val="bar"/>
        <c:grouping val="stacked"/>
        <c:varyColors val="0"/>
        <c:ser>
          <c:idx val="0"/>
          <c:order val="0"/>
          <c:spPr>
            <a:solidFill>
              <a:srgbClr val="023C40"/>
            </a:solidFill>
            <a:ln>
              <a:noFill/>
            </a:ln>
          </c:spPr>
          <c:invertIfNegative val="0"/>
          <c:dPt>
            <c:idx val="0"/>
            <c:invertIfNegative val="0"/>
            <c:bubble3D val="0"/>
            <c:spPr>
              <a:solidFill>
                <a:srgbClr val="0E2129"/>
              </a:solidFill>
              <a:ln>
                <a:noFill/>
              </a:ln>
            </c:spPr>
            <c:extLst>
              <c:ext xmlns:c16="http://schemas.microsoft.com/office/drawing/2014/chart" uri="{C3380CC4-5D6E-409C-BE32-E72D297353CC}">
                <c16:uniqueId val="{00000001-E933-4AD5-BDE0-CB63A0A27B43}"/>
              </c:ext>
            </c:extLst>
          </c:dPt>
          <c:val>
            <c:numRef>
              <c:f>Sheet1!$A$1</c:f>
              <c:numCache>
                <c:formatCode>General</c:formatCode>
                <c:ptCount val="1"/>
                <c:pt idx="0">
                  <c:v>100</c:v>
                </c:pt>
              </c:numCache>
            </c:numRef>
          </c:val>
          <c:extLst>
            <c:ext xmlns:c16="http://schemas.microsoft.com/office/drawing/2014/chart" uri="{C3380CC4-5D6E-409C-BE32-E72D297353CC}">
              <c16:uniqueId val="{00000000-E933-4AD5-BDE0-CB63A0A27B43}"/>
            </c:ext>
          </c:extLst>
        </c:ser>
        <c:dLbls>
          <c:showLegendKey val="0"/>
          <c:showVal val="0"/>
          <c:showCatName val="0"/>
          <c:showSerName val="0"/>
          <c:showPercent val="0"/>
          <c:showBubbleSize val="0"/>
        </c:dLbls>
        <c:gapWidth val="50"/>
        <c:overlap val="100"/>
        <c:axId val="204632064"/>
        <c:axId val="204633600"/>
      </c:barChart>
      <c:catAx>
        <c:axId val="204632064"/>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204633600"/>
        <c:crosses val="min"/>
        <c:auto val="0"/>
        <c:lblAlgn val="ctr"/>
        <c:lblOffset val="100"/>
        <c:noMultiLvlLbl val="0"/>
      </c:catAx>
      <c:valAx>
        <c:axId val="204633600"/>
        <c:scaling>
          <c:orientation val="minMax"/>
          <c:max val="100"/>
          <c:min val="0"/>
        </c:scaling>
        <c:delete val="1"/>
        <c:axPos val="t"/>
        <c:numFmt formatCode="General" sourceLinked="1"/>
        <c:majorTickMark val="out"/>
        <c:minorTickMark val="none"/>
        <c:tickLblPos val="nextTo"/>
        <c:crossAx val="204632064"/>
        <c:crosses val="min"/>
        <c:crossBetween val="between"/>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200" b="1" i="0" u="none" strike="noStrike" kern="1200" spc="0" baseline="0">
                <a:solidFill>
                  <a:schemeClr val="tx1">
                    <a:lumMod val="65000"/>
                    <a:lumOff val="35000"/>
                  </a:schemeClr>
                </a:solidFill>
                <a:latin typeface="Corbel" panose="020B0503020204020204" pitchFamily="34" charset="0"/>
                <a:ea typeface="+mn-ea"/>
                <a:cs typeface="+mn-cs"/>
              </a:defRPr>
            </a:pPr>
            <a:r>
              <a:rPr lang="en-US" sz="1200" b="1">
                <a:latin typeface="Corbel" panose="020B0503020204020204" pitchFamily="34" charset="0"/>
              </a:rPr>
              <a:t>%age distribution</a:t>
            </a:r>
            <a:r>
              <a:rPr lang="en-US" sz="1200" b="1" baseline="0">
                <a:latin typeface="Corbel" panose="020B0503020204020204" pitchFamily="34" charset="0"/>
              </a:rPr>
              <a:t> of </a:t>
            </a:r>
            <a:r>
              <a:rPr lang="en-US" sz="1200" b="1">
                <a:latin typeface="Corbel" panose="020B0503020204020204" pitchFamily="34" charset="0"/>
              </a:rPr>
              <a:t>Loan by Last Update month Status</a:t>
            </a:r>
          </a:p>
        </c:rich>
      </c:tx>
      <c:layout>
        <c:manualLayout>
          <c:xMode val="edge"/>
          <c:yMode val="edge"/>
          <c:x val="2.2535209046102147E-2"/>
          <c:y val="1.0610079575596816E-2"/>
        </c:manualLayout>
      </c:layout>
      <c:overlay val="0"/>
      <c:spPr>
        <a:noFill/>
        <a:ln>
          <a:noFill/>
        </a:ln>
        <a:effectLst/>
      </c:spPr>
      <c:txPr>
        <a:bodyPr rot="0" spcFirstLastPara="1" vertOverflow="ellipsis" vert="horz" wrap="square" anchor="ctr" anchorCtr="1"/>
        <a:lstStyle/>
        <a:p>
          <a:pPr algn="ctr">
            <a:defRPr sz="1200" b="1" i="0" u="none" strike="noStrike" kern="1200" spc="0" baseline="0">
              <a:solidFill>
                <a:schemeClr val="tx1">
                  <a:lumMod val="65000"/>
                  <a:lumOff val="35000"/>
                </a:schemeClr>
              </a:solidFill>
              <a:latin typeface="Corbel" panose="020B0503020204020204" pitchFamily="34" charset="0"/>
              <a:ea typeface="+mn-ea"/>
              <a:cs typeface="+mn-cs"/>
            </a:defRPr>
          </a:pPr>
          <a:endParaRPr lang="en-US"/>
        </a:p>
      </c:txPr>
    </c:title>
    <c:autoTitleDeleted val="0"/>
    <c:plotArea>
      <c:layout/>
      <c:barChart>
        <c:barDir val="bar"/>
        <c:grouping val="clustered"/>
        <c:varyColors val="0"/>
        <c:ser>
          <c:idx val="0"/>
          <c:order val="0"/>
          <c:spPr>
            <a:solidFill>
              <a:srgbClr val="023C40"/>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5-6FCC-45A8-A57B-0C1F11C7BE0C}"/>
              </c:ext>
            </c:extLst>
          </c:dPt>
          <c:dPt>
            <c:idx val="1"/>
            <c:invertIfNegative val="0"/>
            <c:bubble3D val="0"/>
            <c:spPr>
              <a:solidFill>
                <a:srgbClr val="E2AC00"/>
              </a:solidFill>
              <a:ln>
                <a:noFill/>
              </a:ln>
              <a:effectLst/>
            </c:spPr>
            <c:extLst>
              <c:ext xmlns:c16="http://schemas.microsoft.com/office/drawing/2014/chart" uri="{C3380CC4-5D6E-409C-BE32-E72D297353CC}">
                <c16:uniqueId val="{00000004-6FCC-45A8-A57B-0C1F11C7BE0C}"/>
              </c:ext>
            </c:extLst>
          </c:dPt>
          <c:dPt>
            <c:idx val="3"/>
            <c:invertIfNegative val="0"/>
            <c:bubble3D val="0"/>
            <c:spPr>
              <a:solidFill>
                <a:srgbClr val="00CA65"/>
              </a:solidFill>
              <a:ln>
                <a:noFill/>
              </a:ln>
              <a:effectLst/>
            </c:spPr>
            <c:extLst>
              <c:ext xmlns:c16="http://schemas.microsoft.com/office/drawing/2014/chart" uri="{C3380CC4-5D6E-409C-BE32-E72D297353CC}">
                <c16:uniqueId val="{00000000-6FCC-45A8-A57B-0C1F11C7BE0C}"/>
              </c:ext>
            </c:extLst>
          </c:dPt>
          <c:dLbls>
            <c:dLbl>
              <c:idx val="0"/>
              <c:tx>
                <c:rich>
                  <a:bodyPr/>
                  <a:lstStyle/>
                  <a:p>
                    <a:r>
                      <a:rPr lang="en-US"/>
                      <a:t>40 (</a:t>
                    </a:r>
                    <a:fld id="{90934DF2-B46E-412D-85F1-E6D99A522477}"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FCC-45A8-A57B-0C1F11C7BE0C}"/>
                </c:ext>
              </c:extLst>
            </c:dLbl>
            <c:dLbl>
              <c:idx val="1"/>
              <c:layout>
                <c:manualLayout>
                  <c:x val="5.2821818488841673E-3"/>
                  <c:y val="-6.7197170645446502E-2"/>
                </c:manualLayout>
              </c:layout>
              <c:tx>
                <c:rich>
                  <a:bodyPr/>
                  <a:lstStyle/>
                  <a:p>
                    <a:r>
                      <a:rPr lang="en-US" dirty="0"/>
                      <a:t>1498 (</a:t>
                    </a:r>
                    <a:fld id="{B409F26F-B675-4C3A-9249-530CFCC9F4E5}" type="VALUE">
                      <a:rPr lang="en-US" smtClean="0"/>
                      <a:pPr/>
                      <a:t>[VALUE]</a:t>
                    </a:fld>
                    <a:r>
                      <a:rPr lang="en-US" dirty="0"/>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6FCC-45A8-A57B-0C1F11C7BE0C}"/>
                </c:ext>
              </c:extLst>
            </c:dLbl>
            <c:dLbl>
              <c:idx val="2"/>
              <c:layout>
                <c:manualLayout>
                  <c:x val="2.1128727395537054E-2"/>
                  <c:y val="-3.5366931918656058E-2"/>
                </c:manualLayout>
              </c:layout>
              <c:tx>
                <c:rich>
                  <a:bodyPr/>
                  <a:lstStyle/>
                  <a:p>
                    <a:r>
                      <a:rPr lang="en-US" dirty="0"/>
                      <a:t>2,755</a:t>
                    </a:r>
                    <a:r>
                      <a:rPr lang="en-US" baseline="0" dirty="0"/>
                      <a:t> (</a:t>
                    </a:r>
                    <a:fld id="{4E8FA0DA-2255-4680-922F-E79FF6706E7F}" type="VALUE">
                      <a:rPr lang="en-US" smtClean="0"/>
                      <a:pPr/>
                      <a:t>[VALUE]</a:t>
                    </a:fld>
                    <a:r>
                      <a:rPr lang="en-US" dirty="0"/>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FCC-45A8-A57B-0C1F11C7BE0C}"/>
                </c:ext>
              </c:extLst>
            </c:dLbl>
            <c:dLbl>
              <c:idx val="3"/>
              <c:layout>
                <c:manualLayout>
                  <c:x val="0"/>
                  <c:y val="-2.8293545534924844E-2"/>
                </c:manualLayout>
              </c:layout>
              <c:tx>
                <c:rich>
                  <a:bodyPr/>
                  <a:lstStyle/>
                  <a:p>
                    <a:r>
                      <a:rPr lang="en-US" dirty="0"/>
                      <a:t>10873 (71.69%)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FCC-45A8-A57B-0C1F11C7BE0C}"/>
                </c:ext>
              </c:extLst>
            </c:dLbl>
            <c:spPr>
              <a:solidFill>
                <a:schemeClr val="bg2"/>
              </a:solid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Sheet4!$A$67:$A$70</c:f>
              <c:strCache>
                <c:ptCount val="4"/>
                <c:pt idx="0">
                  <c:v>Overdue Bad debt</c:v>
                </c:pt>
                <c:pt idx="1">
                  <c:v>Past due</c:v>
                </c:pt>
                <c:pt idx="2">
                  <c:v>No Loan taken (current month)</c:v>
                </c:pt>
                <c:pt idx="3">
                  <c:v>Paid off</c:v>
                </c:pt>
              </c:strCache>
            </c:strRef>
          </c:cat>
          <c:val>
            <c:numRef>
              <c:f>Sheet4!$B$67:$B$70</c:f>
              <c:numCache>
                <c:formatCode>0.00%</c:formatCode>
                <c:ptCount val="4"/>
                <c:pt idx="0">
                  <c:v>2.5999999999999999E-3</c:v>
                </c:pt>
                <c:pt idx="1">
                  <c:v>9.8799999999999999E-2</c:v>
                </c:pt>
                <c:pt idx="2">
                  <c:v>0.1817</c:v>
                </c:pt>
                <c:pt idx="3" formatCode="0%">
                  <c:v>0.25</c:v>
                </c:pt>
              </c:numCache>
            </c:numRef>
          </c:val>
          <c:extLst>
            <c:ext xmlns:c16="http://schemas.microsoft.com/office/drawing/2014/chart" uri="{C3380CC4-5D6E-409C-BE32-E72D297353CC}">
              <c16:uniqueId val="{00000001-6FCC-45A8-A57B-0C1F11C7BE0C}"/>
            </c:ext>
          </c:extLst>
        </c:ser>
        <c:dLbls>
          <c:dLblPos val="outEnd"/>
          <c:showLegendKey val="0"/>
          <c:showVal val="1"/>
          <c:showCatName val="0"/>
          <c:showSerName val="0"/>
          <c:showPercent val="0"/>
          <c:showBubbleSize val="0"/>
        </c:dLbls>
        <c:gapWidth val="184"/>
        <c:axId val="1688994336"/>
        <c:axId val="1691475392"/>
      </c:barChart>
      <c:catAx>
        <c:axId val="1688994336"/>
        <c:scaling>
          <c:orientation val="minMax"/>
        </c:scaling>
        <c:delete val="1"/>
        <c:axPos val="l"/>
        <c:numFmt formatCode="General" sourceLinked="1"/>
        <c:majorTickMark val="none"/>
        <c:minorTickMark val="none"/>
        <c:tickLblPos val="nextTo"/>
        <c:crossAx val="1691475392"/>
        <c:crosses val="autoZero"/>
        <c:auto val="1"/>
        <c:lblAlgn val="ctr"/>
        <c:lblOffset val="100"/>
        <c:noMultiLvlLbl val="0"/>
      </c:catAx>
      <c:valAx>
        <c:axId val="1691475392"/>
        <c:scaling>
          <c:orientation val="minMax"/>
        </c:scaling>
        <c:delete val="1"/>
        <c:axPos val="b"/>
        <c:numFmt formatCode="0.00%" sourceLinked="1"/>
        <c:majorTickMark val="none"/>
        <c:minorTickMark val="none"/>
        <c:tickLblPos val="nextTo"/>
        <c:crossAx val="1688994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77511840349214E-2"/>
          <c:y val="8.4246275706629375E-2"/>
          <c:w val="0.9026854094567337"/>
          <c:h val="0.31580669981124121"/>
        </c:manualLayout>
      </c:layout>
      <c:lineChart>
        <c:grouping val="standard"/>
        <c:varyColors val="0"/>
        <c:ser>
          <c:idx val="0"/>
          <c:order val="0"/>
          <c:tx>
            <c:strRef>
              <c:f>Sheet7!$A$3</c:f>
              <c:strCache>
                <c:ptCount val="1"/>
                <c:pt idx="0">
                  <c:v>Qtr1-2018</c:v>
                </c:pt>
              </c:strCache>
            </c:strRef>
          </c:tx>
          <c:spPr>
            <a:ln w="28575" cap="rnd">
              <a:solidFill>
                <a:schemeClr val="accent1"/>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Sheet7!$B$3:$U$3</c:f>
              <c:numCache>
                <c:formatCode>0.00</c:formatCode>
                <c:ptCount val="20"/>
                <c:pt idx="0">
                  <c:v>4.9261083743842365E-3</c:v>
                </c:pt>
                <c:pt idx="1">
                  <c:v>1.4815270935960592E-2</c:v>
                </c:pt>
                <c:pt idx="2">
                  <c:v>4.1448723690103002E-2</c:v>
                </c:pt>
                <c:pt idx="3">
                  <c:v>8.4789520824003595E-2</c:v>
                </c:pt>
                <c:pt idx="4">
                  <c:v>0.13563031795790417</c:v>
                </c:pt>
                <c:pt idx="5">
                  <c:v>0.19347962382445141</c:v>
                </c:pt>
                <c:pt idx="6">
                  <c:v>0.26080049261083743</c:v>
                </c:pt>
                <c:pt idx="7">
                  <c:v>0.33062136139722348</c:v>
                </c:pt>
                <c:pt idx="8">
                  <c:v>0.40290528437080164</c:v>
                </c:pt>
                <c:pt idx="9">
                  <c:v>0.4751892073443798</c:v>
                </c:pt>
                <c:pt idx="10">
                  <c:v>0.54747313031795797</c:v>
                </c:pt>
                <c:pt idx="11">
                  <c:v>0.62452978056426334</c:v>
                </c:pt>
                <c:pt idx="12">
                  <c:v>0.70158643081056882</c:v>
                </c:pt>
                <c:pt idx="13">
                  <c:v>0.78114308105687424</c:v>
                </c:pt>
                <c:pt idx="14">
                  <c:v>0.86069973130317967</c:v>
                </c:pt>
                <c:pt idx="15">
                  <c:v>0.9402563815494851</c:v>
                </c:pt>
                <c:pt idx="16">
                  <c:v>1.0198130317957905</c:v>
                </c:pt>
                <c:pt idx="17">
                  <c:v>1.1018327362292881</c:v>
                </c:pt>
                <c:pt idx="18">
                  <c:v>1.1838524406627857</c:v>
                </c:pt>
                <c:pt idx="19">
                  <c:v>1.1838524406627857</c:v>
                </c:pt>
              </c:numCache>
            </c:numRef>
          </c:val>
          <c:smooth val="0"/>
          <c:extLst>
            <c:ext xmlns:c16="http://schemas.microsoft.com/office/drawing/2014/chart" uri="{C3380CC4-5D6E-409C-BE32-E72D297353CC}">
              <c16:uniqueId val="{00000000-54EA-4444-8CAE-0BBB698C08DB}"/>
            </c:ext>
          </c:extLst>
        </c:ser>
        <c:ser>
          <c:idx val="1"/>
          <c:order val="1"/>
          <c:tx>
            <c:strRef>
              <c:f>Sheet7!$A$4</c:f>
              <c:strCache>
                <c:ptCount val="1"/>
                <c:pt idx="0">
                  <c:v>Qtr1-2019</c:v>
                </c:pt>
              </c:strCache>
            </c:strRef>
          </c:tx>
          <c:spPr>
            <a:ln w="28575" cap="rnd">
              <a:solidFill>
                <a:schemeClr val="accent2"/>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Sheet7!$B$4:$U$4</c:f>
              <c:numCache>
                <c:formatCode>0.00</c:formatCode>
                <c:ptCount val="20"/>
                <c:pt idx="0">
                  <c:v>6.6653454190246722E-3</c:v>
                </c:pt>
                <c:pt idx="1">
                  <c:v>3.3326727095123361E-2</c:v>
                </c:pt>
                <c:pt idx="2">
                  <c:v>7.1800838972649578E-2</c:v>
                </c:pt>
                <c:pt idx="3">
                  <c:v>0.1171452347165071</c:v>
                </c:pt>
                <c:pt idx="4">
                  <c:v>0.16925744510304261</c:v>
                </c:pt>
                <c:pt idx="5">
                  <c:v>0.22136965548957813</c:v>
                </c:pt>
                <c:pt idx="6">
                  <c:v>0.27839184950950152</c:v>
                </c:pt>
                <c:pt idx="7">
                  <c:v>0.33868736595168353</c:v>
                </c:pt>
                <c:pt idx="8">
                  <c:v>0.39898288239386553</c:v>
                </c:pt>
                <c:pt idx="9">
                  <c:v>0.46256795260916028</c:v>
                </c:pt>
                <c:pt idx="10">
                  <c:v>0.52615302282445509</c:v>
                </c:pt>
                <c:pt idx="11">
                  <c:v>0.58973809303974989</c:v>
                </c:pt>
                <c:pt idx="12">
                  <c:v>0.65332316325504469</c:v>
                </c:pt>
                <c:pt idx="13">
                  <c:v>0.7169082334703395</c:v>
                </c:pt>
                <c:pt idx="14">
                  <c:v>0.7804933036856343</c:v>
                </c:pt>
                <c:pt idx="15">
                  <c:v>0.7804933036856343</c:v>
                </c:pt>
                <c:pt idx="16">
                  <c:v>0.7804933036856343</c:v>
                </c:pt>
                <c:pt idx="17">
                  <c:v>0.7804933036856343</c:v>
                </c:pt>
                <c:pt idx="18">
                  <c:v>0.7804933036856343</c:v>
                </c:pt>
                <c:pt idx="19">
                  <c:v>0.7804933036856343</c:v>
                </c:pt>
              </c:numCache>
            </c:numRef>
          </c:val>
          <c:smooth val="0"/>
          <c:extLst>
            <c:ext xmlns:c16="http://schemas.microsoft.com/office/drawing/2014/chart" uri="{C3380CC4-5D6E-409C-BE32-E72D297353CC}">
              <c16:uniqueId val="{00000001-54EA-4444-8CAE-0BBB698C08DB}"/>
            </c:ext>
          </c:extLst>
        </c:ser>
        <c:ser>
          <c:idx val="2"/>
          <c:order val="2"/>
          <c:tx>
            <c:strRef>
              <c:f>Sheet7!$A$5</c:f>
              <c:strCache>
                <c:ptCount val="1"/>
                <c:pt idx="0">
                  <c:v>Qtr1-2020</c:v>
                </c:pt>
              </c:strCache>
            </c:strRef>
          </c:tx>
          <c:spPr>
            <a:ln w="28575" cap="rnd">
              <a:solidFill>
                <a:schemeClr val="accent3"/>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Sheet7!$B$5:$U$5</c:f>
              <c:numCache>
                <c:formatCode>0.00</c:formatCode>
                <c:ptCount val="20"/>
                <c:pt idx="0">
                  <c:v>2.6897464263248086E-3</c:v>
                </c:pt>
                <c:pt idx="1">
                  <c:v>8.067664895660371E-3</c:v>
                </c:pt>
                <c:pt idx="2">
                  <c:v>2.6826092219677553E-2</c:v>
                </c:pt>
                <c:pt idx="3">
                  <c:v>5.6211781845051295E-2</c:v>
                </c:pt>
                <c:pt idx="4">
                  <c:v>8.9631303918255217E-2</c:v>
                </c:pt>
                <c:pt idx="5">
                  <c:v>0.12305082599145914</c:v>
                </c:pt>
                <c:pt idx="6">
                  <c:v>0.15922516900130218</c:v>
                </c:pt>
                <c:pt idx="7">
                  <c:v>0.19539951201114522</c:v>
                </c:pt>
                <c:pt idx="8">
                  <c:v>0.23295126548930783</c:v>
                </c:pt>
                <c:pt idx="9">
                  <c:v>0.27188042943578999</c:v>
                </c:pt>
                <c:pt idx="10">
                  <c:v>0.31215367940377753</c:v>
                </c:pt>
                <c:pt idx="11">
                  <c:v>0.31215367940377753</c:v>
                </c:pt>
              </c:numCache>
            </c:numRef>
          </c:val>
          <c:smooth val="0"/>
          <c:extLst>
            <c:ext xmlns:c16="http://schemas.microsoft.com/office/drawing/2014/chart" uri="{C3380CC4-5D6E-409C-BE32-E72D297353CC}">
              <c16:uniqueId val="{00000002-54EA-4444-8CAE-0BBB698C08DB}"/>
            </c:ext>
          </c:extLst>
        </c:ser>
        <c:ser>
          <c:idx val="3"/>
          <c:order val="3"/>
          <c:tx>
            <c:strRef>
              <c:f>Sheet7!$A$6</c:f>
              <c:strCache>
                <c:ptCount val="1"/>
                <c:pt idx="0">
                  <c:v>Qtr1-2021</c:v>
                </c:pt>
              </c:strCache>
            </c:strRef>
          </c:tx>
          <c:spPr>
            <a:ln w="28575" cap="rnd">
              <a:solidFill>
                <a:schemeClr val="accent4"/>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Sheet7!$B$6:$U$6</c:f>
              <c:numCache>
                <c:formatCode>0.00</c:formatCode>
                <c:ptCount val="20"/>
                <c:pt idx="0">
                  <c:v>8.0333363293878194E-3</c:v>
                </c:pt>
                <c:pt idx="1">
                  <c:v>2.4056286676281916E-2</c:v>
                </c:pt>
                <c:pt idx="2">
                  <c:v>4.7000226300283526E-2</c:v>
                </c:pt>
                <c:pt idx="3">
                  <c:v>7.918672573105566E-2</c:v>
                </c:pt>
                <c:pt idx="4">
                  <c:v>0.1136947956914908</c:v>
                </c:pt>
                <c:pt idx="5">
                  <c:v>0.1493683668174271</c:v>
                </c:pt>
                <c:pt idx="6">
                  <c:v>0.18619800730752525</c:v>
                </c:pt>
                <c:pt idx="7">
                  <c:v>0.18619800730752525</c:v>
                </c:pt>
              </c:numCache>
            </c:numRef>
          </c:val>
          <c:smooth val="0"/>
          <c:extLst>
            <c:ext xmlns:c16="http://schemas.microsoft.com/office/drawing/2014/chart" uri="{C3380CC4-5D6E-409C-BE32-E72D297353CC}">
              <c16:uniqueId val="{00000003-54EA-4444-8CAE-0BBB698C08DB}"/>
            </c:ext>
          </c:extLst>
        </c:ser>
        <c:ser>
          <c:idx val="4"/>
          <c:order val="4"/>
          <c:tx>
            <c:strRef>
              <c:f>Sheet7!$A$7</c:f>
              <c:strCache>
                <c:ptCount val="1"/>
                <c:pt idx="0">
                  <c:v>Qtr2-2018</c:v>
                </c:pt>
              </c:strCache>
            </c:strRef>
          </c:tx>
          <c:spPr>
            <a:ln w="28575" cap="rnd">
              <a:solidFill>
                <a:schemeClr val="accent5"/>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Sheet7!$B$7:$U$7</c:f>
              <c:numCache>
                <c:formatCode>0.00</c:formatCode>
                <c:ptCount val="20"/>
                <c:pt idx="0">
                  <c:v>1.2564910791861145E-2</c:v>
                </c:pt>
                <c:pt idx="1">
                  <c:v>5.2247209930425059E-2</c:v>
                </c:pt>
                <c:pt idx="2">
                  <c:v>0.11530918079381436</c:v>
                </c:pt>
                <c:pt idx="3">
                  <c:v>0.1953496595340567</c:v>
                </c:pt>
                <c:pt idx="4">
                  <c:v>0.29634377967711301</c:v>
                </c:pt>
                <c:pt idx="5">
                  <c:v>0.40153226512564577</c:v>
                </c:pt>
                <c:pt idx="6">
                  <c:v>0.50672075057417854</c:v>
                </c:pt>
                <c:pt idx="7">
                  <c:v>0.6119092360227113</c:v>
                </c:pt>
                <c:pt idx="8">
                  <c:v>0.71915533463996828</c:v>
                </c:pt>
                <c:pt idx="9">
                  <c:v>0.82640143325722526</c:v>
                </c:pt>
                <c:pt idx="10">
                  <c:v>0.93570514504320657</c:v>
                </c:pt>
                <c:pt idx="11">
                  <c:v>1.0450088568291878</c:v>
                </c:pt>
                <c:pt idx="12">
                  <c:v>1.1563701817838934</c:v>
                </c:pt>
                <c:pt idx="13">
                  <c:v>1.267731506738599</c:v>
                </c:pt>
                <c:pt idx="14">
                  <c:v>1.3790928316933047</c:v>
                </c:pt>
                <c:pt idx="15">
                  <c:v>1.4904541566480103</c:v>
                </c:pt>
                <c:pt idx="16">
                  <c:v>1.6039431411771838</c:v>
                </c:pt>
                <c:pt idx="17">
                  <c:v>1.7174321257063574</c:v>
                </c:pt>
                <c:pt idx="18">
                  <c:v>1.7174321257063574</c:v>
                </c:pt>
              </c:numCache>
            </c:numRef>
          </c:val>
          <c:smooth val="0"/>
          <c:extLst>
            <c:ext xmlns:c16="http://schemas.microsoft.com/office/drawing/2014/chart" uri="{C3380CC4-5D6E-409C-BE32-E72D297353CC}">
              <c16:uniqueId val="{00000004-54EA-4444-8CAE-0BBB698C08DB}"/>
            </c:ext>
          </c:extLst>
        </c:ser>
        <c:ser>
          <c:idx val="5"/>
          <c:order val="5"/>
          <c:tx>
            <c:strRef>
              <c:f>Sheet7!$A$8</c:f>
              <c:strCache>
                <c:ptCount val="1"/>
                <c:pt idx="0">
                  <c:v>Qtr2-2019</c:v>
                </c:pt>
              </c:strCache>
            </c:strRef>
          </c:tx>
          <c:spPr>
            <a:ln w="28575" cap="rnd">
              <a:solidFill>
                <a:schemeClr val="accent6"/>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Sheet7!$B$8:$U$8</c:f>
              <c:numCache>
                <c:formatCode>0.00</c:formatCode>
                <c:ptCount val="20"/>
                <c:pt idx="0">
                  <c:v>9.349646405483969E-3</c:v>
                </c:pt>
                <c:pt idx="1">
                  <c:v>2.7781393263626768E-2</c:v>
                </c:pt>
                <c:pt idx="2">
                  <c:v>5.706873387334542E-2</c:v>
                </c:pt>
                <c:pt idx="3">
                  <c:v>9.5670836185333313E-2</c:v>
                </c:pt>
                <c:pt idx="4">
                  <c:v>0.13877910402043586</c:v>
                </c:pt>
                <c:pt idx="5">
                  <c:v>0.18188737185553844</c:v>
                </c:pt>
                <c:pt idx="6">
                  <c:v>0.22965302054177561</c:v>
                </c:pt>
                <c:pt idx="7">
                  <c:v>0.27911071660533937</c:v>
                </c:pt>
                <c:pt idx="8">
                  <c:v>0.32856841266890313</c:v>
                </c:pt>
                <c:pt idx="9">
                  <c:v>0.37945061015696829</c:v>
                </c:pt>
                <c:pt idx="10">
                  <c:v>0.43033280764503345</c:v>
                </c:pt>
                <c:pt idx="11">
                  <c:v>0.48433155393492661</c:v>
                </c:pt>
                <c:pt idx="12">
                  <c:v>0.53833030022481976</c:v>
                </c:pt>
                <c:pt idx="13">
                  <c:v>0.59232904651471285</c:v>
                </c:pt>
                <c:pt idx="14">
                  <c:v>0.59232904651471285</c:v>
                </c:pt>
              </c:numCache>
            </c:numRef>
          </c:val>
          <c:smooth val="0"/>
          <c:extLst>
            <c:ext xmlns:c16="http://schemas.microsoft.com/office/drawing/2014/chart" uri="{C3380CC4-5D6E-409C-BE32-E72D297353CC}">
              <c16:uniqueId val="{00000005-54EA-4444-8CAE-0BBB698C08DB}"/>
            </c:ext>
          </c:extLst>
        </c:ser>
        <c:ser>
          <c:idx val="6"/>
          <c:order val="6"/>
          <c:tx>
            <c:strRef>
              <c:f>Sheet7!$A$9</c:f>
              <c:strCache>
                <c:ptCount val="1"/>
                <c:pt idx="0">
                  <c:v>Qtr2-2020</c:v>
                </c:pt>
              </c:strCache>
            </c:strRef>
          </c:tx>
          <c:spPr>
            <a:ln w="28575" cap="rnd">
              <a:solidFill>
                <a:schemeClr val="accent1">
                  <a:lumMod val="60000"/>
                </a:schemeClr>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Sheet7!$B$9:$U$9</c:f>
              <c:numCache>
                <c:formatCode>0.00</c:formatCode>
                <c:ptCount val="20"/>
                <c:pt idx="0">
                  <c:v>2.5878671160327396E-3</c:v>
                </c:pt>
                <c:pt idx="1">
                  <c:v>1.3118382556769372E-2</c:v>
                </c:pt>
                <c:pt idx="2">
                  <c:v>3.2555975513153569E-2</c:v>
                </c:pt>
                <c:pt idx="3">
                  <c:v>5.7255232377014353E-2</c:v>
                </c:pt>
                <c:pt idx="4">
                  <c:v>8.8459934242879096E-2</c:v>
                </c:pt>
                <c:pt idx="5">
                  <c:v>0.12100872213024921</c:v>
                </c:pt>
                <c:pt idx="6">
                  <c:v>0.15480129111214669</c:v>
                </c:pt>
                <c:pt idx="7">
                  <c:v>0.18859386009404416</c:v>
                </c:pt>
                <c:pt idx="8">
                  <c:v>0.2249742961919744</c:v>
                </c:pt>
                <c:pt idx="9">
                  <c:v>0.26135473228990463</c:v>
                </c:pt>
                <c:pt idx="10">
                  <c:v>0.26135473228990463</c:v>
                </c:pt>
              </c:numCache>
            </c:numRef>
          </c:val>
          <c:smooth val="0"/>
          <c:extLst>
            <c:ext xmlns:c16="http://schemas.microsoft.com/office/drawing/2014/chart" uri="{C3380CC4-5D6E-409C-BE32-E72D297353CC}">
              <c16:uniqueId val="{00000006-54EA-4444-8CAE-0BBB698C08DB}"/>
            </c:ext>
          </c:extLst>
        </c:ser>
        <c:ser>
          <c:idx val="7"/>
          <c:order val="7"/>
          <c:tx>
            <c:strRef>
              <c:f>Sheet7!$A$10</c:f>
              <c:strCache>
                <c:ptCount val="1"/>
                <c:pt idx="0">
                  <c:v>Qtr3-2018</c:v>
                </c:pt>
              </c:strCache>
            </c:strRef>
          </c:tx>
          <c:spPr>
            <a:ln w="28575" cap="rnd">
              <a:solidFill>
                <a:schemeClr val="accent2">
                  <a:lumMod val="60000"/>
                </a:schemeClr>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Sheet7!$B$10:$U$10</c:f>
              <c:numCache>
                <c:formatCode>0.00</c:formatCode>
                <c:ptCount val="20"/>
                <c:pt idx="0">
                  <c:v>1.4506415002833742E-2</c:v>
                </c:pt>
                <c:pt idx="1">
                  <c:v>4.5587511465142151E-2</c:v>
                </c:pt>
                <c:pt idx="2">
                  <c:v>8.9496678762583076E-2</c:v>
                </c:pt>
                <c:pt idx="3">
                  <c:v>0.14067898800679987</c:v>
                </c:pt>
                <c:pt idx="4">
                  <c:v>0.19366961551503115</c:v>
                </c:pt>
                <c:pt idx="5">
                  <c:v>0.25049695885319978</c:v>
                </c:pt>
                <c:pt idx="6">
                  <c:v>0.30732430219136841</c:v>
                </c:pt>
                <c:pt idx="7">
                  <c:v>0.36415164552953705</c:v>
                </c:pt>
                <c:pt idx="8">
                  <c:v>0.42503578399955155</c:v>
                </c:pt>
                <c:pt idx="9">
                  <c:v>0.48763813552798529</c:v>
                </c:pt>
                <c:pt idx="10">
                  <c:v>0.55024048705641904</c:v>
                </c:pt>
                <c:pt idx="11">
                  <c:v>0.61689963371669865</c:v>
                </c:pt>
                <c:pt idx="12">
                  <c:v>0.68536709864099266</c:v>
                </c:pt>
                <c:pt idx="13">
                  <c:v>0.75383456356528666</c:v>
                </c:pt>
                <c:pt idx="14">
                  <c:v>0.82230202848958067</c:v>
                </c:pt>
                <c:pt idx="15">
                  <c:v>0.89482628854572055</c:v>
                </c:pt>
                <c:pt idx="16">
                  <c:v>0.96735054860186043</c:v>
                </c:pt>
                <c:pt idx="17">
                  <c:v>0.96735054860186043</c:v>
                </c:pt>
              </c:numCache>
            </c:numRef>
          </c:val>
          <c:smooth val="0"/>
          <c:extLst>
            <c:ext xmlns:c16="http://schemas.microsoft.com/office/drawing/2014/chart" uri="{C3380CC4-5D6E-409C-BE32-E72D297353CC}">
              <c16:uniqueId val="{00000007-54EA-4444-8CAE-0BBB698C08DB}"/>
            </c:ext>
          </c:extLst>
        </c:ser>
        <c:ser>
          <c:idx val="8"/>
          <c:order val="8"/>
          <c:tx>
            <c:strRef>
              <c:f>Sheet7!$A$11</c:f>
              <c:strCache>
                <c:ptCount val="1"/>
                <c:pt idx="0">
                  <c:v>Qtr3-2019</c:v>
                </c:pt>
              </c:strCache>
            </c:strRef>
          </c:tx>
          <c:spPr>
            <a:ln w="28575" cap="rnd">
              <a:solidFill>
                <a:schemeClr val="accent3">
                  <a:lumMod val="60000"/>
                </a:schemeClr>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Sheet7!$B$11:$U$11</c:f>
              <c:numCache>
                <c:formatCode>0.00</c:formatCode>
                <c:ptCount val="20"/>
                <c:pt idx="0">
                  <c:v>5.3517938702131217E-3</c:v>
                </c:pt>
                <c:pt idx="1">
                  <c:v>2.7146056399073432E-2</c:v>
                </c:pt>
                <c:pt idx="2">
                  <c:v>5.8364922691673704E-2</c:v>
                </c:pt>
                <c:pt idx="3">
                  <c:v>9.923974354315282E-2</c:v>
                </c:pt>
                <c:pt idx="4">
                  <c:v>0.14523500746970619</c:v>
                </c:pt>
                <c:pt idx="5">
                  <c:v>0.19363701026509228</c:v>
                </c:pt>
                <c:pt idx="6">
                  <c:v>0.24739080693069149</c:v>
                </c:pt>
                <c:pt idx="7">
                  <c:v>0.30114460359629069</c:v>
                </c:pt>
                <c:pt idx="8">
                  <c:v>0.36009671146339861</c:v>
                </c:pt>
                <c:pt idx="9">
                  <c:v>0.42160904086804368</c:v>
                </c:pt>
                <c:pt idx="10">
                  <c:v>0.48312137027268875</c:v>
                </c:pt>
                <c:pt idx="11">
                  <c:v>0.54855077331799174</c:v>
                </c:pt>
                <c:pt idx="12">
                  <c:v>0.61398017636329472</c:v>
                </c:pt>
                <c:pt idx="13">
                  <c:v>0.61398017636329472</c:v>
                </c:pt>
              </c:numCache>
            </c:numRef>
          </c:val>
          <c:smooth val="0"/>
          <c:extLst>
            <c:ext xmlns:c16="http://schemas.microsoft.com/office/drawing/2014/chart" uri="{C3380CC4-5D6E-409C-BE32-E72D297353CC}">
              <c16:uniqueId val="{00000008-54EA-4444-8CAE-0BBB698C08DB}"/>
            </c:ext>
          </c:extLst>
        </c:ser>
        <c:ser>
          <c:idx val="9"/>
          <c:order val="9"/>
          <c:tx>
            <c:strRef>
              <c:f>Sheet7!$A$12</c:f>
              <c:strCache>
                <c:ptCount val="1"/>
                <c:pt idx="0">
                  <c:v>Qtr3-2020</c:v>
                </c:pt>
              </c:strCache>
            </c:strRef>
          </c:tx>
          <c:spPr>
            <a:ln w="28575" cap="rnd">
              <a:solidFill>
                <a:schemeClr val="accent4">
                  <a:lumMod val="60000"/>
                </a:schemeClr>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Sheet7!$B$12:$U$12</c:f>
              <c:numCache>
                <c:formatCode>0.00</c:formatCode>
                <c:ptCount val="20"/>
                <c:pt idx="0">
                  <c:v>3.718918319936996E-3</c:v>
                </c:pt>
                <c:pt idx="1">
                  <c:v>1.6157724561799265E-2</c:v>
                </c:pt>
                <c:pt idx="2">
                  <c:v>3.966740673022507E-2</c:v>
                </c:pt>
                <c:pt idx="3">
                  <c:v>6.8178058500639155E-2</c:v>
                </c:pt>
                <c:pt idx="4">
                  <c:v>0.10164832338007213</c:v>
                </c:pt>
                <c:pt idx="5">
                  <c:v>0.1351185882595051</c:v>
                </c:pt>
                <c:pt idx="6">
                  <c:v>0.1722218924256276</c:v>
                </c:pt>
                <c:pt idx="7">
                  <c:v>0.21176206362963582</c:v>
                </c:pt>
                <c:pt idx="8">
                  <c:v>0.25373910187152976</c:v>
                </c:pt>
                <c:pt idx="9">
                  <c:v>0.25373910187152976</c:v>
                </c:pt>
              </c:numCache>
            </c:numRef>
          </c:val>
          <c:smooth val="0"/>
          <c:extLst>
            <c:ext xmlns:c16="http://schemas.microsoft.com/office/drawing/2014/chart" uri="{C3380CC4-5D6E-409C-BE32-E72D297353CC}">
              <c16:uniqueId val="{00000009-54EA-4444-8CAE-0BBB698C08DB}"/>
            </c:ext>
          </c:extLst>
        </c:ser>
        <c:ser>
          <c:idx val="10"/>
          <c:order val="10"/>
          <c:tx>
            <c:strRef>
              <c:f>Sheet7!$A$13</c:f>
              <c:strCache>
                <c:ptCount val="1"/>
                <c:pt idx="0">
                  <c:v>Qtr4-2017</c:v>
                </c:pt>
              </c:strCache>
            </c:strRef>
          </c:tx>
          <c:spPr>
            <a:ln w="28575" cap="rnd">
              <a:solidFill>
                <a:schemeClr val="accent5">
                  <a:lumMod val="60000"/>
                </a:schemeClr>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Sheet7!$B$13:$U$13</c:f>
              <c:numCache>
                <c:formatCode>0.00</c:formatCode>
                <c:ptCount val="20"/>
                <c:pt idx="0">
                  <c:v>0</c:v>
                </c:pt>
                <c:pt idx="1">
                  <c:v>2.4096385542168677E-3</c:v>
                </c:pt>
                <c:pt idx="2">
                  <c:v>1.2048192771084338E-2</c:v>
                </c:pt>
                <c:pt idx="3">
                  <c:v>2.6506024096385541E-2</c:v>
                </c:pt>
                <c:pt idx="4">
                  <c:v>4.3373493975903614E-2</c:v>
                </c:pt>
                <c:pt idx="5">
                  <c:v>6.0240963855421686E-2</c:v>
                </c:pt>
                <c:pt idx="6">
                  <c:v>7.9518072289156624E-2</c:v>
                </c:pt>
                <c:pt idx="7">
                  <c:v>9.8795180722891562E-2</c:v>
                </c:pt>
                <c:pt idx="8">
                  <c:v>0.12048192771084337</c:v>
                </c:pt>
                <c:pt idx="9">
                  <c:v>0.1469879518072289</c:v>
                </c:pt>
                <c:pt idx="10">
                  <c:v>0.17349397590361443</c:v>
                </c:pt>
                <c:pt idx="11">
                  <c:v>0.19999999999999996</c:v>
                </c:pt>
                <c:pt idx="12">
                  <c:v>0.22650602409638548</c:v>
                </c:pt>
                <c:pt idx="13">
                  <c:v>0.25301204819277101</c:v>
                </c:pt>
                <c:pt idx="14">
                  <c:v>0.27951807228915654</c:v>
                </c:pt>
                <c:pt idx="15">
                  <c:v>0.30602409638554207</c:v>
                </c:pt>
                <c:pt idx="16">
                  <c:v>0.33493975903614448</c:v>
                </c:pt>
                <c:pt idx="17">
                  <c:v>0.36385542168674689</c:v>
                </c:pt>
                <c:pt idx="18">
                  <c:v>0.39277108433734931</c:v>
                </c:pt>
                <c:pt idx="19">
                  <c:v>0.42409638554216861</c:v>
                </c:pt>
              </c:numCache>
            </c:numRef>
          </c:val>
          <c:smooth val="0"/>
          <c:extLst>
            <c:ext xmlns:c16="http://schemas.microsoft.com/office/drawing/2014/chart" uri="{C3380CC4-5D6E-409C-BE32-E72D297353CC}">
              <c16:uniqueId val="{0000000A-54EA-4444-8CAE-0BBB698C08DB}"/>
            </c:ext>
          </c:extLst>
        </c:ser>
        <c:ser>
          <c:idx val="11"/>
          <c:order val="11"/>
          <c:tx>
            <c:strRef>
              <c:f>Sheet7!$A$14</c:f>
              <c:strCache>
                <c:ptCount val="1"/>
                <c:pt idx="0">
                  <c:v>Qtr4-2018</c:v>
                </c:pt>
              </c:strCache>
            </c:strRef>
          </c:tx>
          <c:spPr>
            <a:ln w="28575" cap="rnd">
              <a:solidFill>
                <a:schemeClr val="accent6">
                  <a:lumMod val="60000"/>
                </a:schemeClr>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Sheet7!$B$14:$U$14</c:f>
              <c:numCache>
                <c:formatCode>0.00</c:formatCode>
                <c:ptCount val="20"/>
                <c:pt idx="0">
                  <c:v>5.4044116481712168E-3</c:v>
                </c:pt>
                <c:pt idx="1">
                  <c:v>2.6801700924164625E-2</c:v>
                </c:pt>
                <c:pt idx="2">
                  <c:v>5.7099588146076366E-2</c:v>
                </c:pt>
                <c:pt idx="3">
                  <c:v>9.4369304819610145E-2</c:v>
                </c:pt>
                <c:pt idx="4">
                  <c:v>0.14053961943906224</c:v>
                </c:pt>
                <c:pt idx="5">
                  <c:v>0.18843110445438352</c:v>
                </c:pt>
                <c:pt idx="6">
                  <c:v>0.23976493026144319</c:v>
                </c:pt>
                <c:pt idx="7">
                  <c:v>0.29109875606850288</c:v>
                </c:pt>
                <c:pt idx="8">
                  <c:v>0.34608252076572804</c:v>
                </c:pt>
                <c:pt idx="9">
                  <c:v>0.4010662854629532</c:v>
                </c:pt>
                <c:pt idx="10">
                  <c:v>0.45605005016017836</c:v>
                </c:pt>
                <c:pt idx="11">
                  <c:v>0.51471705610970553</c:v>
                </c:pt>
                <c:pt idx="12">
                  <c:v>0.57519238032324715</c:v>
                </c:pt>
                <c:pt idx="13">
                  <c:v>0.63566770453678878</c:v>
                </c:pt>
                <c:pt idx="14">
                  <c:v>0.69786419914619957</c:v>
                </c:pt>
                <c:pt idx="15">
                  <c:v>0.76006069375561036</c:v>
                </c:pt>
              </c:numCache>
            </c:numRef>
          </c:val>
          <c:smooth val="0"/>
          <c:extLst>
            <c:ext xmlns:c16="http://schemas.microsoft.com/office/drawing/2014/chart" uri="{C3380CC4-5D6E-409C-BE32-E72D297353CC}">
              <c16:uniqueId val="{0000000B-54EA-4444-8CAE-0BBB698C08DB}"/>
            </c:ext>
          </c:extLst>
        </c:ser>
        <c:ser>
          <c:idx val="12"/>
          <c:order val="12"/>
          <c:tx>
            <c:strRef>
              <c:f>Sheet7!$A$15</c:f>
              <c:strCache>
                <c:ptCount val="1"/>
                <c:pt idx="0">
                  <c:v>Qtr4-2019</c:v>
                </c:pt>
              </c:strCache>
            </c:strRef>
          </c:tx>
          <c:spPr>
            <a:ln w="28575" cap="rnd">
              <a:solidFill>
                <a:schemeClr val="accent1">
                  <a:lumMod val="80000"/>
                  <a:lumOff val="20000"/>
                </a:schemeClr>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Sheet7!$B$15:$U$15</c:f>
              <c:numCache>
                <c:formatCode>0.00</c:formatCode>
                <c:ptCount val="20"/>
                <c:pt idx="0">
                  <c:v>2.7834840167279846E-3</c:v>
                </c:pt>
                <c:pt idx="1">
                  <c:v>1.2625343825075729E-2</c:v>
                </c:pt>
                <c:pt idx="2">
                  <c:v>3.9205101571053315E-2</c:v>
                </c:pt>
                <c:pt idx="3">
                  <c:v>7.6961495460154988E-2</c:v>
                </c:pt>
                <c:pt idx="4">
                  <c:v>0.11749566712703444</c:v>
                </c:pt>
                <c:pt idx="5">
                  <c:v>0.16359110058841964</c:v>
                </c:pt>
                <c:pt idx="6">
                  <c:v>0.21107542293869375</c:v>
                </c:pt>
                <c:pt idx="7">
                  <c:v>0.26128911675158328</c:v>
                </c:pt>
                <c:pt idx="8">
                  <c:v>0.31428629458120078</c:v>
                </c:pt>
                <c:pt idx="9">
                  <c:v>0.37145584531643516</c:v>
                </c:pt>
                <c:pt idx="10">
                  <c:v>0.43001428494055843</c:v>
                </c:pt>
                <c:pt idx="11">
                  <c:v>0.4885727245646817</c:v>
                </c:pt>
              </c:numCache>
            </c:numRef>
          </c:val>
          <c:smooth val="0"/>
          <c:extLst>
            <c:ext xmlns:c16="http://schemas.microsoft.com/office/drawing/2014/chart" uri="{C3380CC4-5D6E-409C-BE32-E72D297353CC}">
              <c16:uniqueId val="{0000000C-54EA-4444-8CAE-0BBB698C08DB}"/>
            </c:ext>
          </c:extLst>
        </c:ser>
        <c:ser>
          <c:idx val="13"/>
          <c:order val="13"/>
          <c:tx>
            <c:strRef>
              <c:f>Sheet7!$A$16</c:f>
              <c:strCache>
                <c:ptCount val="1"/>
                <c:pt idx="0">
                  <c:v>Qtr4-2020</c:v>
                </c:pt>
              </c:strCache>
            </c:strRef>
          </c:tx>
          <c:spPr>
            <a:ln w="28575" cap="rnd">
              <a:solidFill>
                <a:schemeClr val="accent2">
                  <a:lumMod val="80000"/>
                  <a:lumOff val="20000"/>
                </a:schemeClr>
              </a:solidFill>
              <a:round/>
            </a:ln>
            <a:effectLst/>
          </c:spPr>
          <c:marker>
            <c:symbol val="none"/>
          </c:marker>
          <c:cat>
            <c:numRef>
              <c:f>Sheet7!$B$2:$U$2</c:f>
              <c:numCache>
                <c:formatCode>General</c:formatCode>
                <c:ptCount val="20"/>
                <c:pt idx="0">
                  <c:v>3</c:v>
                </c:pt>
                <c:pt idx="1">
                  <c:v>6</c:v>
                </c:pt>
                <c:pt idx="2">
                  <c:v>9</c:v>
                </c:pt>
                <c:pt idx="3">
                  <c:v>12</c:v>
                </c:pt>
                <c:pt idx="4">
                  <c:v>15</c:v>
                </c:pt>
                <c:pt idx="5">
                  <c:v>18</c:v>
                </c:pt>
                <c:pt idx="6">
                  <c:v>21</c:v>
                </c:pt>
                <c:pt idx="7">
                  <c:v>24</c:v>
                </c:pt>
                <c:pt idx="8">
                  <c:v>27</c:v>
                </c:pt>
                <c:pt idx="9">
                  <c:v>30</c:v>
                </c:pt>
                <c:pt idx="10">
                  <c:v>33</c:v>
                </c:pt>
                <c:pt idx="11">
                  <c:v>36</c:v>
                </c:pt>
                <c:pt idx="12">
                  <c:v>39</c:v>
                </c:pt>
                <c:pt idx="13">
                  <c:v>42</c:v>
                </c:pt>
                <c:pt idx="14">
                  <c:v>45</c:v>
                </c:pt>
                <c:pt idx="15">
                  <c:v>48</c:v>
                </c:pt>
                <c:pt idx="16">
                  <c:v>51</c:v>
                </c:pt>
                <c:pt idx="17">
                  <c:v>54</c:v>
                </c:pt>
                <c:pt idx="18">
                  <c:v>57</c:v>
                </c:pt>
                <c:pt idx="19">
                  <c:v>60</c:v>
                </c:pt>
              </c:numCache>
            </c:numRef>
          </c:cat>
          <c:val>
            <c:numRef>
              <c:f>Sheet7!$B$16:$U$16</c:f>
              <c:numCache>
                <c:formatCode>0.00</c:formatCode>
                <c:ptCount val="20"/>
                <c:pt idx="0">
                  <c:v>4.9770715712137269E-3</c:v>
                </c:pt>
                <c:pt idx="1">
                  <c:v>1.9485848282094188E-2</c:v>
                </c:pt>
                <c:pt idx="2">
                  <c:v>4.1037794347034522E-2</c:v>
                </c:pt>
                <c:pt idx="3">
                  <c:v>6.9673090084936842E-2</c:v>
                </c:pt>
                <c:pt idx="4">
                  <c:v>9.8308385822839156E-2</c:v>
                </c:pt>
                <c:pt idx="5">
                  <c:v>0.12810243011230579</c:v>
                </c:pt>
                <c:pt idx="6">
                  <c:v>0.15901504263443461</c:v>
                </c:pt>
                <c:pt idx="7">
                  <c:v>0.19108640370812774</c:v>
                </c:pt>
              </c:numCache>
            </c:numRef>
          </c:val>
          <c:smooth val="0"/>
          <c:extLst>
            <c:ext xmlns:c16="http://schemas.microsoft.com/office/drawing/2014/chart" uri="{C3380CC4-5D6E-409C-BE32-E72D297353CC}">
              <c16:uniqueId val="{0000000D-54EA-4444-8CAE-0BBB698C08DB}"/>
            </c:ext>
          </c:extLst>
        </c:ser>
        <c:dLbls>
          <c:showLegendKey val="0"/>
          <c:showVal val="0"/>
          <c:showCatName val="0"/>
          <c:showSerName val="0"/>
          <c:showPercent val="0"/>
          <c:showBubbleSize val="0"/>
        </c:dLbls>
        <c:smooth val="0"/>
        <c:axId val="140322176"/>
        <c:axId val="140327584"/>
      </c:lineChart>
      <c:catAx>
        <c:axId val="14032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27584"/>
        <c:crosses val="autoZero"/>
        <c:auto val="1"/>
        <c:lblAlgn val="ctr"/>
        <c:lblOffset val="100"/>
        <c:noMultiLvlLbl val="0"/>
      </c:catAx>
      <c:valAx>
        <c:axId val="1403275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221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25197074793645191"/>
          <c:y val="0.95272972398769029"/>
          <c:w val="0.68847673828226974"/>
          <c:h val="3.990236027126442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A5D6CD"/>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Corbel" panose="020B0503020204020204" pitchFamily="34" charset="0"/>
                <a:ea typeface="+mn-ea"/>
                <a:cs typeface="+mn-cs"/>
              </a:defRPr>
            </a:pPr>
            <a:r>
              <a:rPr lang="en-US" sz="1050" b="1" dirty="0">
                <a:latin typeface="Corbel" panose="020B0503020204020204" pitchFamily="34" charset="0"/>
              </a:rPr>
              <a:t>Total Applicants by Occupation</a:t>
            </a:r>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Corbel" panose="020B0503020204020204" pitchFamily="34" charset="0"/>
              <a:ea typeface="+mn-ea"/>
              <a:cs typeface="+mn-cs"/>
            </a:defRPr>
          </a:pPr>
          <a:endParaRPr lang="en-US"/>
        </a:p>
      </c:txPr>
    </c:title>
    <c:autoTitleDeleted val="0"/>
    <c:plotArea>
      <c:layout/>
      <c:barChart>
        <c:barDir val="bar"/>
        <c:grouping val="clustered"/>
        <c:varyColors val="0"/>
        <c:ser>
          <c:idx val="0"/>
          <c:order val="0"/>
          <c:tx>
            <c:strRef>
              <c:f>Sheet4!$B$1</c:f>
              <c:strCache>
                <c:ptCount val="1"/>
                <c:pt idx="0">
                  <c:v>Count of ID</c:v>
                </c:pt>
              </c:strCache>
            </c:strRef>
          </c:tx>
          <c:spPr>
            <a:solidFill>
              <a:srgbClr val="023C40"/>
            </a:solidFill>
            <a:ln>
              <a:noFill/>
            </a:ln>
            <a:effectLst/>
          </c:spPr>
          <c:invertIfNegative val="0"/>
          <c:dLbls>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Sheet4!$A$2:$A$19</c:f>
              <c:strCache>
                <c:ptCount val="18"/>
                <c:pt idx="0">
                  <c:v>IT staff</c:v>
                </c:pt>
                <c:pt idx="1">
                  <c:v>HR staff</c:v>
                </c:pt>
                <c:pt idx="2">
                  <c:v>Realty agents</c:v>
                </c:pt>
                <c:pt idx="3">
                  <c:v>Waiters/barmen staff</c:v>
                </c:pt>
                <c:pt idx="4">
                  <c:v>Secretaries</c:v>
                </c:pt>
                <c:pt idx="5">
                  <c:v>Low-skill Laborers</c:v>
                </c:pt>
                <c:pt idx="6">
                  <c:v>Private service staff</c:v>
                </c:pt>
                <c:pt idx="7">
                  <c:v>Cleaning staff</c:v>
                </c:pt>
                <c:pt idx="8">
                  <c:v>Security staff</c:v>
                </c:pt>
                <c:pt idx="9">
                  <c:v>Cooking staff</c:v>
                </c:pt>
                <c:pt idx="10">
                  <c:v>Medicine staff</c:v>
                </c:pt>
                <c:pt idx="11">
                  <c:v>Accountants</c:v>
                </c:pt>
                <c:pt idx="12">
                  <c:v>High skill tech staff</c:v>
                </c:pt>
                <c:pt idx="13">
                  <c:v>Drivers</c:v>
                </c:pt>
                <c:pt idx="14">
                  <c:v>Managers</c:v>
                </c:pt>
                <c:pt idx="15">
                  <c:v>Sales staff</c:v>
                </c:pt>
                <c:pt idx="16">
                  <c:v>Core staff</c:v>
                </c:pt>
                <c:pt idx="17">
                  <c:v>Laborers</c:v>
                </c:pt>
              </c:strCache>
            </c:strRef>
          </c:cat>
          <c:val>
            <c:numRef>
              <c:f>Sheet4!$B$2:$B$19</c:f>
              <c:numCache>
                <c:formatCode>General</c:formatCode>
                <c:ptCount val="18"/>
                <c:pt idx="0">
                  <c:v>604</c:v>
                </c:pt>
                <c:pt idx="1">
                  <c:v>774</c:v>
                </c:pt>
                <c:pt idx="2">
                  <c:v>1041</c:v>
                </c:pt>
                <c:pt idx="3">
                  <c:v>1665</c:v>
                </c:pt>
                <c:pt idx="4">
                  <c:v>2044</c:v>
                </c:pt>
                <c:pt idx="5">
                  <c:v>2140</c:v>
                </c:pt>
                <c:pt idx="6">
                  <c:v>3456</c:v>
                </c:pt>
                <c:pt idx="7">
                  <c:v>5845</c:v>
                </c:pt>
                <c:pt idx="8">
                  <c:v>7993</c:v>
                </c:pt>
                <c:pt idx="9">
                  <c:v>8076</c:v>
                </c:pt>
                <c:pt idx="10">
                  <c:v>13520</c:v>
                </c:pt>
                <c:pt idx="11">
                  <c:v>15985</c:v>
                </c:pt>
                <c:pt idx="12">
                  <c:v>17289</c:v>
                </c:pt>
                <c:pt idx="13">
                  <c:v>26090</c:v>
                </c:pt>
                <c:pt idx="14">
                  <c:v>35487</c:v>
                </c:pt>
                <c:pt idx="15">
                  <c:v>41098</c:v>
                </c:pt>
                <c:pt idx="16">
                  <c:v>43007</c:v>
                </c:pt>
                <c:pt idx="17">
                  <c:v>78240</c:v>
                </c:pt>
              </c:numCache>
            </c:numRef>
          </c:val>
          <c:extLst>
            <c:ext xmlns:c16="http://schemas.microsoft.com/office/drawing/2014/chart" uri="{C3380CC4-5D6E-409C-BE32-E72D297353CC}">
              <c16:uniqueId val="{00000000-8AE9-41A1-9481-17FAFB8AC5F1}"/>
            </c:ext>
          </c:extLst>
        </c:ser>
        <c:dLbls>
          <c:dLblPos val="inEnd"/>
          <c:showLegendKey val="0"/>
          <c:showVal val="1"/>
          <c:showCatName val="0"/>
          <c:showSerName val="0"/>
          <c:showPercent val="0"/>
          <c:showBubbleSize val="0"/>
        </c:dLbls>
        <c:gapWidth val="182"/>
        <c:axId val="134118176"/>
        <c:axId val="134119008"/>
      </c:barChart>
      <c:catAx>
        <c:axId val="1341181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34119008"/>
        <c:crosses val="autoZero"/>
        <c:auto val="1"/>
        <c:lblAlgn val="ctr"/>
        <c:lblOffset val="100"/>
        <c:noMultiLvlLbl val="0"/>
      </c:catAx>
      <c:valAx>
        <c:axId val="134119008"/>
        <c:scaling>
          <c:orientation val="minMax"/>
        </c:scaling>
        <c:delete val="1"/>
        <c:axPos val="b"/>
        <c:numFmt formatCode="General" sourceLinked="1"/>
        <c:majorTickMark val="none"/>
        <c:minorTickMark val="none"/>
        <c:tickLblPos val="nextTo"/>
        <c:crossAx val="134118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Corbel" panose="020B0503020204020204" pitchFamily="34" charset="0"/>
                <a:ea typeface="+mn-ea"/>
                <a:cs typeface="+mn-cs"/>
              </a:defRPr>
            </a:pPr>
            <a:r>
              <a:rPr lang="en-US" sz="1050" b="1" dirty="0">
                <a:latin typeface="Corbel" panose="020B0503020204020204" pitchFamily="34" charset="0"/>
              </a:rPr>
              <a:t>Total Applicants By Income Type</a:t>
            </a:r>
          </a:p>
        </c:rich>
      </c:tx>
      <c:layout>
        <c:manualLayout>
          <c:xMode val="edge"/>
          <c:yMode val="edge"/>
          <c:x val="0.2371943974292933"/>
          <c:y val="2.8013984985852522E-3"/>
        </c:manualLayout>
      </c:layout>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Corbel" panose="020B0503020204020204" pitchFamily="34" charset="0"/>
              <a:ea typeface="+mn-ea"/>
              <a:cs typeface="+mn-cs"/>
            </a:defRPr>
          </a:pPr>
          <a:endParaRPr lang="en-US"/>
        </a:p>
      </c:txPr>
    </c:title>
    <c:autoTitleDeleted val="0"/>
    <c:plotArea>
      <c:layout>
        <c:manualLayout>
          <c:layoutTarget val="inner"/>
          <c:xMode val="edge"/>
          <c:yMode val="edge"/>
          <c:x val="0.24946947176824316"/>
          <c:y val="0.1800131638963304"/>
          <c:w val="0.70732277805420529"/>
          <c:h val="0.74605945873351343"/>
        </c:manualLayout>
      </c:layout>
      <c:barChart>
        <c:barDir val="bar"/>
        <c:grouping val="clustered"/>
        <c:varyColors val="0"/>
        <c:ser>
          <c:idx val="0"/>
          <c:order val="0"/>
          <c:spPr>
            <a:solidFill>
              <a:srgbClr val="023C40"/>
            </a:solidFill>
            <a:ln>
              <a:noFill/>
            </a:ln>
            <a:effectLst/>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Corbel" panose="020B0503020204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Sheet4!$A$32:$A$36</c:f>
              <c:strCache>
                <c:ptCount val="5"/>
                <c:pt idx="0">
                  <c:v>Student </c:v>
                </c:pt>
                <c:pt idx="1">
                  <c:v>State Servant</c:v>
                </c:pt>
                <c:pt idx="2">
                  <c:v>Pensioner</c:v>
                </c:pt>
                <c:pt idx="3">
                  <c:v>Commercial Associate </c:v>
                </c:pt>
                <c:pt idx="4">
                  <c:v>Working </c:v>
                </c:pt>
              </c:strCache>
            </c:strRef>
          </c:cat>
          <c:val>
            <c:numRef>
              <c:f>Sheet4!$B$32:$B$36</c:f>
              <c:numCache>
                <c:formatCode>#,##0</c:formatCode>
                <c:ptCount val="5"/>
                <c:pt idx="0" formatCode="General">
                  <c:v>17</c:v>
                </c:pt>
                <c:pt idx="1">
                  <c:v>36186</c:v>
                </c:pt>
                <c:pt idx="2">
                  <c:v>75493</c:v>
                </c:pt>
                <c:pt idx="3">
                  <c:v>100757</c:v>
                </c:pt>
                <c:pt idx="4">
                  <c:v>226104</c:v>
                </c:pt>
              </c:numCache>
            </c:numRef>
          </c:val>
          <c:extLst>
            <c:ext xmlns:c16="http://schemas.microsoft.com/office/drawing/2014/chart" uri="{C3380CC4-5D6E-409C-BE32-E72D297353CC}">
              <c16:uniqueId val="{00000000-875E-4107-A0B7-DD3050DC77D1}"/>
            </c:ext>
          </c:extLst>
        </c:ser>
        <c:dLbls>
          <c:showLegendKey val="0"/>
          <c:showVal val="0"/>
          <c:showCatName val="0"/>
          <c:showSerName val="0"/>
          <c:showPercent val="0"/>
          <c:showBubbleSize val="0"/>
        </c:dLbls>
        <c:gapWidth val="182"/>
        <c:axId val="1386659904"/>
        <c:axId val="1386638688"/>
      </c:barChart>
      <c:catAx>
        <c:axId val="13866599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386638688"/>
        <c:crosses val="autoZero"/>
        <c:auto val="1"/>
        <c:lblAlgn val="ctr"/>
        <c:lblOffset val="100"/>
        <c:noMultiLvlLbl val="0"/>
      </c:catAx>
      <c:valAx>
        <c:axId val="1386638688"/>
        <c:scaling>
          <c:orientation val="minMax"/>
        </c:scaling>
        <c:delete val="1"/>
        <c:axPos val="b"/>
        <c:numFmt formatCode="General" sourceLinked="1"/>
        <c:majorTickMark val="none"/>
        <c:minorTickMark val="none"/>
        <c:tickLblPos val="nextTo"/>
        <c:crossAx val="1386659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Corbel" panose="020B0503020204020204" pitchFamily="34" charset="0"/>
                <a:ea typeface="+mn-ea"/>
                <a:cs typeface="+mn-cs"/>
              </a:defRPr>
            </a:pPr>
            <a:r>
              <a:rPr lang="en-US" sz="1050" b="1" i="0" u="none" strike="noStrike" baseline="0" dirty="0">
                <a:effectLst/>
                <a:latin typeface="Corbel" panose="020B0503020204020204" pitchFamily="34" charset="0"/>
              </a:rPr>
              <a:t>Loan applicants by Education type</a:t>
            </a:r>
            <a:r>
              <a:rPr lang="en-US" sz="1050" b="0" i="0" u="none" strike="noStrike" baseline="0" dirty="0">
                <a:latin typeface="Corbel" panose="020B0503020204020204" pitchFamily="34" charset="0"/>
              </a:rPr>
              <a:t> </a:t>
            </a:r>
            <a:endParaRPr lang="en-US" sz="1050" dirty="0">
              <a:latin typeface="Corbel" panose="020B0503020204020204" pitchFamily="34" charset="0"/>
            </a:endParaRPr>
          </a:p>
        </c:rich>
      </c:tx>
      <c:layout>
        <c:manualLayout>
          <c:xMode val="edge"/>
          <c:yMode val="edge"/>
          <c:x val="0.26951441198118598"/>
          <c:y val="1.6630118235339306E-2"/>
        </c:manualLayout>
      </c:layout>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Corbel" panose="020B0503020204020204" pitchFamily="34" charset="0"/>
              <a:ea typeface="+mn-ea"/>
              <a:cs typeface="+mn-cs"/>
            </a:defRPr>
          </a:pPr>
          <a:endParaRPr lang="en-US"/>
        </a:p>
      </c:txPr>
    </c:title>
    <c:autoTitleDeleted val="0"/>
    <c:plotArea>
      <c:layout/>
      <c:barChart>
        <c:barDir val="bar"/>
        <c:grouping val="clustered"/>
        <c:varyColors val="0"/>
        <c:ser>
          <c:idx val="0"/>
          <c:order val="0"/>
          <c:spPr>
            <a:solidFill>
              <a:srgbClr val="023C40"/>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Sheet4!$A$50:$A$54</c:f>
              <c:strCache>
                <c:ptCount val="5"/>
                <c:pt idx="0">
                  <c:v>Academic degree</c:v>
                </c:pt>
                <c:pt idx="1">
                  <c:v>Lower Secondary</c:v>
                </c:pt>
                <c:pt idx="2">
                  <c:v>incomplete higher</c:v>
                </c:pt>
                <c:pt idx="3">
                  <c:v>Higher education</c:v>
                </c:pt>
                <c:pt idx="4">
                  <c:v>Secondary/secondary special</c:v>
                </c:pt>
              </c:strCache>
            </c:strRef>
          </c:cat>
          <c:val>
            <c:numRef>
              <c:f>Sheet4!$B$50:$B$54</c:f>
              <c:numCache>
                <c:formatCode>0.00%</c:formatCode>
                <c:ptCount val="5"/>
                <c:pt idx="0">
                  <c:v>6.9999999999999999E-4</c:v>
                </c:pt>
                <c:pt idx="1">
                  <c:v>9.1999999999999998E-3</c:v>
                </c:pt>
                <c:pt idx="2">
                  <c:v>3.39E-2</c:v>
                </c:pt>
                <c:pt idx="3">
                  <c:v>0.26800000000000002</c:v>
                </c:pt>
                <c:pt idx="4">
                  <c:v>0.68820000000000003</c:v>
                </c:pt>
              </c:numCache>
            </c:numRef>
          </c:val>
          <c:extLst>
            <c:ext xmlns:c16="http://schemas.microsoft.com/office/drawing/2014/chart" uri="{C3380CC4-5D6E-409C-BE32-E72D297353CC}">
              <c16:uniqueId val="{00000000-673D-4780-B6C3-92F64AC6E100}"/>
            </c:ext>
          </c:extLst>
        </c:ser>
        <c:dLbls>
          <c:showLegendKey val="0"/>
          <c:showVal val="0"/>
          <c:showCatName val="0"/>
          <c:showSerName val="0"/>
          <c:showPercent val="0"/>
          <c:showBubbleSize val="0"/>
        </c:dLbls>
        <c:gapWidth val="150"/>
        <c:axId val="1530176688"/>
        <c:axId val="1530177104"/>
      </c:barChart>
      <c:valAx>
        <c:axId val="1530177104"/>
        <c:scaling>
          <c:orientation val="minMax"/>
        </c:scaling>
        <c:delete val="1"/>
        <c:axPos val="b"/>
        <c:numFmt formatCode="0.00%" sourceLinked="1"/>
        <c:majorTickMark val="out"/>
        <c:minorTickMark val="none"/>
        <c:tickLblPos val="nextTo"/>
        <c:crossAx val="1530176688"/>
        <c:crosses val="autoZero"/>
        <c:crossBetween val="between"/>
      </c:valAx>
      <c:catAx>
        <c:axId val="153017668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530177104"/>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latin typeface="Corbel" panose="020B0503020204020204" pitchFamily="34" charset="0"/>
              </a:rPr>
              <a:t>%age distribution of applicants Income</a:t>
            </a:r>
            <a:r>
              <a:rPr lang="en-US" sz="1050" b="1" baseline="0">
                <a:latin typeface="Corbel" panose="020B0503020204020204" pitchFamily="34" charset="0"/>
              </a:rPr>
              <a:t> Band</a:t>
            </a:r>
            <a:endParaRPr lang="en-US" sz="1050" b="1">
              <a:latin typeface="Corbel" panose="020B0503020204020204" pitchFamily="34" charset="0"/>
            </a:endParaRPr>
          </a:p>
        </c:rich>
      </c:tx>
      <c:layout>
        <c:manualLayout>
          <c:xMode val="edge"/>
          <c:yMode val="edge"/>
          <c:x val="9.0380055686433161E-2"/>
          <c:y val="1.1977685641173803E-2"/>
        </c:manualLayout>
      </c:layout>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Sheet4!$S$1</c:f>
              <c:strCache>
                <c:ptCount val="1"/>
                <c:pt idx="0">
                  <c:v>Applicants</c:v>
                </c:pt>
              </c:strCache>
            </c:strRef>
          </c:tx>
          <c:spPr>
            <a:solidFill>
              <a:srgbClr val="023C40"/>
            </a:solidFill>
            <a:ln>
              <a:noFill/>
            </a:ln>
            <a:effectLst/>
          </c:spPr>
          <c:invertIfNegative val="0"/>
          <c:dLbls>
            <c:delete val="1"/>
          </c:dLbls>
          <c:cat>
            <c:strRef>
              <c:f>Sheet4!$U$2:$U$4</c:f>
              <c:strCache>
                <c:ptCount val="3"/>
                <c:pt idx="0">
                  <c:v>100,001-1,000,000</c:v>
                </c:pt>
                <c:pt idx="1">
                  <c:v>10,001 - 100,00</c:v>
                </c:pt>
                <c:pt idx="2">
                  <c:v>1,000,000 - 1,000,000,000</c:v>
                </c:pt>
              </c:strCache>
            </c:strRef>
          </c:cat>
          <c:val>
            <c:numRef>
              <c:f>Sheet4!$S$2:$S$4</c:f>
              <c:numCache>
                <c:formatCode>#,##0</c:formatCode>
                <c:ptCount val="3"/>
                <c:pt idx="0">
                  <c:v>377889</c:v>
                </c:pt>
                <c:pt idx="1">
                  <c:v>60238</c:v>
                </c:pt>
                <c:pt idx="2" formatCode="General">
                  <c:v>430</c:v>
                </c:pt>
              </c:numCache>
            </c:numRef>
          </c:val>
          <c:extLst>
            <c:ext xmlns:c16="http://schemas.microsoft.com/office/drawing/2014/chart" uri="{C3380CC4-5D6E-409C-BE32-E72D297353CC}">
              <c16:uniqueId val="{00000000-9A53-4A06-9FC6-72C81AF7B738}"/>
            </c:ext>
          </c:extLst>
        </c:ser>
        <c:dLbls>
          <c:showLegendKey val="0"/>
          <c:showVal val="1"/>
          <c:showCatName val="0"/>
          <c:showSerName val="0"/>
          <c:showPercent val="0"/>
          <c:showBubbleSize val="0"/>
        </c:dLbls>
        <c:gapWidth val="150"/>
        <c:axId val="1406724608"/>
        <c:axId val="1406727520"/>
      </c:barChart>
      <c:lineChart>
        <c:grouping val="standard"/>
        <c:varyColors val="0"/>
        <c:ser>
          <c:idx val="1"/>
          <c:order val="1"/>
          <c:tx>
            <c:strRef>
              <c:f>Sheet4!$T$1</c:f>
              <c:strCache>
                <c:ptCount val="1"/>
                <c:pt idx="0">
                  <c:v>Percentage</c:v>
                </c:pt>
              </c:strCache>
            </c:strRef>
          </c:tx>
          <c:spPr>
            <a:ln w="28575" cap="rnd">
              <a:solidFill>
                <a:schemeClr val="accent2"/>
              </a:solidFill>
              <a:round/>
            </a:ln>
            <a:effectLst/>
          </c:spPr>
          <c:marker>
            <c:symbol val="none"/>
          </c:marker>
          <c:dLbls>
            <c:dLbl>
              <c:idx val="0"/>
              <c:layout>
                <c:manualLayout>
                  <c:x val="-5.3760401915653219E-2"/>
                  <c:y val="-6.32557752024682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53-4A06-9FC6-72C81AF7B738}"/>
                </c:ext>
              </c:extLst>
            </c:dLbl>
            <c:dLbl>
              <c:idx val="1"/>
              <c:layout>
                <c:manualLayout>
                  <c:x val="-4.7435648749105816E-2"/>
                  <c:y val="-5.17547251656558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A53-4A06-9FC6-72C81AF7B738}"/>
                </c:ext>
              </c:extLst>
            </c:dLbl>
            <c:dLbl>
              <c:idx val="2"/>
              <c:layout>
                <c:manualLayout>
                  <c:x val="-3.1623765832737287E-2"/>
                  <c:y val="-7.47568252392808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53-4A06-9FC6-72C81AF7B738}"/>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Sheet4!$U$2:$U$4</c:f>
              <c:strCache>
                <c:ptCount val="3"/>
                <c:pt idx="0">
                  <c:v>100,001-1,000,000</c:v>
                </c:pt>
                <c:pt idx="1">
                  <c:v>10,001 - 100,00</c:v>
                </c:pt>
                <c:pt idx="2">
                  <c:v>1,000,000 - 1,000,000,000</c:v>
                </c:pt>
              </c:strCache>
            </c:strRef>
          </c:cat>
          <c:val>
            <c:numRef>
              <c:f>Sheet4!$T$2:$T$4</c:f>
              <c:numCache>
                <c:formatCode>0.00%</c:formatCode>
                <c:ptCount val="3"/>
                <c:pt idx="0">
                  <c:v>0.86199999999999999</c:v>
                </c:pt>
                <c:pt idx="1">
                  <c:v>0.13739999999999999</c:v>
                </c:pt>
                <c:pt idx="2">
                  <c:v>1E-3</c:v>
                </c:pt>
              </c:numCache>
            </c:numRef>
          </c:val>
          <c:smooth val="0"/>
          <c:extLst>
            <c:ext xmlns:c16="http://schemas.microsoft.com/office/drawing/2014/chart" uri="{C3380CC4-5D6E-409C-BE32-E72D297353CC}">
              <c16:uniqueId val="{00000004-9A53-4A06-9FC6-72C81AF7B738}"/>
            </c:ext>
          </c:extLst>
        </c:ser>
        <c:dLbls>
          <c:showLegendKey val="0"/>
          <c:showVal val="1"/>
          <c:showCatName val="0"/>
          <c:showSerName val="0"/>
          <c:showPercent val="0"/>
          <c:showBubbleSize val="0"/>
        </c:dLbls>
        <c:marker val="1"/>
        <c:smooth val="0"/>
        <c:axId val="1406727936"/>
        <c:axId val="1406729184"/>
      </c:lineChart>
      <c:catAx>
        <c:axId val="140672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406727520"/>
        <c:crosses val="autoZero"/>
        <c:auto val="1"/>
        <c:lblAlgn val="ctr"/>
        <c:lblOffset val="100"/>
        <c:noMultiLvlLbl val="0"/>
      </c:catAx>
      <c:valAx>
        <c:axId val="14067275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6724608"/>
        <c:crosses val="autoZero"/>
        <c:crossBetween val="between"/>
      </c:valAx>
      <c:valAx>
        <c:axId val="1406729184"/>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6727936"/>
        <c:crosses val="max"/>
        <c:crossBetween val="between"/>
      </c:valAx>
      <c:catAx>
        <c:axId val="1406727936"/>
        <c:scaling>
          <c:orientation val="minMax"/>
        </c:scaling>
        <c:delete val="1"/>
        <c:axPos val="b"/>
        <c:numFmt formatCode="General" sourceLinked="1"/>
        <c:majorTickMark val="none"/>
        <c:minorTickMark val="none"/>
        <c:tickLblPos val="nextTo"/>
        <c:crossAx val="14067291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Corbel" panose="020B0503020204020204" pitchFamily="34" charset="0"/>
                <a:ea typeface="+mn-ea"/>
                <a:cs typeface="+mn-cs"/>
              </a:defRPr>
            </a:pPr>
            <a:r>
              <a:rPr lang="en-US" sz="1050" b="1" dirty="0">
                <a:latin typeface="Corbel" panose="020B0503020204020204" pitchFamily="34" charset="0"/>
              </a:rPr>
              <a:t>%age Distribution</a:t>
            </a:r>
            <a:r>
              <a:rPr lang="en-US" sz="1050" b="1" baseline="0" dirty="0">
                <a:latin typeface="Corbel" panose="020B0503020204020204" pitchFamily="34" charset="0"/>
              </a:rPr>
              <a:t> of Workers </a:t>
            </a:r>
            <a:r>
              <a:rPr lang="en-US" sz="1050" b="1" i="0" u="none" strike="noStrike" baseline="0" dirty="0">
                <a:effectLst/>
              </a:rPr>
              <a:t>by Occupation</a:t>
            </a:r>
            <a:endParaRPr lang="en-US" sz="1050" b="1" dirty="0">
              <a:latin typeface="Corbel" panose="020B0503020204020204" pitchFamily="34" charset="0"/>
            </a:endParaRPr>
          </a:p>
        </c:rich>
      </c:tx>
      <c:layout>
        <c:manualLayout>
          <c:xMode val="edge"/>
          <c:yMode val="edge"/>
          <c:x val="0.17473892701757882"/>
          <c:y val="6.1517779347787932E-2"/>
        </c:manualLayout>
      </c:layout>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Corbel" panose="020B0503020204020204" pitchFamily="34" charset="0"/>
              <a:ea typeface="+mn-ea"/>
              <a:cs typeface="+mn-cs"/>
            </a:defRPr>
          </a:pPr>
          <a:endParaRPr lang="en-US"/>
        </a:p>
      </c:txPr>
    </c:title>
    <c:autoTitleDeleted val="0"/>
    <c:plotArea>
      <c:layout/>
      <c:barChart>
        <c:barDir val="bar"/>
        <c:grouping val="clustered"/>
        <c:varyColors val="0"/>
        <c:ser>
          <c:idx val="0"/>
          <c:order val="0"/>
          <c:spPr>
            <a:solidFill>
              <a:srgbClr val="023C40"/>
            </a:solidFill>
            <a:ln>
              <a:noFill/>
            </a:ln>
            <a:effectLst/>
          </c:spPr>
          <c:invertIfNegative val="0"/>
          <c:dLbls>
            <c:dLbl>
              <c:idx val="6"/>
              <c:layout>
                <c:manualLayout>
                  <c:x val="-1.3421227168982001E-16"/>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C5C-4F23-A028-2DDBB25C0EF2}"/>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Sheet4!$A$75:$A$81</c:f>
              <c:strCache>
                <c:ptCount val="7"/>
                <c:pt idx="0">
                  <c:v>Secretaries</c:v>
                </c:pt>
                <c:pt idx="1">
                  <c:v>High Skill tech staff</c:v>
                </c:pt>
                <c:pt idx="2">
                  <c:v>Cleaning Staff</c:v>
                </c:pt>
                <c:pt idx="3">
                  <c:v>Laborers</c:v>
                </c:pt>
                <c:pt idx="4">
                  <c:v>Sales Staff</c:v>
                </c:pt>
                <c:pt idx="5">
                  <c:v>Core Staff</c:v>
                </c:pt>
                <c:pt idx="6">
                  <c:v>Managers </c:v>
                </c:pt>
              </c:strCache>
            </c:strRef>
          </c:cat>
          <c:val>
            <c:numRef>
              <c:f>Sheet4!$B$75:$B$81</c:f>
              <c:numCache>
                <c:formatCode>0.00%</c:formatCode>
                <c:ptCount val="7"/>
                <c:pt idx="0">
                  <c:v>2.8799999999999999E-2</c:v>
                </c:pt>
                <c:pt idx="1">
                  <c:v>5.04E-2</c:v>
                </c:pt>
                <c:pt idx="2">
                  <c:v>5.04E-2</c:v>
                </c:pt>
                <c:pt idx="3">
                  <c:v>5.7599999999999998E-2</c:v>
                </c:pt>
                <c:pt idx="4">
                  <c:v>8.6300000000000002E-2</c:v>
                </c:pt>
                <c:pt idx="5">
                  <c:v>0.25180000000000002</c:v>
                </c:pt>
                <c:pt idx="6">
                  <c:v>0.4748</c:v>
                </c:pt>
              </c:numCache>
            </c:numRef>
          </c:val>
          <c:extLst>
            <c:ext xmlns:c16="http://schemas.microsoft.com/office/drawing/2014/chart" uri="{C3380CC4-5D6E-409C-BE32-E72D297353CC}">
              <c16:uniqueId val="{00000000-BC5C-4F23-A028-2DDBB25C0EF2}"/>
            </c:ext>
          </c:extLst>
        </c:ser>
        <c:dLbls>
          <c:dLblPos val="outEnd"/>
          <c:showLegendKey val="0"/>
          <c:showVal val="1"/>
          <c:showCatName val="0"/>
          <c:showSerName val="0"/>
          <c:showPercent val="0"/>
          <c:showBubbleSize val="0"/>
        </c:dLbls>
        <c:gapWidth val="182"/>
        <c:axId val="1688967296"/>
        <c:axId val="1688986848"/>
      </c:barChart>
      <c:catAx>
        <c:axId val="1688967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8986848"/>
        <c:crosses val="autoZero"/>
        <c:auto val="1"/>
        <c:lblAlgn val="ctr"/>
        <c:lblOffset val="100"/>
        <c:noMultiLvlLbl val="0"/>
      </c:catAx>
      <c:valAx>
        <c:axId val="1688986848"/>
        <c:scaling>
          <c:orientation val="minMax"/>
        </c:scaling>
        <c:delete val="1"/>
        <c:axPos val="b"/>
        <c:numFmt formatCode="0.00%" sourceLinked="1"/>
        <c:majorTickMark val="none"/>
        <c:minorTickMark val="none"/>
        <c:tickLblPos val="nextTo"/>
        <c:crossAx val="1688967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latin typeface="Corbel" panose="020B0503020204020204" pitchFamily="34" charset="0"/>
              </a:rPr>
              <a:t>%age distribution of applicants Income</a:t>
            </a:r>
            <a:r>
              <a:rPr lang="en-US" sz="1050" b="1" baseline="0">
                <a:latin typeface="Corbel" panose="020B0503020204020204" pitchFamily="34" charset="0"/>
              </a:rPr>
              <a:t> Band</a:t>
            </a:r>
            <a:endParaRPr lang="en-US" sz="1050" b="1">
              <a:latin typeface="Corbel" panose="020B0503020204020204" pitchFamily="34" charset="0"/>
            </a:endParaRPr>
          </a:p>
        </c:rich>
      </c:tx>
      <c:layout>
        <c:manualLayout>
          <c:xMode val="edge"/>
          <c:yMode val="edge"/>
          <c:x val="9.0380055686433161E-2"/>
          <c:y val="1.1977685641173803E-2"/>
        </c:manualLayout>
      </c:layout>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Sheet4!$S$1</c:f>
              <c:strCache>
                <c:ptCount val="1"/>
                <c:pt idx="0">
                  <c:v>Applicants</c:v>
                </c:pt>
              </c:strCache>
            </c:strRef>
          </c:tx>
          <c:spPr>
            <a:solidFill>
              <a:srgbClr val="023C40"/>
            </a:solidFill>
            <a:ln>
              <a:noFill/>
            </a:ln>
            <a:effectLst/>
          </c:spPr>
          <c:invertIfNegative val="0"/>
          <c:dLbls>
            <c:delete val="1"/>
          </c:dLbls>
          <c:cat>
            <c:strRef>
              <c:f>Sheet4!$U$2:$U$4</c:f>
              <c:strCache>
                <c:ptCount val="3"/>
                <c:pt idx="0">
                  <c:v>100,001-1,000,000</c:v>
                </c:pt>
                <c:pt idx="1">
                  <c:v>10,001 - 100,00</c:v>
                </c:pt>
                <c:pt idx="2">
                  <c:v>1,000,000 - 1,000,000,000</c:v>
                </c:pt>
              </c:strCache>
            </c:strRef>
          </c:cat>
          <c:val>
            <c:numRef>
              <c:f>Sheet4!$S$2:$S$4</c:f>
              <c:numCache>
                <c:formatCode>#,##0</c:formatCode>
                <c:ptCount val="3"/>
                <c:pt idx="0">
                  <c:v>377889</c:v>
                </c:pt>
                <c:pt idx="1">
                  <c:v>60238</c:v>
                </c:pt>
                <c:pt idx="2" formatCode="General">
                  <c:v>430</c:v>
                </c:pt>
              </c:numCache>
            </c:numRef>
          </c:val>
          <c:extLst>
            <c:ext xmlns:c16="http://schemas.microsoft.com/office/drawing/2014/chart" uri="{C3380CC4-5D6E-409C-BE32-E72D297353CC}">
              <c16:uniqueId val="{00000000-9A53-4A06-9FC6-72C81AF7B738}"/>
            </c:ext>
          </c:extLst>
        </c:ser>
        <c:dLbls>
          <c:showLegendKey val="0"/>
          <c:showVal val="1"/>
          <c:showCatName val="0"/>
          <c:showSerName val="0"/>
          <c:showPercent val="0"/>
          <c:showBubbleSize val="0"/>
        </c:dLbls>
        <c:gapWidth val="150"/>
        <c:axId val="1406724608"/>
        <c:axId val="1406727520"/>
      </c:barChart>
      <c:lineChart>
        <c:grouping val="standard"/>
        <c:varyColors val="0"/>
        <c:ser>
          <c:idx val="1"/>
          <c:order val="1"/>
          <c:tx>
            <c:strRef>
              <c:f>Sheet4!$T$1</c:f>
              <c:strCache>
                <c:ptCount val="1"/>
                <c:pt idx="0">
                  <c:v>Percentage</c:v>
                </c:pt>
              </c:strCache>
            </c:strRef>
          </c:tx>
          <c:spPr>
            <a:ln w="28575" cap="rnd">
              <a:solidFill>
                <a:schemeClr val="accent2"/>
              </a:solidFill>
              <a:round/>
            </a:ln>
            <a:effectLst/>
          </c:spPr>
          <c:marker>
            <c:symbol val="none"/>
          </c:marker>
          <c:dLbls>
            <c:dLbl>
              <c:idx val="0"/>
              <c:layout>
                <c:manualLayout>
                  <c:x val="-5.3760401915653219E-2"/>
                  <c:y val="-6.3255775202468292E-2"/>
                </c:manualLayout>
              </c:layout>
              <c:tx>
                <c:rich>
                  <a:bodyPr/>
                  <a:lstStyle/>
                  <a:p>
                    <a:r>
                      <a:rPr lang="en-US" dirty="0"/>
                      <a:t>86.59%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A53-4A06-9FC6-72C81AF7B738}"/>
                </c:ext>
              </c:extLst>
            </c:dLbl>
            <c:dLbl>
              <c:idx val="1"/>
              <c:layout>
                <c:manualLayout>
                  <c:x val="-4.7435648749105816E-2"/>
                  <c:y val="-5.1754725165655872E-2"/>
                </c:manualLayout>
              </c:layout>
              <c:tx>
                <c:rich>
                  <a:bodyPr/>
                  <a:lstStyle/>
                  <a:p>
                    <a:r>
                      <a:rPr lang="en-US" dirty="0"/>
                      <a:t>13.36%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A53-4A06-9FC6-72C81AF7B738}"/>
                </c:ext>
              </c:extLst>
            </c:dLbl>
            <c:dLbl>
              <c:idx val="2"/>
              <c:layout>
                <c:manualLayout>
                  <c:x val="-3.1623765832737287E-2"/>
                  <c:y val="-7.4756825239280816E-2"/>
                </c:manualLayout>
              </c:layout>
              <c:tx>
                <c:rich>
                  <a:bodyPr/>
                  <a:lstStyle/>
                  <a:p>
                    <a:r>
                      <a:rPr lang="en-US" dirty="0"/>
                      <a:t>0.05%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A53-4A06-9FC6-72C81AF7B738}"/>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Sheet4!$U$2:$U$4</c:f>
              <c:strCache>
                <c:ptCount val="3"/>
                <c:pt idx="0">
                  <c:v>100,001-1,000,000</c:v>
                </c:pt>
                <c:pt idx="1">
                  <c:v>10,001 - 100,00</c:v>
                </c:pt>
                <c:pt idx="2">
                  <c:v>1,000,000 - 1,000,000,000</c:v>
                </c:pt>
              </c:strCache>
            </c:strRef>
          </c:cat>
          <c:val>
            <c:numRef>
              <c:f>Sheet4!$T$2:$T$4</c:f>
              <c:numCache>
                <c:formatCode>0.00%</c:formatCode>
                <c:ptCount val="3"/>
                <c:pt idx="0">
                  <c:v>0.86199999999999999</c:v>
                </c:pt>
                <c:pt idx="1">
                  <c:v>0.13739999999999999</c:v>
                </c:pt>
                <c:pt idx="2">
                  <c:v>1E-3</c:v>
                </c:pt>
              </c:numCache>
            </c:numRef>
          </c:val>
          <c:smooth val="0"/>
          <c:extLst>
            <c:ext xmlns:c16="http://schemas.microsoft.com/office/drawing/2014/chart" uri="{C3380CC4-5D6E-409C-BE32-E72D297353CC}">
              <c16:uniqueId val="{00000004-9A53-4A06-9FC6-72C81AF7B738}"/>
            </c:ext>
          </c:extLst>
        </c:ser>
        <c:dLbls>
          <c:showLegendKey val="0"/>
          <c:showVal val="1"/>
          <c:showCatName val="0"/>
          <c:showSerName val="0"/>
          <c:showPercent val="0"/>
          <c:showBubbleSize val="0"/>
        </c:dLbls>
        <c:marker val="1"/>
        <c:smooth val="0"/>
        <c:axId val="1406727936"/>
        <c:axId val="1406729184"/>
      </c:lineChart>
      <c:catAx>
        <c:axId val="140672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rbel" panose="020B0503020204020204" pitchFamily="34" charset="0"/>
                <a:ea typeface="+mn-ea"/>
                <a:cs typeface="+mn-cs"/>
              </a:defRPr>
            </a:pPr>
            <a:endParaRPr lang="en-US"/>
          </a:p>
        </c:txPr>
        <c:crossAx val="1406727520"/>
        <c:crosses val="autoZero"/>
        <c:auto val="1"/>
        <c:lblAlgn val="ctr"/>
        <c:lblOffset val="100"/>
        <c:noMultiLvlLbl val="0"/>
      </c:catAx>
      <c:valAx>
        <c:axId val="14067275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6724608"/>
        <c:crosses val="autoZero"/>
        <c:crossBetween val="between"/>
      </c:valAx>
      <c:valAx>
        <c:axId val="1406729184"/>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6727936"/>
        <c:crosses val="max"/>
        <c:crossBetween val="between"/>
      </c:valAx>
      <c:catAx>
        <c:axId val="1406727936"/>
        <c:scaling>
          <c:orientation val="minMax"/>
        </c:scaling>
        <c:delete val="1"/>
        <c:axPos val="b"/>
        <c:numFmt formatCode="General" sourceLinked="1"/>
        <c:majorTickMark val="none"/>
        <c:minorTickMark val="none"/>
        <c:tickLblPos val="nextTo"/>
        <c:crossAx val="14067291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i="0" baseline="0">
                <a:effectLst/>
                <a:latin typeface="Corbel" panose="020B0503020204020204" pitchFamily="34" charset="0"/>
              </a:rPr>
              <a:t>Total Applicants by Gender Distribution  </a:t>
            </a:r>
            <a:endParaRPr lang="en-US" sz="1050">
              <a:effectLst/>
              <a:latin typeface="Corbel" panose="020B05030202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rgbClr val="0E2129"/>
              </a:solidFill>
              <a:ln w="19050">
                <a:solidFill>
                  <a:schemeClr val="lt1"/>
                </a:solidFill>
              </a:ln>
              <a:effectLst/>
            </c:spPr>
            <c:extLst>
              <c:ext xmlns:c16="http://schemas.microsoft.com/office/drawing/2014/chart" uri="{C3380CC4-5D6E-409C-BE32-E72D297353CC}">
                <c16:uniqueId val="{00000001-6F5D-4A3B-8DA2-4F7BCE13AD87}"/>
              </c:ext>
            </c:extLst>
          </c:dPt>
          <c:dPt>
            <c:idx val="1"/>
            <c:bubble3D val="0"/>
            <c:spPr>
              <a:solidFill>
                <a:srgbClr val="A5D6CD"/>
              </a:solidFill>
              <a:ln w="19050">
                <a:solidFill>
                  <a:schemeClr val="lt1"/>
                </a:solidFill>
              </a:ln>
              <a:effectLst/>
            </c:spPr>
            <c:extLst>
              <c:ext xmlns:c16="http://schemas.microsoft.com/office/drawing/2014/chart" uri="{C3380CC4-5D6E-409C-BE32-E72D297353CC}">
                <c16:uniqueId val="{00000003-6F5D-4A3B-8DA2-4F7BCE13AD87}"/>
              </c:ext>
            </c:extLst>
          </c:dPt>
          <c:dLbls>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Sheet7!$V$27:$V$28</c:f>
              <c:strCache>
                <c:ptCount val="2"/>
                <c:pt idx="0">
                  <c:v>Female </c:v>
                </c:pt>
                <c:pt idx="1">
                  <c:v>Male</c:v>
                </c:pt>
              </c:strCache>
            </c:strRef>
          </c:cat>
          <c:val>
            <c:numRef>
              <c:f>Sheet7!$W$27:$W$28</c:f>
              <c:numCache>
                <c:formatCode>0.00%</c:formatCode>
                <c:ptCount val="2"/>
                <c:pt idx="0">
                  <c:v>0.66469999999999996</c:v>
                </c:pt>
                <c:pt idx="1">
                  <c:v>0.33529999999999999</c:v>
                </c:pt>
              </c:numCache>
            </c:numRef>
          </c:val>
          <c:extLst>
            <c:ext xmlns:c16="http://schemas.microsoft.com/office/drawing/2014/chart" uri="{C3380CC4-5D6E-409C-BE32-E72D297353CC}">
              <c16:uniqueId val="{00000004-6F5D-4A3B-8DA2-4F7BCE13AD8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1.3835112716173851E-3"/>
          <c:y val="0.37094852726742489"/>
          <c:w val="0.19522770180043283"/>
          <c:h val="0.1846070282881306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latin typeface="Corbel" panose="020B0503020204020204" pitchFamily="34" charset="0"/>
              </a:rPr>
              <a:t>Total creditors</a:t>
            </a:r>
            <a:r>
              <a:rPr lang="en-US" sz="1100" b="1" baseline="0">
                <a:latin typeface="Corbel" panose="020B0503020204020204" pitchFamily="34" charset="0"/>
              </a:rPr>
              <a:t> by Income Type</a:t>
            </a:r>
            <a:endParaRPr lang="en-US" sz="1100" b="1">
              <a:latin typeface="Corbel" panose="020B05030202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0E2129"/>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Sheet7!$A$52:$A$56</c:f>
              <c:strCache>
                <c:ptCount val="5"/>
                <c:pt idx="0">
                  <c:v>Student</c:v>
                </c:pt>
                <c:pt idx="1">
                  <c:v>State Servant</c:v>
                </c:pt>
                <c:pt idx="2">
                  <c:v>Pensioner</c:v>
                </c:pt>
                <c:pt idx="3">
                  <c:v>Commercial Associate</c:v>
                </c:pt>
                <c:pt idx="4">
                  <c:v>Working </c:v>
                </c:pt>
              </c:strCache>
            </c:strRef>
          </c:cat>
          <c:val>
            <c:numRef>
              <c:f>Sheet7!$C$52:$C$56</c:f>
              <c:numCache>
                <c:formatCode>0.00%</c:formatCode>
                <c:ptCount val="5"/>
                <c:pt idx="0">
                  <c:v>5.2749571409732294E-4</c:v>
                </c:pt>
                <c:pt idx="1">
                  <c:v>8.697085586179612E-2</c:v>
                </c:pt>
                <c:pt idx="2">
                  <c:v>0.16306211262033496</c:v>
                </c:pt>
                <c:pt idx="3">
                  <c:v>0.23823025187920349</c:v>
                </c:pt>
                <c:pt idx="4">
                  <c:v>0.5112092839245681</c:v>
                </c:pt>
              </c:numCache>
            </c:numRef>
          </c:val>
          <c:extLst>
            <c:ext xmlns:c16="http://schemas.microsoft.com/office/drawing/2014/chart" uri="{C3380CC4-5D6E-409C-BE32-E72D297353CC}">
              <c16:uniqueId val="{00000000-59BC-40E1-93D1-62ED8B1F6142}"/>
            </c:ext>
          </c:extLst>
        </c:ser>
        <c:dLbls>
          <c:dLblPos val="outEnd"/>
          <c:showLegendKey val="0"/>
          <c:showVal val="1"/>
          <c:showCatName val="0"/>
          <c:showSerName val="0"/>
          <c:showPercent val="0"/>
          <c:showBubbleSize val="0"/>
        </c:dLbls>
        <c:gapWidth val="182"/>
        <c:axId val="1413277008"/>
        <c:axId val="1413264112"/>
      </c:barChart>
      <c:catAx>
        <c:axId val="1413277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264112"/>
        <c:crosses val="autoZero"/>
        <c:auto val="1"/>
        <c:lblAlgn val="ctr"/>
        <c:lblOffset val="100"/>
        <c:noMultiLvlLbl val="0"/>
      </c:catAx>
      <c:valAx>
        <c:axId val="1413264112"/>
        <c:scaling>
          <c:orientation val="minMax"/>
        </c:scaling>
        <c:delete val="1"/>
        <c:axPos val="b"/>
        <c:numFmt formatCode="0.00%" sourceLinked="1"/>
        <c:majorTickMark val="none"/>
        <c:minorTickMark val="none"/>
        <c:tickLblPos val="nextTo"/>
        <c:crossAx val="1413277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0.35</cdr:x>
      <cdr:y>0</cdr:y>
    </cdr:from>
    <cdr:to>
      <cdr:x>0.81537</cdr:x>
      <cdr:y>0.10223</cdr:y>
    </cdr:to>
    <cdr:pic>
      <cdr:nvPicPr>
        <cdr:cNvPr id="2" name="chart">
          <a:extLst xmlns:a="http://schemas.openxmlformats.org/drawingml/2006/main">
            <a:ext uri="{FF2B5EF4-FFF2-40B4-BE49-F238E27FC236}">
              <a16:creationId xmlns:a16="http://schemas.microsoft.com/office/drawing/2014/main" id="{CD22DA39-464B-4665-8640-923555973FF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600200" y="0"/>
          <a:ext cx="2127688" cy="280440"/>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8359-0B61-4D7B-B3AC-DBC3368B1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D2161-15F7-4A2D-B34C-ADC1CD61A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689B81-5FAF-4A5E-BA0F-1C16292DD529}"/>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5" name="Footer Placeholder 4">
            <a:extLst>
              <a:ext uri="{FF2B5EF4-FFF2-40B4-BE49-F238E27FC236}">
                <a16:creationId xmlns:a16="http://schemas.microsoft.com/office/drawing/2014/main" id="{8968F2D1-49B5-4F51-8321-6A1B4AA6A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6298E-66B1-4A08-A4C3-4DB5EF202122}"/>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296160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9B2A-9573-4883-B71C-DEA0DC521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5C3DF3-6327-4424-BA2A-FBAF4627C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9806B-C2BF-4E98-905F-593A233605B2}"/>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5" name="Footer Placeholder 4">
            <a:extLst>
              <a:ext uri="{FF2B5EF4-FFF2-40B4-BE49-F238E27FC236}">
                <a16:creationId xmlns:a16="http://schemas.microsoft.com/office/drawing/2014/main" id="{5F30734E-0CA2-41BB-A65A-3F1BF0168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B620C-1DA4-476D-A2B9-B7DDE967CE54}"/>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410007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5F89E0-65B2-4C23-9968-2CAC157C7F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96186C-5AB9-4222-A6F5-CBBE42B5D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5189F-A44C-4225-ADD2-55E3E78C0D2C}"/>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5" name="Footer Placeholder 4">
            <a:extLst>
              <a:ext uri="{FF2B5EF4-FFF2-40B4-BE49-F238E27FC236}">
                <a16:creationId xmlns:a16="http://schemas.microsoft.com/office/drawing/2014/main" id="{AB713DC8-88AE-44DC-BD05-51D47B033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C4904-2E1A-411A-9A46-AB27888DCEEA}"/>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36529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C534-6C76-46E2-AB30-C748BF227C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F7F6A3-E2A9-4667-BCA0-5C51A18CB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E3794-1EC8-4775-B7D8-DA94A185D7C8}"/>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5" name="Footer Placeholder 4">
            <a:extLst>
              <a:ext uri="{FF2B5EF4-FFF2-40B4-BE49-F238E27FC236}">
                <a16:creationId xmlns:a16="http://schemas.microsoft.com/office/drawing/2014/main" id="{CC7D58D9-5D51-4DAE-ABD8-83760106B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7C3E8-6520-48FD-B739-87F30F819F96}"/>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26268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5480-E0F1-404B-8961-4214DA68FF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E3F9F9-9460-498F-8D37-F55A777F2A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6476D-360C-423B-B5FE-2F17BC55EF55}"/>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5" name="Footer Placeholder 4">
            <a:extLst>
              <a:ext uri="{FF2B5EF4-FFF2-40B4-BE49-F238E27FC236}">
                <a16:creationId xmlns:a16="http://schemas.microsoft.com/office/drawing/2014/main" id="{AC8E0527-3CF8-4932-9CCE-BE283CB9A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24273-6434-4DD4-A5F6-127A23C00D1A}"/>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2589303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273F-605B-403E-A903-014C40BB7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A1CCB-600E-477F-AFF5-4E24481C57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A17971-D9F1-48C2-99EE-019AA3F0BF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056D54-F05D-4123-95D0-A4EC553890FC}"/>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6" name="Footer Placeholder 5">
            <a:extLst>
              <a:ext uri="{FF2B5EF4-FFF2-40B4-BE49-F238E27FC236}">
                <a16:creationId xmlns:a16="http://schemas.microsoft.com/office/drawing/2014/main" id="{32DDD841-AB71-4E3F-9FE2-401E434FB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B8DD5-9254-4B0D-9718-7E784D877E55}"/>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389534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4DC-70C1-4A48-977F-2F20D64B28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D7FC0-5903-4B16-9B5A-2B06FF479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26266-01E7-4F29-BD03-3C4B64D97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327A46-D6E9-45AE-B158-294222D2C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E0DC68-AA7F-4722-823C-6B1B2AF65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0458B2-3FAA-4159-A65F-687E575409A1}"/>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8" name="Footer Placeholder 7">
            <a:extLst>
              <a:ext uri="{FF2B5EF4-FFF2-40B4-BE49-F238E27FC236}">
                <a16:creationId xmlns:a16="http://schemas.microsoft.com/office/drawing/2014/main" id="{E93B2836-4DD7-4C86-9E0F-81A5BE6BD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D12AD-1A30-495B-B1DB-9B972E6AD1A4}"/>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231984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BDA2-4DED-43E5-9E66-C070A10CFB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CEB9FB-57A3-4F7C-B50B-E87C40EAEE80}"/>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4" name="Footer Placeholder 3">
            <a:extLst>
              <a:ext uri="{FF2B5EF4-FFF2-40B4-BE49-F238E27FC236}">
                <a16:creationId xmlns:a16="http://schemas.microsoft.com/office/drawing/2014/main" id="{B4043C8F-8B4A-42FD-B1E0-F186DDBE33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DA7E1-6813-4440-93D0-57DDC32B730A}"/>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19485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2070B-4327-4BE8-BDDE-F24B2BA06C3D}"/>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3" name="Footer Placeholder 2">
            <a:extLst>
              <a:ext uri="{FF2B5EF4-FFF2-40B4-BE49-F238E27FC236}">
                <a16:creationId xmlns:a16="http://schemas.microsoft.com/office/drawing/2014/main" id="{5DB58F63-92C7-4F39-A8F2-F452C5D7D7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591934-700C-4A7F-9B6F-F72BC42BA2AB}"/>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395794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0871-74F4-420F-8F62-AA7CAFBA6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971F89-7FB9-441A-BAB4-6397FAFA4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1DFEE-7CC5-4C23-BE4C-1DF4377A0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4C501-291B-40DA-A4AF-53E8A911E549}"/>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6" name="Footer Placeholder 5">
            <a:extLst>
              <a:ext uri="{FF2B5EF4-FFF2-40B4-BE49-F238E27FC236}">
                <a16:creationId xmlns:a16="http://schemas.microsoft.com/office/drawing/2014/main" id="{450C5F57-10D9-471E-B8D5-739572C8B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D49A8-5618-4B13-A8C3-30D096535D12}"/>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170397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E628-C29E-4F97-87AB-16BC56F6E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A5B330-1C99-452C-B811-A79C75907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FDBA95-DFFA-4DFB-9070-FE2E2C811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0E00E-7700-436E-B562-5E72475F2ED7}"/>
              </a:ext>
            </a:extLst>
          </p:cNvPr>
          <p:cNvSpPr>
            <a:spLocks noGrp="1"/>
          </p:cNvSpPr>
          <p:nvPr>
            <p:ph type="dt" sz="half" idx="10"/>
          </p:nvPr>
        </p:nvSpPr>
        <p:spPr/>
        <p:txBody>
          <a:bodyPr/>
          <a:lstStyle/>
          <a:p>
            <a:fld id="{5BEA193D-4379-4A82-8064-573FCABDE8D3}" type="datetimeFigureOut">
              <a:rPr lang="en-US" smtClean="0"/>
              <a:t>12/4/2022</a:t>
            </a:fld>
            <a:endParaRPr lang="en-US"/>
          </a:p>
        </p:txBody>
      </p:sp>
      <p:sp>
        <p:nvSpPr>
          <p:cNvPr id="6" name="Footer Placeholder 5">
            <a:extLst>
              <a:ext uri="{FF2B5EF4-FFF2-40B4-BE49-F238E27FC236}">
                <a16:creationId xmlns:a16="http://schemas.microsoft.com/office/drawing/2014/main" id="{57D41C7F-1528-4D86-B5F2-BC83F4642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10C7D-74E8-4051-B055-12602BA864C1}"/>
              </a:ext>
            </a:extLst>
          </p:cNvPr>
          <p:cNvSpPr>
            <a:spLocks noGrp="1"/>
          </p:cNvSpPr>
          <p:nvPr>
            <p:ph type="sldNum" sz="quarter" idx="12"/>
          </p:nvPr>
        </p:nvSpPr>
        <p:spPr/>
        <p:txBody>
          <a:bodyPr/>
          <a:lstStyle/>
          <a:p>
            <a:fld id="{BD06F966-C5EA-4152-801D-A062F715D7B7}" type="slidenum">
              <a:rPr lang="en-US" smtClean="0"/>
              <a:t>‹#›</a:t>
            </a:fld>
            <a:endParaRPr lang="en-US"/>
          </a:p>
        </p:txBody>
      </p:sp>
    </p:spTree>
    <p:extLst>
      <p:ext uri="{BB962C8B-B14F-4D97-AF65-F5344CB8AC3E}">
        <p14:creationId xmlns:p14="http://schemas.microsoft.com/office/powerpoint/2010/main" val="201349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91ABE-B07A-4F3B-824D-6C02226D8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A44526-F3D5-46BF-A871-B0663F24C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4E66C-AC87-47D1-95D4-3DCAA517D3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A193D-4379-4A82-8064-573FCABDE8D3}" type="datetimeFigureOut">
              <a:rPr lang="en-US" smtClean="0"/>
              <a:t>12/4/2022</a:t>
            </a:fld>
            <a:endParaRPr lang="en-US"/>
          </a:p>
        </p:txBody>
      </p:sp>
      <p:sp>
        <p:nvSpPr>
          <p:cNvPr id="5" name="Footer Placeholder 4">
            <a:extLst>
              <a:ext uri="{FF2B5EF4-FFF2-40B4-BE49-F238E27FC236}">
                <a16:creationId xmlns:a16="http://schemas.microsoft.com/office/drawing/2014/main" id="{D717E8A7-F62B-4FA2-B86B-D3C09205F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D71596-CFF4-45F0-B67E-CDD4A27D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6F966-C5EA-4152-801D-A062F715D7B7}" type="slidenum">
              <a:rPr lang="en-US" smtClean="0"/>
              <a:t>‹#›</a:t>
            </a:fld>
            <a:endParaRPr lang="en-US"/>
          </a:p>
        </p:txBody>
      </p:sp>
    </p:spTree>
    <p:extLst>
      <p:ext uri="{BB962C8B-B14F-4D97-AF65-F5344CB8AC3E}">
        <p14:creationId xmlns:p14="http://schemas.microsoft.com/office/powerpoint/2010/main" val="3587031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2.xml"/><Relationship Id="rId7" Type="http://schemas.openxmlformats.org/officeDocument/2006/relationships/chart" Target="../charts/chart5.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2F21B8-A9AB-4C69-A7F3-B34D8F033F3D}"/>
              </a:ext>
            </a:extLst>
          </p:cNvPr>
          <p:cNvSpPr/>
          <p:nvPr/>
        </p:nvSpPr>
        <p:spPr>
          <a:xfrm>
            <a:off x="0" y="2365694"/>
            <a:ext cx="12192000" cy="2692867"/>
          </a:xfrm>
          <a:prstGeom prst="rect">
            <a:avLst/>
          </a:prstGeom>
          <a:solidFill>
            <a:srgbClr val="023C40"/>
          </a:solidFill>
          <a:ln>
            <a:solidFill>
              <a:srgbClr val="023C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9BFB384-4E5F-4268-8944-F559E0D2CB53}"/>
              </a:ext>
            </a:extLst>
          </p:cNvPr>
          <p:cNvSpPr txBox="1"/>
          <p:nvPr/>
        </p:nvSpPr>
        <p:spPr>
          <a:xfrm>
            <a:off x="2652320" y="2608976"/>
            <a:ext cx="7290033" cy="1384995"/>
          </a:xfrm>
          <a:prstGeom prst="rect">
            <a:avLst/>
          </a:prstGeom>
          <a:noFill/>
        </p:spPr>
        <p:txBody>
          <a:bodyPr wrap="square" rtlCol="0">
            <a:spAutoFit/>
          </a:bodyPr>
          <a:lstStyle/>
          <a:p>
            <a:pPr algn="ctr"/>
            <a:r>
              <a:rPr lang="en-US" sz="4800" b="1" dirty="0">
                <a:solidFill>
                  <a:srgbClr val="A5D6CD"/>
                </a:solidFill>
                <a:latin typeface="Corbel" panose="020B0503020204020204" pitchFamily="34" charset="0"/>
              </a:rPr>
              <a:t>Credit Cards Analysis</a:t>
            </a:r>
            <a:r>
              <a:rPr lang="en-US" b="1" dirty="0">
                <a:solidFill>
                  <a:srgbClr val="A5D6CD"/>
                </a:solidFill>
              </a:rPr>
              <a:t> </a:t>
            </a:r>
          </a:p>
          <a:p>
            <a:pPr algn="ctr"/>
            <a:r>
              <a:rPr lang="en-US" sz="3600" b="1" dirty="0">
                <a:solidFill>
                  <a:srgbClr val="A5D6CD"/>
                </a:solidFill>
                <a:latin typeface="Corbel" panose="020B0503020204020204" pitchFamily="34" charset="0"/>
              </a:rPr>
              <a:t>(Credit Score)</a:t>
            </a:r>
          </a:p>
        </p:txBody>
      </p:sp>
      <p:sp>
        <p:nvSpPr>
          <p:cNvPr id="5" name="TextBox 4">
            <a:extLst>
              <a:ext uri="{FF2B5EF4-FFF2-40B4-BE49-F238E27FC236}">
                <a16:creationId xmlns:a16="http://schemas.microsoft.com/office/drawing/2014/main" id="{FB35FE4D-3488-4925-B488-B5E44ADC749C}"/>
              </a:ext>
            </a:extLst>
          </p:cNvPr>
          <p:cNvSpPr txBox="1"/>
          <p:nvPr/>
        </p:nvSpPr>
        <p:spPr>
          <a:xfrm>
            <a:off x="8858774" y="4379053"/>
            <a:ext cx="2927758" cy="461665"/>
          </a:xfrm>
          <a:prstGeom prst="rect">
            <a:avLst/>
          </a:prstGeom>
          <a:noFill/>
        </p:spPr>
        <p:txBody>
          <a:bodyPr wrap="square" rtlCol="0">
            <a:spAutoFit/>
          </a:bodyPr>
          <a:lstStyle/>
          <a:p>
            <a:r>
              <a:rPr lang="en-US" sz="2400" b="1" i="1" dirty="0">
                <a:solidFill>
                  <a:srgbClr val="A5D6CD"/>
                </a:solidFill>
                <a:latin typeface="Corbel" panose="020B0503020204020204" pitchFamily="34" charset="0"/>
              </a:rPr>
              <a:t>December, 2022</a:t>
            </a:r>
          </a:p>
        </p:txBody>
      </p:sp>
    </p:spTree>
    <p:extLst>
      <p:ext uri="{BB962C8B-B14F-4D97-AF65-F5344CB8AC3E}">
        <p14:creationId xmlns:p14="http://schemas.microsoft.com/office/powerpoint/2010/main" val="428010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03C23-FD98-402B-A68B-1FCB3ED95577}"/>
              </a:ext>
            </a:extLst>
          </p:cNvPr>
          <p:cNvSpPr>
            <a:spLocks noGrp="1"/>
          </p:cNvSpPr>
          <p:nvPr>
            <p:ph idx="1"/>
          </p:nvPr>
        </p:nvSpPr>
        <p:spPr>
          <a:xfrm>
            <a:off x="76200" y="654049"/>
            <a:ext cx="12039600" cy="6099175"/>
          </a:xfrm>
        </p:spPr>
        <p:txBody>
          <a:bodyPr>
            <a:noAutofit/>
          </a:bodyPr>
          <a:lstStyle/>
          <a:p>
            <a:pPr marL="0" indent="0" algn="l">
              <a:buNone/>
            </a:pPr>
            <a:r>
              <a:rPr lang="en-US" sz="1050" b="0" i="0" dirty="0">
                <a:effectLst/>
                <a:latin typeface="Corbel" panose="020B0503020204020204" pitchFamily="34" charset="0"/>
              </a:rPr>
              <a:t>Your credit are used by credit card companies to evaluate overall creditworthiness of an individual. They’re not the only factors considered when it comes to credit card approval, but they are important. Credit scores can serve as a risk indicator to lenders, letting them know how likely it is that debtors will repay your debt. People with excellent credit scores have a better chance of being approved, but it’s not always so cut-and-dry. Having a certain score doesn’t guarantee that applications for a certain card will be approved.</a:t>
            </a:r>
            <a:endParaRPr lang="en-US" sz="800" b="0" i="0" dirty="0">
              <a:effectLst/>
              <a:latin typeface="Corbel" panose="020B0503020204020204" pitchFamily="34" charset="0"/>
            </a:endParaRPr>
          </a:p>
          <a:p>
            <a:pPr marL="0" indent="0" algn="l">
              <a:buNone/>
            </a:pPr>
            <a:r>
              <a:rPr lang="en-US" sz="1050" b="1" dirty="0">
                <a:latin typeface="Corbel" panose="020B0503020204020204" pitchFamily="34" charset="0"/>
              </a:rPr>
              <a:t>What is a Credit card ?</a:t>
            </a:r>
            <a:br>
              <a:rPr lang="en-US" sz="1050" dirty="0">
                <a:latin typeface="Corbel" panose="020B0503020204020204" pitchFamily="34" charset="0"/>
              </a:rPr>
            </a:br>
            <a:r>
              <a:rPr lang="en-US" sz="1050" b="0" i="0" dirty="0">
                <a:effectLst/>
                <a:latin typeface="Corbel" panose="020B0503020204020204" pitchFamily="34" charset="0"/>
              </a:rPr>
              <a:t>A credit card is a card that allows you to borrow money to pay for goods and services with the promise that you’ll repay the card provider what you owe at a future date, typically with interest added. </a:t>
            </a:r>
            <a:br>
              <a:rPr lang="en-US" sz="1050" dirty="0">
                <a:latin typeface="Corbel" panose="020B0503020204020204" pitchFamily="34" charset="0"/>
              </a:rPr>
            </a:br>
            <a:r>
              <a:rPr lang="en-US" sz="1050" b="0" i="0" dirty="0">
                <a:effectLst/>
                <a:latin typeface="Corbel" panose="020B0503020204020204" pitchFamily="34" charset="0"/>
              </a:rPr>
              <a:t>Credit card providers will set a limit on the amount you can borrow and have fixed rules for paying off the debt – normally a minimum amount each month. </a:t>
            </a:r>
            <a:br>
              <a:rPr lang="en-US" sz="1050" dirty="0">
                <a:latin typeface="Corbel" panose="020B0503020204020204" pitchFamily="34" charset="0"/>
              </a:rPr>
            </a:br>
            <a:r>
              <a:rPr lang="en-US" sz="1050" dirty="0">
                <a:latin typeface="Corbel" panose="020B0503020204020204" pitchFamily="34" charset="0"/>
              </a:rPr>
              <a:t>Defaults on this will lead to </a:t>
            </a:r>
            <a:r>
              <a:rPr lang="en-US" sz="1050" b="0" i="0" dirty="0">
                <a:effectLst/>
                <a:latin typeface="Corbel" panose="020B0503020204020204" pitchFamily="34" charset="0"/>
              </a:rPr>
              <a:t>high interest rates if debts are not  cleared . But some cards offer a 0% interest rate in the first months for new customers - to attract new sign-ups.</a:t>
            </a:r>
          </a:p>
          <a:p>
            <a:pPr marL="0" indent="0" algn="l">
              <a:buNone/>
            </a:pPr>
            <a:r>
              <a:rPr lang="en-US" sz="1050" b="0" i="0" dirty="0">
                <a:effectLst/>
                <a:latin typeface="Corbel" panose="020B0503020204020204" pitchFamily="34" charset="0"/>
              </a:rPr>
              <a:t>To be accepted for a credit card, you’ll need to meet the lender’s eligibility criteria. These factors will be individual to each lender – but typically they will usually include:</a:t>
            </a:r>
            <a:br>
              <a:rPr lang="en-US" sz="1050" dirty="0">
                <a:latin typeface="Corbel" panose="020B0503020204020204" pitchFamily="34" charset="0"/>
              </a:rPr>
            </a:br>
            <a:r>
              <a:rPr lang="en-US" sz="1050" b="0" i="0" dirty="0">
                <a:effectLst/>
                <a:latin typeface="Corbel" panose="020B0503020204020204" pitchFamily="34" charset="0"/>
              </a:rPr>
              <a:t>- Age: The typical age requirement for credit cards is 18 and over.</a:t>
            </a:r>
            <a:br>
              <a:rPr lang="en-US" sz="1050" dirty="0">
                <a:latin typeface="Corbel" panose="020B0503020204020204" pitchFamily="34" charset="0"/>
              </a:rPr>
            </a:br>
            <a:r>
              <a:rPr lang="en-US" sz="1050" b="0" i="0" dirty="0">
                <a:effectLst/>
                <a:latin typeface="Corbel" panose="020B0503020204020204" pitchFamily="34" charset="0"/>
              </a:rPr>
              <a:t>- Financial history: The majority of lenders will be reluctant to lend if you’ve been bankrupt or you have some serious litigation against you.- Income: Lenders will usually want you to be employed and earning a minimum amount each year. - Credit score: Most issuers limit cards to applicants with a credit history — whether it’s bad, fair/average, good or excellent. If you have no credit history or are deemed credit invisible, you’ll have fewer options, which typically include secured cards.</a:t>
            </a:r>
          </a:p>
          <a:p>
            <a:pPr marL="0" indent="0" algn="l">
              <a:buNone/>
            </a:pPr>
            <a:br>
              <a:rPr lang="en-US" sz="1050" dirty="0">
                <a:latin typeface="Corbel" panose="020B0503020204020204" pitchFamily="34" charset="0"/>
              </a:rPr>
            </a:br>
            <a:r>
              <a:rPr lang="en-US" sz="1050" b="1" i="0" dirty="0">
                <a:effectLst/>
                <a:latin typeface="Corbel" panose="020B0503020204020204" pitchFamily="34" charset="0"/>
              </a:rPr>
              <a:t>Information needed to submit an application</a:t>
            </a:r>
          </a:p>
          <a:p>
            <a:pPr marL="0" indent="0" algn="l">
              <a:buNone/>
            </a:pPr>
            <a:r>
              <a:rPr lang="en-US" sz="1050" b="0" i="0" dirty="0">
                <a:effectLst/>
                <a:latin typeface="Corbel" panose="020B0503020204020204" pitchFamily="34" charset="0"/>
              </a:rPr>
              <a:t>Once you meet the eligibility requirements, you can apply for a card. Here is the common information you typically need to enter on a credit card application:</a:t>
            </a:r>
            <a:br>
              <a:rPr lang="en-US" sz="1050" b="0" i="0" dirty="0">
                <a:effectLst/>
                <a:latin typeface="Corbel" panose="020B0503020204020204" pitchFamily="34" charset="0"/>
              </a:rPr>
            </a:br>
            <a:br>
              <a:rPr lang="en-US" sz="1050" dirty="0">
                <a:latin typeface="Corbel" panose="020B0503020204020204" pitchFamily="34" charset="0"/>
              </a:rPr>
            </a:br>
            <a:r>
              <a:rPr lang="en-US" sz="1050" b="1" i="0" dirty="0">
                <a:effectLst/>
                <a:latin typeface="Corbel" panose="020B0503020204020204" pitchFamily="34" charset="0"/>
              </a:rPr>
              <a:t>Personal information, </a:t>
            </a:r>
            <a:r>
              <a:rPr lang="en-US" sz="1050" b="0" i="0" dirty="0">
                <a:effectLst/>
                <a:latin typeface="Corbel" panose="020B0503020204020204" pitchFamily="34" charset="0"/>
              </a:rPr>
              <a:t>Full name,  Date of birth, Social security number, Country of citizenship, Contact information, Address, Email address, Phone number, Financial information,</a:t>
            </a:r>
          </a:p>
          <a:p>
            <a:pPr marL="0" indent="0" algn="l">
              <a:buNone/>
            </a:pPr>
            <a:r>
              <a:rPr lang="en-US" sz="1050" b="0" i="0" dirty="0">
                <a:effectLst/>
                <a:latin typeface="Corbel" panose="020B0503020204020204" pitchFamily="34" charset="0"/>
              </a:rPr>
              <a:t> </a:t>
            </a:r>
            <a:r>
              <a:rPr lang="en-US" sz="1050" b="1" i="0" dirty="0">
                <a:effectLst/>
                <a:latin typeface="Corbel" panose="020B0503020204020204" pitchFamily="34" charset="0"/>
              </a:rPr>
              <a:t>Employment status</a:t>
            </a:r>
            <a:r>
              <a:rPr lang="en-US" sz="1050" b="0" i="0" dirty="0">
                <a:effectLst/>
                <a:latin typeface="Corbel" panose="020B0503020204020204" pitchFamily="34" charset="0"/>
              </a:rPr>
              <a:t>, such as employed, self-employed, military, retired, unemployed</a:t>
            </a:r>
          </a:p>
          <a:p>
            <a:pPr marL="0" indent="0" algn="l">
              <a:buNone/>
            </a:pPr>
            <a:r>
              <a:rPr lang="en-US" sz="1050" b="1" i="0" dirty="0">
                <a:effectLst/>
                <a:latin typeface="Corbel" panose="020B0503020204020204" pitchFamily="34" charset="0"/>
              </a:rPr>
              <a:t>Total annual income</a:t>
            </a:r>
            <a:r>
              <a:rPr lang="en-US" sz="1050" b="0" i="0" dirty="0">
                <a:effectLst/>
                <a:latin typeface="Corbel" panose="020B0503020204020204" pitchFamily="34" charset="0"/>
              </a:rPr>
              <a:t>, including salary, wages, retirement income, investments, rental properties, alimony and child support</a:t>
            </a:r>
          </a:p>
          <a:p>
            <a:pPr marL="0" indent="0" algn="l">
              <a:buNone/>
            </a:pPr>
            <a:r>
              <a:rPr lang="en-US" sz="1050" b="1" i="0" dirty="0">
                <a:effectLst/>
                <a:latin typeface="Corbel" panose="020B0503020204020204" pitchFamily="34" charset="0"/>
              </a:rPr>
              <a:t>Non-taxable annual income</a:t>
            </a:r>
            <a:r>
              <a:rPr lang="en-US" sz="1050" b="0" i="0" dirty="0">
                <a:effectLst/>
                <a:latin typeface="Corbel" panose="020B0503020204020204" pitchFamily="34" charset="0"/>
              </a:rPr>
              <a:t>, or income that is exempt from federal income taxes, such as social security, public assistance, disability and workers compensation</a:t>
            </a:r>
          </a:p>
          <a:p>
            <a:pPr marL="0" indent="0" algn="l">
              <a:buNone/>
            </a:pPr>
            <a:r>
              <a:rPr lang="en-US" sz="1050" b="1" i="0" dirty="0">
                <a:effectLst/>
                <a:latin typeface="Corbel" panose="020B0503020204020204" pitchFamily="34" charset="0"/>
              </a:rPr>
              <a:t>Monthly housing costs, </a:t>
            </a:r>
            <a:r>
              <a:rPr lang="en-US" sz="1050" b="0" i="0" dirty="0">
                <a:effectLst/>
                <a:latin typeface="Corbel" panose="020B0503020204020204" pitchFamily="34" charset="0"/>
              </a:rPr>
              <a:t>including mortgage and rental payments</a:t>
            </a:r>
          </a:p>
          <a:p>
            <a:pPr marL="0" indent="0" algn="l">
              <a:buNone/>
            </a:pPr>
            <a:r>
              <a:rPr lang="en-US" sz="1050" b="1" i="0" dirty="0">
                <a:effectLst/>
                <a:latin typeface="Corbel" panose="020B0503020204020204" pitchFamily="34" charset="0"/>
              </a:rPr>
              <a:t>Bank account information</a:t>
            </a:r>
            <a:r>
              <a:rPr lang="en-US" sz="1050" b="0" i="0" dirty="0">
                <a:effectLst/>
                <a:latin typeface="Corbel" panose="020B0503020204020204" pitchFamily="34" charset="0"/>
              </a:rPr>
              <a:t>, including whether you have a checking and/or savings account</a:t>
            </a:r>
          </a:p>
          <a:p>
            <a:pPr marL="0" indent="0" algn="l">
              <a:buNone/>
            </a:pPr>
            <a:r>
              <a:rPr lang="en-US" sz="1050" b="1" i="0" dirty="0">
                <a:effectLst/>
                <a:latin typeface="Corbel" panose="020B0503020204020204" pitchFamily="34" charset="0"/>
              </a:rPr>
              <a:t>Additional optional information</a:t>
            </a:r>
            <a:br>
              <a:rPr lang="en-US" sz="1050" dirty="0">
                <a:latin typeface="Corbel" panose="020B0503020204020204" pitchFamily="34" charset="0"/>
              </a:rPr>
            </a:br>
            <a:r>
              <a:rPr lang="en-US" sz="1050" b="0" i="0" dirty="0">
                <a:effectLst/>
                <a:latin typeface="Corbel" panose="020B0503020204020204" pitchFamily="34" charset="0"/>
              </a:rPr>
              <a:t>- Authorized user details: If you want to add someone else, like a kid or partner, to your account, you’ll need to include their name, date of birth and address. Some issuers may also require their social security number.- Balance transfer details: If you’re opening a balance transfer card, such as the U.S. Bank Visa® Platinum Card, and want to transfer debt upon account opening, you’ll have to enter the account number for the card with the debt and the amount you want to transfer.</a:t>
            </a:r>
          </a:p>
          <a:p>
            <a:pPr marL="0" indent="0" algn="l">
              <a:buNone/>
            </a:pPr>
            <a:r>
              <a:rPr lang="en-US" sz="1050" b="0" i="0" dirty="0">
                <a:effectLst/>
                <a:latin typeface="Corbel" panose="020B0503020204020204" pitchFamily="34" charset="0"/>
              </a:rPr>
              <a:t>While the majority of this information is required to complete a credit card application, issuers only base their decision on your creditworthiness, not your personal information. The Equal Credit Opportunity Act prohibits financial institutions from considering an applicant’s race, religion, national origin, sex, marital status and other personal details during the application process. Lenders will consider other non-personal, financial details, like your credit history, income and monthly housing costs, when determining your creditworthiness.</a:t>
            </a:r>
          </a:p>
        </p:txBody>
      </p:sp>
      <p:sp>
        <p:nvSpPr>
          <p:cNvPr id="4" name="TextBox 3">
            <a:extLst>
              <a:ext uri="{FF2B5EF4-FFF2-40B4-BE49-F238E27FC236}">
                <a16:creationId xmlns:a16="http://schemas.microsoft.com/office/drawing/2014/main" id="{E3157417-07D4-438B-9B18-478D8DFD958A}"/>
              </a:ext>
            </a:extLst>
          </p:cNvPr>
          <p:cNvSpPr txBox="1"/>
          <p:nvPr/>
        </p:nvSpPr>
        <p:spPr>
          <a:xfrm>
            <a:off x="0" y="0"/>
            <a:ext cx="12192000" cy="584775"/>
          </a:xfrm>
          <a:prstGeom prst="rect">
            <a:avLst/>
          </a:prstGeom>
          <a:solidFill>
            <a:srgbClr val="A5D6CD"/>
          </a:solidFill>
        </p:spPr>
        <p:txBody>
          <a:bodyPr wrap="square" rtlCol="0">
            <a:spAutoFit/>
          </a:bodyPr>
          <a:lstStyle/>
          <a:p>
            <a:pPr algn="ctr"/>
            <a:r>
              <a:rPr lang="en-US" sz="3200" dirty="0">
                <a:latin typeface="Corbel" panose="020B0503020204020204" pitchFamily="34" charset="0"/>
              </a:rPr>
              <a:t>Introduction</a:t>
            </a:r>
          </a:p>
        </p:txBody>
      </p:sp>
    </p:spTree>
    <p:extLst>
      <p:ext uri="{BB962C8B-B14F-4D97-AF65-F5344CB8AC3E}">
        <p14:creationId xmlns:p14="http://schemas.microsoft.com/office/powerpoint/2010/main" val="42532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95F21AC-7FC7-4E0A-AA61-A91F805CCAD2}"/>
              </a:ext>
            </a:extLst>
          </p:cNvPr>
          <p:cNvGraphicFramePr>
            <a:graphicFrameLocks/>
          </p:cNvGraphicFramePr>
          <p:nvPr>
            <p:extLst>
              <p:ext uri="{D42A27DB-BD31-4B8C-83A1-F6EECF244321}">
                <p14:modId xmlns:p14="http://schemas.microsoft.com/office/powerpoint/2010/main" val="1859490096"/>
              </p:ext>
            </p:extLst>
          </p:nvPr>
        </p:nvGraphicFramePr>
        <p:xfrm>
          <a:off x="172062" y="657487"/>
          <a:ext cx="2964153" cy="21357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D5AAB31-B841-4554-82CF-26F32E725344}"/>
              </a:ext>
            </a:extLst>
          </p:cNvPr>
          <p:cNvGraphicFramePr>
            <a:graphicFrameLocks/>
          </p:cNvGraphicFramePr>
          <p:nvPr>
            <p:extLst>
              <p:ext uri="{D42A27DB-BD31-4B8C-83A1-F6EECF244321}">
                <p14:modId xmlns:p14="http://schemas.microsoft.com/office/powerpoint/2010/main" val="2685495937"/>
              </p:ext>
            </p:extLst>
          </p:nvPr>
        </p:nvGraphicFramePr>
        <p:xfrm>
          <a:off x="8320087" y="2609850"/>
          <a:ext cx="3699850" cy="401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CB79CBF-6986-4EFE-AE61-070C33E0E224}"/>
              </a:ext>
            </a:extLst>
          </p:cNvPr>
          <p:cNvGraphicFramePr>
            <a:graphicFrameLocks/>
          </p:cNvGraphicFramePr>
          <p:nvPr>
            <p:extLst>
              <p:ext uri="{D42A27DB-BD31-4B8C-83A1-F6EECF244321}">
                <p14:modId xmlns:p14="http://schemas.microsoft.com/office/powerpoint/2010/main" val="2650751904"/>
              </p:ext>
            </p:extLst>
          </p:nvPr>
        </p:nvGraphicFramePr>
        <p:xfrm>
          <a:off x="2981325" y="657487"/>
          <a:ext cx="5095875" cy="21357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C72D5D64-7742-4F0B-82EA-7E007A1F7E95}"/>
              </a:ext>
            </a:extLst>
          </p:cNvPr>
          <p:cNvGraphicFramePr>
            <a:graphicFrameLocks/>
          </p:cNvGraphicFramePr>
          <p:nvPr>
            <p:extLst>
              <p:ext uri="{D42A27DB-BD31-4B8C-83A1-F6EECF244321}">
                <p14:modId xmlns:p14="http://schemas.microsoft.com/office/powerpoint/2010/main" val="1948264748"/>
              </p:ext>
            </p:extLst>
          </p:nvPr>
        </p:nvGraphicFramePr>
        <p:xfrm>
          <a:off x="3871913" y="2865918"/>
          <a:ext cx="4448174" cy="2291024"/>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3D23E98-5B0B-4AFC-A12C-D37D0724B7FC}"/>
              </a:ext>
            </a:extLst>
          </p:cNvPr>
          <p:cNvSpPr txBox="1"/>
          <p:nvPr/>
        </p:nvSpPr>
        <p:spPr>
          <a:xfrm>
            <a:off x="0" y="0"/>
            <a:ext cx="12192000" cy="584775"/>
          </a:xfrm>
          <a:prstGeom prst="rect">
            <a:avLst/>
          </a:prstGeom>
          <a:solidFill>
            <a:srgbClr val="A5D6CD"/>
          </a:solidFill>
        </p:spPr>
        <p:txBody>
          <a:bodyPr wrap="square" rtlCol="0">
            <a:spAutoFit/>
          </a:bodyPr>
          <a:lstStyle/>
          <a:p>
            <a:pPr algn="ctr"/>
            <a:r>
              <a:rPr lang="en-US" sz="3200" dirty="0">
                <a:latin typeface="Corbel" panose="020B0503020204020204" pitchFamily="34" charset="0"/>
              </a:rPr>
              <a:t>Applicants Demographic Information</a:t>
            </a:r>
          </a:p>
        </p:txBody>
      </p:sp>
      <p:pic>
        <p:nvPicPr>
          <p:cNvPr id="11" name="Picture 10">
            <a:extLst>
              <a:ext uri="{FF2B5EF4-FFF2-40B4-BE49-F238E27FC236}">
                <a16:creationId xmlns:a16="http://schemas.microsoft.com/office/drawing/2014/main" id="{0ECD25F1-2899-4A7B-BE73-E1C4573191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1228" y="1498330"/>
            <a:ext cx="994133" cy="530495"/>
          </a:xfrm>
          <a:prstGeom prst="rect">
            <a:avLst/>
          </a:prstGeom>
        </p:spPr>
      </p:pic>
      <p:graphicFrame>
        <p:nvGraphicFramePr>
          <p:cNvPr id="13" name="Chart 12">
            <a:extLst>
              <a:ext uri="{FF2B5EF4-FFF2-40B4-BE49-F238E27FC236}">
                <a16:creationId xmlns:a16="http://schemas.microsoft.com/office/drawing/2014/main" id="{012BD9BB-240A-4F50-B4AE-F15DE2E9DFA2}"/>
              </a:ext>
            </a:extLst>
          </p:cNvPr>
          <p:cNvGraphicFramePr>
            <a:graphicFrameLocks/>
          </p:cNvGraphicFramePr>
          <p:nvPr>
            <p:extLst>
              <p:ext uri="{D42A27DB-BD31-4B8C-83A1-F6EECF244321}">
                <p14:modId xmlns:p14="http://schemas.microsoft.com/office/powerpoint/2010/main" val="570393795"/>
              </p:ext>
            </p:extLst>
          </p:nvPr>
        </p:nvGraphicFramePr>
        <p:xfrm>
          <a:off x="198846" y="2865919"/>
          <a:ext cx="3763555" cy="2363736"/>
        </p:xfrm>
        <a:graphic>
          <a:graphicData uri="http://schemas.openxmlformats.org/drawingml/2006/chart">
            <c:chart xmlns:c="http://schemas.openxmlformats.org/drawingml/2006/chart" xmlns:r="http://schemas.openxmlformats.org/officeDocument/2006/relationships" r:id="rId7"/>
          </a:graphicData>
        </a:graphic>
      </p:graphicFrame>
      <p:sp>
        <p:nvSpPr>
          <p:cNvPr id="14" name="TextBox 13">
            <a:extLst>
              <a:ext uri="{FF2B5EF4-FFF2-40B4-BE49-F238E27FC236}">
                <a16:creationId xmlns:a16="http://schemas.microsoft.com/office/drawing/2014/main" id="{F371A528-9F0F-4E26-AD43-818E80ADDE0E}"/>
              </a:ext>
            </a:extLst>
          </p:cNvPr>
          <p:cNvSpPr txBox="1"/>
          <p:nvPr/>
        </p:nvSpPr>
        <p:spPr>
          <a:xfrm>
            <a:off x="135732" y="5365936"/>
            <a:ext cx="8062912" cy="1107996"/>
          </a:xfrm>
          <a:prstGeom prst="rect">
            <a:avLst/>
          </a:prstGeom>
          <a:noFill/>
          <a:ln>
            <a:solidFill>
              <a:srgbClr val="A5D6CD"/>
            </a:solidFill>
          </a:ln>
        </p:spPr>
        <p:txBody>
          <a:bodyPr wrap="square" rtlCol="0">
            <a:spAutoFit/>
          </a:bodyPr>
          <a:lstStyle/>
          <a:p>
            <a:r>
              <a:rPr lang="en-US" sz="1100" dirty="0">
                <a:latin typeface="Corbel" panose="020B0503020204020204" pitchFamily="34" charset="0"/>
              </a:rPr>
              <a:t>~ 9 out of 10 Loan applications are from females, </a:t>
            </a:r>
            <a:br>
              <a:rPr lang="en-US" sz="1100" dirty="0">
                <a:latin typeface="Corbel" panose="020B0503020204020204" pitchFamily="34" charset="0"/>
              </a:rPr>
            </a:br>
            <a:r>
              <a:rPr lang="en-US" sz="1100" dirty="0">
                <a:latin typeface="Corbel" panose="020B0503020204020204" pitchFamily="34" charset="0"/>
              </a:rPr>
              <a:t>~ More than half of Loan applications are from Workers, while Students are list likely to apply for Loans</a:t>
            </a:r>
          </a:p>
          <a:p>
            <a:r>
              <a:rPr lang="en-US" sz="1100" dirty="0">
                <a:latin typeface="Corbel" panose="020B0503020204020204" pitchFamily="34" charset="0"/>
              </a:rPr>
              <a:t>~ Managers take the lead in load applications amongst workers with a total of </a:t>
            </a:r>
            <a:r>
              <a:rPr lang="en-US" sz="1100" dirty="0">
                <a:solidFill>
                  <a:srgbClr val="FF0000"/>
                </a:solidFill>
                <a:latin typeface="Corbel" panose="020B0503020204020204" pitchFamily="34" charset="0"/>
              </a:rPr>
              <a:t>47.5%</a:t>
            </a:r>
            <a:r>
              <a:rPr lang="en-US" sz="1100" dirty="0">
                <a:latin typeface="Corbel" panose="020B0503020204020204" pitchFamily="34" charset="0"/>
              </a:rPr>
              <a:t>, Most of the Loan applications come from the company staffs with a total of </a:t>
            </a:r>
            <a:r>
              <a:rPr lang="en-US" sz="1100" dirty="0">
                <a:solidFill>
                  <a:srgbClr val="FF0000"/>
                </a:solidFill>
                <a:latin typeface="Corbel" panose="020B0503020204020204" pitchFamily="34" charset="0"/>
              </a:rPr>
              <a:t>44.4%.</a:t>
            </a:r>
          </a:p>
          <a:p>
            <a:r>
              <a:rPr lang="en-US" sz="1100" dirty="0">
                <a:latin typeface="Corbel" panose="020B0503020204020204" pitchFamily="34" charset="0"/>
              </a:rPr>
              <a:t>~ Generally, most applications for Loans are from Laborers.</a:t>
            </a:r>
          </a:p>
          <a:p>
            <a:r>
              <a:rPr lang="en-US" sz="1100" dirty="0">
                <a:latin typeface="Corbel" panose="020B0503020204020204" pitchFamily="34" charset="0"/>
              </a:rPr>
              <a:t>~ </a:t>
            </a:r>
            <a:r>
              <a:rPr lang="en-US" sz="1100" dirty="0">
                <a:solidFill>
                  <a:srgbClr val="FF0000"/>
                </a:solidFill>
                <a:latin typeface="Corbel" panose="020B0503020204020204" pitchFamily="34" charset="0"/>
              </a:rPr>
              <a:t>86.2% </a:t>
            </a:r>
            <a:r>
              <a:rPr lang="en-US" sz="1100" dirty="0">
                <a:latin typeface="Corbel" panose="020B0503020204020204" pitchFamily="34" charset="0"/>
              </a:rPr>
              <a:t>applications are from people whose income band is between </a:t>
            </a:r>
            <a:r>
              <a:rPr lang="en-US" sz="1100" dirty="0">
                <a:solidFill>
                  <a:srgbClr val="FF0000"/>
                </a:solidFill>
                <a:latin typeface="Corbel" panose="020B0503020204020204" pitchFamily="34" charset="0"/>
              </a:rPr>
              <a:t>$100,000 - $1,000,000</a:t>
            </a:r>
          </a:p>
        </p:txBody>
      </p:sp>
      <p:sp>
        <p:nvSpPr>
          <p:cNvPr id="15" name="Rectangle 14">
            <a:extLst>
              <a:ext uri="{FF2B5EF4-FFF2-40B4-BE49-F238E27FC236}">
                <a16:creationId xmlns:a16="http://schemas.microsoft.com/office/drawing/2014/main" id="{3C774D76-FC48-431E-9A76-265885C50823}"/>
              </a:ext>
            </a:extLst>
          </p:cNvPr>
          <p:cNvSpPr/>
          <p:nvPr/>
        </p:nvSpPr>
        <p:spPr>
          <a:xfrm>
            <a:off x="3635059" y="1028181"/>
            <a:ext cx="4518341" cy="286270"/>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endParaRPr>
          </a:p>
        </p:txBody>
      </p:sp>
      <p:graphicFrame>
        <p:nvGraphicFramePr>
          <p:cNvPr id="16" name="Chart 15">
            <a:extLst>
              <a:ext uri="{FF2B5EF4-FFF2-40B4-BE49-F238E27FC236}">
                <a16:creationId xmlns:a16="http://schemas.microsoft.com/office/drawing/2014/main" id="{FB5A838D-7C1C-4366-A861-50D2981E0297}"/>
              </a:ext>
            </a:extLst>
          </p:cNvPr>
          <p:cNvGraphicFramePr>
            <a:graphicFrameLocks/>
          </p:cNvGraphicFramePr>
          <p:nvPr>
            <p:extLst>
              <p:ext uri="{D42A27DB-BD31-4B8C-83A1-F6EECF244321}">
                <p14:modId xmlns:p14="http://schemas.microsoft.com/office/powerpoint/2010/main" val="3223835378"/>
              </p:ext>
            </p:extLst>
          </p:nvPr>
        </p:nvGraphicFramePr>
        <p:xfrm>
          <a:off x="8153400" y="657487"/>
          <a:ext cx="3866537" cy="1789885"/>
        </p:xfrm>
        <a:graphic>
          <a:graphicData uri="http://schemas.openxmlformats.org/drawingml/2006/chart">
            <c:chart xmlns:c="http://schemas.openxmlformats.org/drawingml/2006/chart" xmlns:r="http://schemas.openxmlformats.org/officeDocument/2006/relationships" r:id="rId8"/>
          </a:graphicData>
        </a:graphic>
      </p:graphicFrame>
      <p:sp>
        <p:nvSpPr>
          <p:cNvPr id="17" name="TextBox 16">
            <a:extLst>
              <a:ext uri="{FF2B5EF4-FFF2-40B4-BE49-F238E27FC236}">
                <a16:creationId xmlns:a16="http://schemas.microsoft.com/office/drawing/2014/main" id="{287E7725-3F9C-4CE0-A43A-DE77BC5266E2}"/>
              </a:ext>
            </a:extLst>
          </p:cNvPr>
          <p:cNvSpPr txBox="1"/>
          <p:nvPr/>
        </p:nvSpPr>
        <p:spPr>
          <a:xfrm>
            <a:off x="11063591" y="6473932"/>
            <a:ext cx="956345" cy="369332"/>
          </a:xfrm>
          <a:prstGeom prst="rect">
            <a:avLst/>
          </a:prstGeom>
          <a:solidFill>
            <a:srgbClr val="A5D6CD"/>
          </a:solidFill>
        </p:spPr>
        <p:txBody>
          <a:bodyPr wrap="square" rtlCol="0">
            <a:spAutoFit/>
          </a:bodyPr>
          <a:lstStyle/>
          <a:p>
            <a:r>
              <a:rPr lang="en-US" b="1" dirty="0"/>
              <a:t>438,557</a:t>
            </a:r>
            <a:endParaRPr lang="en-US" b="1" u="sng" dirty="0"/>
          </a:p>
        </p:txBody>
      </p:sp>
      <p:sp>
        <p:nvSpPr>
          <p:cNvPr id="18" name="TextBox 17">
            <a:extLst>
              <a:ext uri="{FF2B5EF4-FFF2-40B4-BE49-F238E27FC236}">
                <a16:creationId xmlns:a16="http://schemas.microsoft.com/office/drawing/2014/main" id="{65F2BB83-AD70-4250-97DC-AECE88FA3C42}"/>
              </a:ext>
            </a:extLst>
          </p:cNvPr>
          <p:cNvSpPr txBox="1"/>
          <p:nvPr/>
        </p:nvSpPr>
        <p:spPr>
          <a:xfrm>
            <a:off x="8153400" y="6506611"/>
            <a:ext cx="2910191" cy="369332"/>
          </a:xfrm>
          <a:prstGeom prst="rect">
            <a:avLst/>
          </a:prstGeom>
          <a:noFill/>
        </p:spPr>
        <p:txBody>
          <a:bodyPr wrap="square" rtlCol="0">
            <a:spAutoFit/>
          </a:bodyPr>
          <a:lstStyle/>
          <a:p>
            <a:r>
              <a:rPr lang="en-US" b="1" dirty="0"/>
              <a:t>Total Loan Application Count</a:t>
            </a:r>
          </a:p>
        </p:txBody>
      </p:sp>
    </p:spTree>
    <p:extLst>
      <p:ext uri="{BB962C8B-B14F-4D97-AF65-F5344CB8AC3E}">
        <p14:creationId xmlns:p14="http://schemas.microsoft.com/office/powerpoint/2010/main" val="53499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D23E98-5B0B-4AFC-A12C-D37D0724B7FC}"/>
              </a:ext>
            </a:extLst>
          </p:cNvPr>
          <p:cNvSpPr txBox="1"/>
          <p:nvPr/>
        </p:nvSpPr>
        <p:spPr>
          <a:xfrm>
            <a:off x="0" y="0"/>
            <a:ext cx="12192000" cy="584775"/>
          </a:xfrm>
          <a:prstGeom prst="rect">
            <a:avLst/>
          </a:prstGeom>
          <a:solidFill>
            <a:srgbClr val="A5D6CD"/>
          </a:solidFill>
        </p:spPr>
        <p:txBody>
          <a:bodyPr wrap="square" rtlCol="0">
            <a:spAutoFit/>
          </a:bodyPr>
          <a:lstStyle/>
          <a:p>
            <a:pPr algn="ctr"/>
            <a:r>
              <a:rPr lang="en-US" sz="3200" dirty="0">
                <a:latin typeface="Corbel" panose="020B0503020204020204" pitchFamily="34" charset="0"/>
              </a:rPr>
              <a:t>Creditors Demographic Information</a:t>
            </a:r>
          </a:p>
        </p:txBody>
      </p:sp>
      <p:pic>
        <p:nvPicPr>
          <p:cNvPr id="11" name="Picture 10">
            <a:extLst>
              <a:ext uri="{FF2B5EF4-FFF2-40B4-BE49-F238E27FC236}">
                <a16:creationId xmlns:a16="http://schemas.microsoft.com/office/drawing/2014/main" id="{0ECD25F1-2899-4A7B-BE73-E1C457319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228" y="1498330"/>
            <a:ext cx="994133" cy="530495"/>
          </a:xfrm>
          <a:prstGeom prst="rect">
            <a:avLst/>
          </a:prstGeom>
        </p:spPr>
      </p:pic>
      <p:graphicFrame>
        <p:nvGraphicFramePr>
          <p:cNvPr id="13" name="Chart 12">
            <a:extLst>
              <a:ext uri="{FF2B5EF4-FFF2-40B4-BE49-F238E27FC236}">
                <a16:creationId xmlns:a16="http://schemas.microsoft.com/office/drawing/2014/main" id="{012BD9BB-240A-4F50-B4AE-F15DE2E9DFA2}"/>
              </a:ext>
            </a:extLst>
          </p:cNvPr>
          <p:cNvGraphicFramePr>
            <a:graphicFrameLocks/>
          </p:cNvGraphicFramePr>
          <p:nvPr>
            <p:extLst>
              <p:ext uri="{D42A27DB-BD31-4B8C-83A1-F6EECF244321}">
                <p14:modId xmlns:p14="http://schemas.microsoft.com/office/powerpoint/2010/main" val="1654335431"/>
              </p:ext>
            </p:extLst>
          </p:nvPr>
        </p:nvGraphicFramePr>
        <p:xfrm>
          <a:off x="198846" y="2865919"/>
          <a:ext cx="3763555" cy="2363736"/>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F371A528-9F0F-4E26-AD43-818E80ADDE0E}"/>
              </a:ext>
            </a:extLst>
          </p:cNvPr>
          <p:cNvSpPr txBox="1"/>
          <p:nvPr/>
        </p:nvSpPr>
        <p:spPr>
          <a:xfrm>
            <a:off x="135732" y="5365936"/>
            <a:ext cx="8062912" cy="769441"/>
          </a:xfrm>
          <a:prstGeom prst="rect">
            <a:avLst/>
          </a:prstGeom>
          <a:noFill/>
          <a:ln>
            <a:solidFill>
              <a:srgbClr val="A5D6CD"/>
            </a:solidFill>
          </a:ln>
        </p:spPr>
        <p:txBody>
          <a:bodyPr wrap="square" rtlCol="0">
            <a:spAutoFit/>
          </a:bodyPr>
          <a:lstStyle/>
          <a:p>
            <a:r>
              <a:rPr lang="en-US" sz="1100" dirty="0">
                <a:latin typeface="Corbel" panose="020B0503020204020204" pitchFamily="34" charset="0"/>
              </a:rPr>
              <a:t>~ 6 out of 10 Loan applications are from females, </a:t>
            </a:r>
            <a:br>
              <a:rPr lang="en-US" sz="1100" dirty="0">
                <a:latin typeface="Corbel" panose="020B0503020204020204" pitchFamily="34" charset="0"/>
              </a:rPr>
            </a:br>
            <a:r>
              <a:rPr lang="en-US" sz="1100" dirty="0">
                <a:latin typeface="Corbel" panose="020B0503020204020204" pitchFamily="34" charset="0"/>
              </a:rPr>
              <a:t>~ More than half of Loan applicants are Workers and Students are list likely to apply for credits</a:t>
            </a:r>
          </a:p>
          <a:p>
            <a:r>
              <a:rPr lang="en-US" sz="1100" dirty="0">
                <a:latin typeface="Corbel" panose="020B0503020204020204" pitchFamily="34" charset="0"/>
              </a:rPr>
              <a:t>~ Laborers take the lead in load applications amongst workers with a total of </a:t>
            </a:r>
            <a:r>
              <a:rPr lang="en-US" sz="1100" dirty="0">
                <a:solidFill>
                  <a:srgbClr val="FF0000"/>
                </a:solidFill>
                <a:latin typeface="Corbel" panose="020B0503020204020204" pitchFamily="34" charset="0"/>
              </a:rPr>
              <a:t>28.57%</a:t>
            </a:r>
          </a:p>
          <a:p>
            <a:r>
              <a:rPr lang="en-US" sz="1100" dirty="0">
                <a:latin typeface="Corbel" panose="020B0503020204020204" pitchFamily="34" charset="0"/>
              </a:rPr>
              <a:t>~ </a:t>
            </a:r>
            <a:r>
              <a:rPr lang="en-US" sz="1100" dirty="0">
                <a:solidFill>
                  <a:srgbClr val="FF0000"/>
                </a:solidFill>
                <a:latin typeface="Corbel" panose="020B0503020204020204" pitchFamily="34" charset="0"/>
              </a:rPr>
              <a:t>87% </a:t>
            </a:r>
            <a:r>
              <a:rPr lang="en-US" sz="1100" dirty="0">
                <a:latin typeface="Corbel" panose="020B0503020204020204" pitchFamily="34" charset="0"/>
              </a:rPr>
              <a:t>applications are from people whose income band is within </a:t>
            </a:r>
            <a:r>
              <a:rPr lang="en-US" sz="1100" dirty="0">
                <a:solidFill>
                  <a:srgbClr val="FF0000"/>
                </a:solidFill>
                <a:latin typeface="Corbel" panose="020B0503020204020204" pitchFamily="34" charset="0"/>
              </a:rPr>
              <a:t>$100,000 – $1,000,000</a:t>
            </a:r>
          </a:p>
        </p:txBody>
      </p:sp>
      <p:sp>
        <p:nvSpPr>
          <p:cNvPr id="15" name="Rectangle 14">
            <a:extLst>
              <a:ext uri="{FF2B5EF4-FFF2-40B4-BE49-F238E27FC236}">
                <a16:creationId xmlns:a16="http://schemas.microsoft.com/office/drawing/2014/main" id="{3C774D76-FC48-431E-9A76-265885C50823}"/>
              </a:ext>
            </a:extLst>
          </p:cNvPr>
          <p:cNvSpPr/>
          <p:nvPr/>
        </p:nvSpPr>
        <p:spPr>
          <a:xfrm>
            <a:off x="3635059" y="1028181"/>
            <a:ext cx="4518341" cy="286270"/>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endParaRPr>
          </a:p>
        </p:txBody>
      </p:sp>
      <p:sp>
        <p:nvSpPr>
          <p:cNvPr id="17" name="TextBox 16">
            <a:extLst>
              <a:ext uri="{FF2B5EF4-FFF2-40B4-BE49-F238E27FC236}">
                <a16:creationId xmlns:a16="http://schemas.microsoft.com/office/drawing/2014/main" id="{287E7725-3F9C-4CE0-A43A-DE77BC5266E2}"/>
              </a:ext>
            </a:extLst>
          </p:cNvPr>
          <p:cNvSpPr txBox="1"/>
          <p:nvPr/>
        </p:nvSpPr>
        <p:spPr>
          <a:xfrm>
            <a:off x="11063591" y="6473932"/>
            <a:ext cx="956345" cy="369332"/>
          </a:xfrm>
          <a:prstGeom prst="rect">
            <a:avLst/>
          </a:prstGeom>
          <a:solidFill>
            <a:srgbClr val="A5D6CD"/>
          </a:solidFill>
        </p:spPr>
        <p:txBody>
          <a:bodyPr wrap="square" rtlCol="0">
            <a:spAutoFit/>
          </a:bodyPr>
          <a:lstStyle/>
          <a:p>
            <a:r>
              <a:rPr lang="en-US" b="1" dirty="0"/>
              <a:t>15,166</a:t>
            </a:r>
          </a:p>
        </p:txBody>
      </p:sp>
      <p:sp>
        <p:nvSpPr>
          <p:cNvPr id="18" name="TextBox 17">
            <a:extLst>
              <a:ext uri="{FF2B5EF4-FFF2-40B4-BE49-F238E27FC236}">
                <a16:creationId xmlns:a16="http://schemas.microsoft.com/office/drawing/2014/main" id="{65F2BB83-AD70-4250-97DC-AECE88FA3C42}"/>
              </a:ext>
            </a:extLst>
          </p:cNvPr>
          <p:cNvSpPr txBox="1"/>
          <p:nvPr/>
        </p:nvSpPr>
        <p:spPr>
          <a:xfrm>
            <a:off x="8153400" y="6506611"/>
            <a:ext cx="2910191" cy="369332"/>
          </a:xfrm>
          <a:prstGeom prst="rect">
            <a:avLst/>
          </a:prstGeom>
          <a:noFill/>
        </p:spPr>
        <p:txBody>
          <a:bodyPr wrap="square" rtlCol="0">
            <a:spAutoFit/>
          </a:bodyPr>
          <a:lstStyle/>
          <a:p>
            <a:r>
              <a:rPr lang="en-US" b="1" dirty="0"/>
              <a:t>Total Loan Application Count</a:t>
            </a:r>
          </a:p>
        </p:txBody>
      </p:sp>
      <p:graphicFrame>
        <p:nvGraphicFramePr>
          <p:cNvPr id="19" name="Chart 18">
            <a:extLst>
              <a:ext uri="{FF2B5EF4-FFF2-40B4-BE49-F238E27FC236}">
                <a16:creationId xmlns:a16="http://schemas.microsoft.com/office/drawing/2014/main" id="{6B6E0856-863A-49B0-A273-4CF5E979A585}"/>
              </a:ext>
            </a:extLst>
          </p:cNvPr>
          <p:cNvGraphicFramePr>
            <a:graphicFrameLocks/>
          </p:cNvGraphicFramePr>
          <p:nvPr>
            <p:extLst>
              <p:ext uri="{D42A27DB-BD31-4B8C-83A1-F6EECF244321}">
                <p14:modId xmlns:p14="http://schemas.microsoft.com/office/powerpoint/2010/main" val="578356213"/>
              </p:ext>
            </p:extLst>
          </p:nvPr>
        </p:nvGraphicFramePr>
        <p:xfrm>
          <a:off x="122646" y="584775"/>
          <a:ext cx="3396934" cy="23637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C6337C9C-5367-4F3D-8611-B3F7054C7765}"/>
              </a:ext>
            </a:extLst>
          </p:cNvPr>
          <p:cNvGraphicFramePr>
            <a:graphicFrameLocks/>
          </p:cNvGraphicFramePr>
          <p:nvPr>
            <p:extLst>
              <p:ext uri="{D42A27DB-BD31-4B8C-83A1-F6EECF244321}">
                <p14:modId xmlns:p14="http://schemas.microsoft.com/office/powerpoint/2010/main" val="1076133905"/>
              </p:ext>
            </p:extLst>
          </p:nvPr>
        </p:nvGraphicFramePr>
        <p:xfrm>
          <a:off x="3228669" y="584775"/>
          <a:ext cx="4572000" cy="22084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a:extLst>
              <a:ext uri="{FF2B5EF4-FFF2-40B4-BE49-F238E27FC236}">
                <a16:creationId xmlns:a16="http://schemas.microsoft.com/office/drawing/2014/main" id="{2E70F6D8-EB42-4B9C-9A9F-0677A21E352E}"/>
              </a:ext>
            </a:extLst>
          </p:cNvPr>
          <p:cNvGraphicFramePr>
            <a:graphicFrameLocks/>
          </p:cNvGraphicFramePr>
          <p:nvPr>
            <p:extLst>
              <p:ext uri="{D42A27DB-BD31-4B8C-83A1-F6EECF244321}">
                <p14:modId xmlns:p14="http://schemas.microsoft.com/office/powerpoint/2010/main" val="4294656506"/>
              </p:ext>
            </p:extLst>
          </p:nvPr>
        </p:nvGraphicFramePr>
        <p:xfrm>
          <a:off x="8153400" y="704717"/>
          <a:ext cx="3915954" cy="220843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id="{442CB2AD-492D-497A-8729-3131DCFA9244}"/>
              </a:ext>
            </a:extLst>
          </p:cNvPr>
          <p:cNvGraphicFramePr>
            <a:graphicFrameLocks/>
          </p:cNvGraphicFramePr>
          <p:nvPr>
            <p:extLst>
              <p:ext uri="{D42A27DB-BD31-4B8C-83A1-F6EECF244321}">
                <p14:modId xmlns:p14="http://schemas.microsoft.com/office/powerpoint/2010/main" val="1844320988"/>
              </p:ext>
            </p:extLst>
          </p:nvPr>
        </p:nvGraphicFramePr>
        <p:xfrm>
          <a:off x="3962401" y="2882257"/>
          <a:ext cx="4100513" cy="23637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a:extLst>
              <a:ext uri="{FF2B5EF4-FFF2-40B4-BE49-F238E27FC236}">
                <a16:creationId xmlns:a16="http://schemas.microsoft.com/office/drawing/2014/main" id="{355BC3DD-0CDC-4615-9388-A303F93E18D4}"/>
              </a:ext>
            </a:extLst>
          </p:cNvPr>
          <p:cNvGraphicFramePr>
            <a:graphicFrameLocks/>
          </p:cNvGraphicFramePr>
          <p:nvPr>
            <p:extLst>
              <p:ext uri="{D42A27DB-BD31-4B8C-83A1-F6EECF244321}">
                <p14:modId xmlns:p14="http://schemas.microsoft.com/office/powerpoint/2010/main" val="551599295"/>
              </p:ext>
            </p:extLst>
          </p:nvPr>
        </p:nvGraphicFramePr>
        <p:xfrm>
          <a:off x="8153400" y="2827423"/>
          <a:ext cx="3915954" cy="3679188"/>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88380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A70B547-E9CB-4970-9C1D-FD92AC8148A0}"/>
              </a:ext>
            </a:extLst>
          </p:cNvPr>
          <p:cNvGraphicFramePr/>
          <p:nvPr>
            <p:custDataLst>
              <p:tags r:id="rId1"/>
            </p:custDataLst>
            <p:extLst>
              <p:ext uri="{D42A27DB-BD31-4B8C-83A1-F6EECF244321}">
                <p14:modId xmlns:p14="http://schemas.microsoft.com/office/powerpoint/2010/main" val="924504636"/>
              </p:ext>
            </p:extLst>
          </p:nvPr>
        </p:nvGraphicFramePr>
        <p:xfrm>
          <a:off x="442140" y="2924466"/>
          <a:ext cx="1649413" cy="1330325"/>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29A12B10-F45F-433E-95B4-0CD754068C44}"/>
              </a:ext>
            </a:extLst>
          </p:cNvPr>
          <p:cNvSpPr txBox="1"/>
          <p:nvPr/>
        </p:nvSpPr>
        <p:spPr>
          <a:xfrm>
            <a:off x="735384" y="3370570"/>
            <a:ext cx="956345" cy="369332"/>
          </a:xfrm>
          <a:prstGeom prst="rect">
            <a:avLst/>
          </a:prstGeom>
          <a:noFill/>
        </p:spPr>
        <p:txBody>
          <a:bodyPr wrap="square" rtlCol="0">
            <a:spAutoFit/>
          </a:bodyPr>
          <a:lstStyle/>
          <a:p>
            <a:r>
              <a:rPr lang="en-US" b="1" dirty="0">
                <a:solidFill>
                  <a:schemeClr val="bg1"/>
                </a:solidFill>
              </a:rPr>
              <a:t>438,510</a:t>
            </a:r>
          </a:p>
        </p:txBody>
      </p:sp>
      <p:sp>
        <p:nvSpPr>
          <p:cNvPr id="6" name="TextBox 5">
            <a:extLst>
              <a:ext uri="{FF2B5EF4-FFF2-40B4-BE49-F238E27FC236}">
                <a16:creationId xmlns:a16="http://schemas.microsoft.com/office/drawing/2014/main" id="{3C1245C7-9487-45CC-A42E-2FD8343F80F9}"/>
              </a:ext>
            </a:extLst>
          </p:cNvPr>
          <p:cNvSpPr txBox="1"/>
          <p:nvPr/>
        </p:nvSpPr>
        <p:spPr>
          <a:xfrm>
            <a:off x="388642" y="2562743"/>
            <a:ext cx="1806110" cy="584775"/>
          </a:xfrm>
          <a:prstGeom prst="rect">
            <a:avLst/>
          </a:prstGeom>
          <a:noFill/>
        </p:spPr>
        <p:txBody>
          <a:bodyPr wrap="square" rtlCol="0">
            <a:spAutoFit/>
          </a:bodyPr>
          <a:lstStyle/>
          <a:p>
            <a:pPr algn="ctr"/>
            <a:r>
              <a:rPr lang="en-US" sz="1600" b="1" u="sng" dirty="0">
                <a:latin typeface="Corbel" panose="020B0503020204020204" pitchFamily="34" charset="0"/>
              </a:rPr>
              <a:t>Total No of Loan applicants</a:t>
            </a:r>
          </a:p>
        </p:txBody>
      </p:sp>
      <p:sp>
        <p:nvSpPr>
          <p:cNvPr id="8" name="Isosceles Triangle 7">
            <a:extLst>
              <a:ext uri="{FF2B5EF4-FFF2-40B4-BE49-F238E27FC236}">
                <a16:creationId xmlns:a16="http://schemas.microsoft.com/office/drawing/2014/main" id="{CAF8B8D8-8D40-4ED8-859F-50153374295F}"/>
              </a:ext>
            </a:extLst>
          </p:cNvPr>
          <p:cNvSpPr/>
          <p:nvPr/>
        </p:nvSpPr>
        <p:spPr>
          <a:xfrm rot="5400000">
            <a:off x="1765345" y="3412361"/>
            <a:ext cx="1027113" cy="28575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fontAlgn="base">
              <a:spcBef>
                <a:spcPct val="0"/>
              </a:spcBef>
              <a:spcAft>
                <a:spcPct val="0"/>
              </a:spcAft>
              <a:defRPr/>
            </a:pPr>
            <a:endParaRPr lang="en-US" sz="1500">
              <a:solidFill>
                <a:srgbClr val="FFFFFF"/>
              </a:solidFill>
              <a:latin typeface="Corbel" pitchFamily="34" charset="0"/>
            </a:endParaRPr>
          </a:p>
        </p:txBody>
      </p:sp>
      <p:graphicFrame>
        <p:nvGraphicFramePr>
          <p:cNvPr id="11" name="Chart 10">
            <a:extLst>
              <a:ext uri="{FF2B5EF4-FFF2-40B4-BE49-F238E27FC236}">
                <a16:creationId xmlns:a16="http://schemas.microsoft.com/office/drawing/2014/main" id="{8D96C7FE-B36B-4ADB-9A88-850BFA925E23}"/>
              </a:ext>
            </a:extLst>
          </p:cNvPr>
          <p:cNvGraphicFramePr/>
          <p:nvPr>
            <p:custDataLst>
              <p:tags r:id="rId2"/>
            </p:custDataLst>
            <p:extLst>
              <p:ext uri="{D42A27DB-BD31-4B8C-83A1-F6EECF244321}">
                <p14:modId xmlns:p14="http://schemas.microsoft.com/office/powerpoint/2010/main" val="231116033"/>
              </p:ext>
            </p:extLst>
          </p:nvPr>
        </p:nvGraphicFramePr>
        <p:xfrm>
          <a:off x="2644693" y="2901477"/>
          <a:ext cx="1649413" cy="1330325"/>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id="{EFF4419E-212C-4E78-BB3D-563401CBB333}"/>
              </a:ext>
            </a:extLst>
          </p:cNvPr>
          <p:cNvSpPr txBox="1"/>
          <p:nvPr/>
        </p:nvSpPr>
        <p:spPr>
          <a:xfrm>
            <a:off x="3014315" y="3362923"/>
            <a:ext cx="956345" cy="369332"/>
          </a:xfrm>
          <a:prstGeom prst="rect">
            <a:avLst/>
          </a:prstGeom>
          <a:noFill/>
        </p:spPr>
        <p:txBody>
          <a:bodyPr wrap="square" rtlCol="0">
            <a:spAutoFit/>
          </a:bodyPr>
          <a:lstStyle/>
          <a:p>
            <a:r>
              <a:rPr lang="en-US" b="1" dirty="0">
                <a:solidFill>
                  <a:schemeClr val="bg1"/>
                </a:solidFill>
              </a:rPr>
              <a:t>15,166</a:t>
            </a:r>
          </a:p>
        </p:txBody>
      </p:sp>
      <p:sp>
        <p:nvSpPr>
          <p:cNvPr id="13" name="TextBox 12">
            <a:extLst>
              <a:ext uri="{FF2B5EF4-FFF2-40B4-BE49-F238E27FC236}">
                <a16:creationId xmlns:a16="http://schemas.microsoft.com/office/drawing/2014/main" id="{2A9042B7-BC5D-49ED-A903-887223036F30}"/>
              </a:ext>
            </a:extLst>
          </p:cNvPr>
          <p:cNvSpPr txBox="1"/>
          <p:nvPr/>
        </p:nvSpPr>
        <p:spPr>
          <a:xfrm>
            <a:off x="2487996" y="2590038"/>
            <a:ext cx="1806110" cy="584775"/>
          </a:xfrm>
          <a:prstGeom prst="rect">
            <a:avLst/>
          </a:prstGeom>
          <a:noFill/>
        </p:spPr>
        <p:txBody>
          <a:bodyPr wrap="square" rtlCol="0">
            <a:spAutoFit/>
          </a:bodyPr>
          <a:lstStyle/>
          <a:p>
            <a:pPr algn="ctr"/>
            <a:r>
              <a:rPr lang="en-US" sz="1600" b="1" u="sng" dirty="0">
                <a:latin typeface="Corbel" panose="020B0503020204020204" pitchFamily="34" charset="0"/>
              </a:rPr>
              <a:t>Total No of Loan Granted</a:t>
            </a:r>
          </a:p>
        </p:txBody>
      </p:sp>
      <p:graphicFrame>
        <p:nvGraphicFramePr>
          <p:cNvPr id="15" name="Chart 14">
            <a:extLst>
              <a:ext uri="{FF2B5EF4-FFF2-40B4-BE49-F238E27FC236}">
                <a16:creationId xmlns:a16="http://schemas.microsoft.com/office/drawing/2014/main" id="{17EF90F1-AEE4-41D4-985D-F35EA951CEDD}"/>
              </a:ext>
            </a:extLst>
          </p:cNvPr>
          <p:cNvGraphicFramePr>
            <a:graphicFrameLocks/>
          </p:cNvGraphicFramePr>
          <p:nvPr>
            <p:extLst>
              <p:ext uri="{D42A27DB-BD31-4B8C-83A1-F6EECF244321}">
                <p14:modId xmlns:p14="http://schemas.microsoft.com/office/powerpoint/2010/main" val="4065031035"/>
              </p:ext>
            </p:extLst>
          </p:nvPr>
        </p:nvGraphicFramePr>
        <p:xfrm>
          <a:off x="5111403" y="1567460"/>
          <a:ext cx="5072063" cy="3590925"/>
        </p:xfrm>
        <a:graphic>
          <a:graphicData uri="http://schemas.openxmlformats.org/drawingml/2006/chart">
            <c:chart xmlns:c="http://schemas.openxmlformats.org/drawingml/2006/chart" xmlns:r="http://schemas.openxmlformats.org/officeDocument/2006/relationships" r:id="rId6"/>
          </a:graphicData>
        </a:graphic>
      </p:graphicFrame>
      <p:grpSp>
        <p:nvGrpSpPr>
          <p:cNvPr id="22" name="Group 21">
            <a:extLst>
              <a:ext uri="{FF2B5EF4-FFF2-40B4-BE49-F238E27FC236}">
                <a16:creationId xmlns:a16="http://schemas.microsoft.com/office/drawing/2014/main" id="{5D5D1D4E-68ED-4188-974D-1F61F53D3F74}"/>
              </a:ext>
            </a:extLst>
          </p:cNvPr>
          <p:cNvGrpSpPr/>
          <p:nvPr/>
        </p:nvGrpSpPr>
        <p:grpSpPr>
          <a:xfrm>
            <a:off x="4210050" y="2305047"/>
            <a:ext cx="1002977" cy="2328932"/>
            <a:chOff x="2594197" y="3389311"/>
            <a:chExt cx="1353917" cy="2388137"/>
          </a:xfrm>
        </p:grpSpPr>
        <p:grpSp>
          <p:nvGrpSpPr>
            <p:cNvPr id="23" name="Group 22">
              <a:extLst>
                <a:ext uri="{FF2B5EF4-FFF2-40B4-BE49-F238E27FC236}">
                  <a16:creationId xmlns:a16="http://schemas.microsoft.com/office/drawing/2014/main" id="{EABAD20A-6AD5-4FF4-A268-50C821DE9863}"/>
                </a:ext>
              </a:extLst>
            </p:cNvPr>
            <p:cNvGrpSpPr/>
            <p:nvPr/>
          </p:nvGrpSpPr>
          <p:grpSpPr>
            <a:xfrm>
              <a:off x="2594197" y="3389311"/>
              <a:ext cx="1353907" cy="2388137"/>
              <a:chOff x="2533444" y="4322763"/>
              <a:chExt cx="1858641" cy="1151569"/>
            </a:xfrm>
          </p:grpSpPr>
          <p:cxnSp>
            <p:nvCxnSpPr>
              <p:cNvPr id="25" name="Straight Arrow Connector 24">
                <a:extLst>
                  <a:ext uri="{FF2B5EF4-FFF2-40B4-BE49-F238E27FC236}">
                    <a16:creationId xmlns:a16="http://schemas.microsoft.com/office/drawing/2014/main" id="{CA07A07F-C43D-4257-ADEA-335930BE2A44}"/>
                  </a:ext>
                </a:extLst>
              </p:cNvPr>
              <p:cNvCxnSpPr/>
              <p:nvPr/>
            </p:nvCxnSpPr>
            <p:spPr>
              <a:xfrm flipV="1">
                <a:off x="2836335" y="4325737"/>
                <a:ext cx="1555750" cy="0"/>
              </a:xfrm>
              <a:prstGeom prst="straightConnector1">
                <a:avLst/>
              </a:prstGeom>
              <a:ln w="12700">
                <a:solidFill>
                  <a:srgbClr val="FF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F746D9D-BD33-497B-8205-E6ED35BD21C3}"/>
                  </a:ext>
                </a:extLst>
              </p:cNvPr>
              <p:cNvCxnSpPr/>
              <p:nvPr/>
            </p:nvCxnSpPr>
            <p:spPr>
              <a:xfrm flipV="1">
                <a:off x="2836335" y="5474332"/>
                <a:ext cx="1555750" cy="0"/>
              </a:xfrm>
              <a:prstGeom prst="straightConnector1">
                <a:avLst/>
              </a:prstGeom>
              <a:ln w="12700">
                <a:solidFill>
                  <a:srgbClr val="FF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747B05-FB65-4B81-BFEA-D3A5D04566F3}"/>
                  </a:ext>
                </a:extLst>
              </p:cNvPr>
              <p:cNvCxnSpPr>
                <a:cxnSpLocks/>
              </p:cNvCxnSpPr>
              <p:nvPr/>
            </p:nvCxnSpPr>
            <p:spPr>
              <a:xfrm flipH="1">
                <a:off x="2836335" y="4322763"/>
                <a:ext cx="6879" cy="1151569"/>
              </a:xfrm>
              <a:prstGeom prst="line">
                <a:avLst/>
              </a:prstGeom>
              <a:ln w="12700">
                <a:solidFill>
                  <a:srgbClr val="FF0000"/>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9A8570A-F78D-44A5-890A-1D7C44D9B2C3}"/>
                  </a:ext>
                </a:extLst>
              </p:cNvPr>
              <p:cNvCxnSpPr>
                <a:cxnSpLocks/>
              </p:cNvCxnSpPr>
              <p:nvPr/>
            </p:nvCxnSpPr>
            <p:spPr>
              <a:xfrm flipH="1">
                <a:off x="2533444" y="4957895"/>
                <a:ext cx="302890" cy="0"/>
              </a:xfrm>
              <a:prstGeom prst="line">
                <a:avLst/>
              </a:prstGeom>
              <a:ln w="12700">
                <a:solidFill>
                  <a:srgbClr val="FF0000"/>
                </a:solidFill>
              </a:ln>
              <a:effectLst/>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4B4F6036-B181-4E0F-A4D6-ADDAD1AC9687}"/>
                </a:ext>
              </a:extLst>
            </p:cNvPr>
            <p:cNvCxnSpPr/>
            <p:nvPr/>
          </p:nvCxnSpPr>
          <p:spPr>
            <a:xfrm flipV="1">
              <a:off x="2814842" y="5009239"/>
              <a:ext cx="1133272" cy="0"/>
            </a:xfrm>
            <a:prstGeom prst="straightConnector1">
              <a:avLst/>
            </a:prstGeom>
            <a:ln w="12700">
              <a:solidFill>
                <a:srgbClr val="FF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E2485496-4AB9-43CA-857B-CFF527393431}"/>
              </a:ext>
            </a:extLst>
          </p:cNvPr>
          <p:cNvCxnSpPr>
            <a:cxnSpLocks/>
          </p:cNvCxnSpPr>
          <p:nvPr/>
        </p:nvCxnSpPr>
        <p:spPr>
          <a:xfrm>
            <a:off x="4373497" y="3147518"/>
            <a:ext cx="369953" cy="0"/>
          </a:xfrm>
          <a:prstGeom prst="straightConnector1">
            <a:avLst/>
          </a:prstGeom>
          <a:ln w="12700">
            <a:solidFill>
              <a:srgbClr val="FF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A30934C-7A03-4A96-A96A-F950A274739A}"/>
              </a:ext>
            </a:extLst>
          </p:cNvPr>
          <p:cNvSpPr/>
          <p:nvPr/>
        </p:nvSpPr>
        <p:spPr>
          <a:xfrm>
            <a:off x="5206653" y="2071235"/>
            <a:ext cx="4518342" cy="537006"/>
          </a:xfrm>
          <a:prstGeom prst="rect">
            <a:avLst/>
          </a:prstGeom>
          <a:noFill/>
          <a:ln>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endParaRPr>
          </a:p>
        </p:txBody>
      </p:sp>
      <p:sp>
        <p:nvSpPr>
          <p:cNvPr id="35" name="Rectangle 34">
            <a:extLst>
              <a:ext uri="{FF2B5EF4-FFF2-40B4-BE49-F238E27FC236}">
                <a16:creationId xmlns:a16="http://schemas.microsoft.com/office/drawing/2014/main" id="{A1B6D5DE-53AC-4FE5-ADCA-B965EFDC4F10}"/>
              </a:ext>
            </a:extLst>
          </p:cNvPr>
          <p:cNvSpPr/>
          <p:nvPr/>
        </p:nvSpPr>
        <p:spPr>
          <a:xfrm>
            <a:off x="5216208" y="4400550"/>
            <a:ext cx="4518341" cy="466951"/>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r>
              <a:rPr lang="en-US" dirty="0">
                <a:solidFill>
                  <a:srgbClr val="FFFFFF"/>
                </a:solidFill>
              </a:rPr>
              <a:t>c</a:t>
            </a:r>
          </a:p>
        </p:txBody>
      </p:sp>
      <p:sp>
        <p:nvSpPr>
          <p:cNvPr id="36" name="TextBox 35">
            <a:extLst>
              <a:ext uri="{FF2B5EF4-FFF2-40B4-BE49-F238E27FC236}">
                <a16:creationId xmlns:a16="http://schemas.microsoft.com/office/drawing/2014/main" id="{88B65692-E753-4E09-9A34-54FEEB980B21}"/>
              </a:ext>
            </a:extLst>
          </p:cNvPr>
          <p:cNvSpPr txBox="1"/>
          <p:nvPr/>
        </p:nvSpPr>
        <p:spPr>
          <a:xfrm>
            <a:off x="0" y="0"/>
            <a:ext cx="12192000" cy="584775"/>
          </a:xfrm>
          <a:prstGeom prst="rect">
            <a:avLst/>
          </a:prstGeom>
          <a:solidFill>
            <a:srgbClr val="A5D6CD"/>
          </a:solidFill>
        </p:spPr>
        <p:txBody>
          <a:bodyPr wrap="square" rtlCol="0">
            <a:spAutoFit/>
          </a:bodyPr>
          <a:lstStyle/>
          <a:p>
            <a:pPr algn="ctr"/>
            <a:r>
              <a:rPr lang="en-US" sz="3200" dirty="0">
                <a:latin typeface="Corbel" panose="020B0503020204020204" pitchFamily="34" charset="0"/>
              </a:rPr>
              <a:t>Granted Credit applications</a:t>
            </a:r>
          </a:p>
        </p:txBody>
      </p:sp>
      <p:sp>
        <p:nvSpPr>
          <p:cNvPr id="37" name="TextBox 36">
            <a:extLst>
              <a:ext uri="{FF2B5EF4-FFF2-40B4-BE49-F238E27FC236}">
                <a16:creationId xmlns:a16="http://schemas.microsoft.com/office/drawing/2014/main" id="{7881E901-08D3-471A-A978-B9C9FAC36328}"/>
              </a:ext>
            </a:extLst>
          </p:cNvPr>
          <p:cNvSpPr txBox="1"/>
          <p:nvPr/>
        </p:nvSpPr>
        <p:spPr>
          <a:xfrm>
            <a:off x="116297" y="5401812"/>
            <a:ext cx="11959406" cy="769441"/>
          </a:xfrm>
          <a:prstGeom prst="rect">
            <a:avLst/>
          </a:prstGeom>
          <a:noFill/>
          <a:ln>
            <a:solidFill>
              <a:srgbClr val="A5D6CD"/>
            </a:solidFill>
          </a:ln>
        </p:spPr>
        <p:txBody>
          <a:bodyPr wrap="square" rtlCol="0">
            <a:spAutoFit/>
          </a:bodyPr>
          <a:lstStyle/>
          <a:p>
            <a:r>
              <a:rPr lang="en-US" sz="1100" dirty="0">
                <a:latin typeface="Corbel" panose="020B0503020204020204" pitchFamily="34" charset="0"/>
              </a:rPr>
              <a:t>~ 15,166 customers were granted credits out of 438,510 applications.</a:t>
            </a:r>
            <a:br>
              <a:rPr lang="en-US" sz="1100" dirty="0">
                <a:latin typeface="Corbel" panose="020B0503020204020204" pitchFamily="34" charset="0"/>
              </a:rPr>
            </a:br>
            <a:r>
              <a:rPr lang="en-US" sz="1100" dirty="0">
                <a:latin typeface="Corbel" panose="020B0503020204020204" pitchFamily="34" charset="0"/>
              </a:rPr>
              <a:t>~Only 0.3% of these customers were recorded to have overdue debts payments</a:t>
            </a:r>
          </a:p>
          <a:p>
            <a:r>
              <a:rPr lang="en-US" sz="1100" dirty="0">
                <a:latin typeface="Corbel" panose="020B0503020204020204" pitchFamily="34" charset="0"/>
              </a:rPr>
              <a:t>~There is a high record of debt payment with </a:t>
            </a:r>
            <a:r>
              <a:rPr lang="en-US" sz="1100" dirty="0">
                <a:solidFill>
                  <a:srgbClr val="FF0000"/>
                </a:solidFill>
                <a:latin typeface="Corbel" panose="020B0503020204020204" pitchFamily="34" charset="0"/>
              </a:rPr>
              <a:t>72%</a:t>
            </a:r>
            <a:r>
              <a:rPr lang="en-US" sz="1100" dirty="0">
                <a:latin typeface="Corbel" panose="020B0503020204020204" pitchFamily="34" charset="0"/>
              </a:rPr>
              <a:t> rate of pay offs from customers</a:t>
            </a:r>
            <a:endParaRPr lang="en-US" sz="1100" dirty="0">
              <a:solidFill>
                <a:srgbClr val="FF0000"/>
              </a:solidFill>
              <a:latin typeface="Corbel" panose="020B0503020204020204" pitchFamily="34" charset="0"/>
            </a:endParaRPr>
          </a:p>
          <a:p>
            <a:r>
              <a:rPr lang="en-US" sz="1100" dirty="0">
                <a:latin typeface="Corbel" panose="020B0503020204020204" pitchFamily="34" charset="0"/>
              </a:rPr>
              <a:t>~ Generally, there is almost a zero record of bad depth. </a:t>
            </a:r>
            <a:endParaRPr lang="en-US" sz="1100" dirty="0">
              <a:solidFill>
                <a:srgbClr val="FF0000"/>
              </a:solidFill>
              <a:latin typeface="Corbel" panose="020B0503020204020204" pitchFamily="34" charset="0"/>
            </a:endParaRPr>
          </a:p>
        </p:txBody>
      </p:sp>
      <p:sp>
        <p:nvSpPr>
          <p:cNvPr id="41" name="TextBox 40">
            <a:extLst>
              <a:ext uri="{FF2B5EF4-FFF2-40B4-BE49-F238E27FC236}">
                <a16:creationId xmlns:a16="http://schemas.microsoft.com/office/drawing/2014/main" id="{CFB8201B-8118-4F3E-81CE-811862A71476}"/>
              </a:ext>
            </a:extLst>
          </p:cNvPr>
          <p:cNvSpPr txBox="1"/>
          <p:nvPr/>
        </p:nvSpPr>
        <p:spPr>
          <a:xfrm>
            <a:off x="9096376" y="877504"/>
            <a:ext cx="3095624" cy="577081"/>
          </a:xfrm>
          <a:prstGeom prst="rect">
            <a:avLst/>
          </a:prstGeom>
          <a:solidFill>
            <a:schemeClr val="bg1">
              <a:lumMod val="95000"/>
            </a:schemeClr>
          </a:solidFill>
        </p:spPr>
        <p:txBody>
          <a:bodyPr wrap="square" rtlCol="0">
            <a:spAutoFit/>
          </a:bodyPr>
          <a:lstStyle/>
          <a:p>
            <a:r>
              <a:rPr lang="en-US" sz="1050" b="1" dirty="0"/>
              <a:t>Note: </a:t>
            </a:r>
            <a:br>
              <a:rPr lang="en-US" sz="1050" dirty="0"/>
            </a:br>
            <a:r>
              <a:rPr lang="en-US" sz="1050" dirty="0"/>
              <a:t>2months (&gt;60days) and Above window - </a:t>
            </a:r>
            <a:r>
              <a:rPr lang="en-US" sz="1050" b="1" dirty="0">
                <a:solidFill>
                  <a:srgbClr val="C00000"/>
                </a:solidFill>
              </a:rPr>
              <a:t>Overdue</a:t>
            </a:r>
            <a:br>
              <a:rPr lang="en-US" sz="1050" b="1" dirty="0"/>
            </a:br>
            <a:r>
              <a:rPr lang="en-US" sz="1050" b="1" dirty="0"/>
              <a:t>1</a:t>
            </a:r>
            <a:r>
              <a:rPr lang="en-US" sz="1050" dirty="0"/>
              <a:t>month and below – </a:t>
            </a:r>
            <a:r>
              <a:rPr lang="en-US" sz="1050" b="1" dirty="0">
                <a:solidFill>
                  <a:srgbClr val="C00000"/>
                </a:solidFill>
              </a:rPr>
              <a:t>Past due date</a:t>
            </a:r>
          </a:p>
        </p:txBody>
      </p:sp>
    </p:spTree>
    <p:extLst>
      <p:ext uri="{BB962C8B-B14F-4D97-AF65-F5344CB8AC3E}">
        <p14:creationId xmlns:p14="http://schemas.microsoft.com/office/powerpoint/2010/main" val="112715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660D5E-5F24-4DA7-9A92-92DF1DD23117}"/>
              </a:ext>
            </a:extLst>
          </p:cNvPr>
          <p:cNvSpPr txBox="1"/>
          <p:nvPr/>
        </p:nvSpPr>
        <p:spPr>
          <a:xfrm>
            <a:off x="0" y="0"/>
            <a:ext cx="12192000" cy="584775"/>
          </a:xfrm>
          <a:prstGeom prst="rect">
            <a:avLst/>
          </a:prstGeom>
          <a:solidFill>
            <a:srgbClr val="A5D6CD"/>
          </a:solidFill>
        </p:spPr>
        <p:txBody>
          <a:bodyPr wrap="square" rtlCol="0">
            <a:spAutoFit/>
          </a:bodyPr>
          <a:lstStyle/>
          <a:p>
            <a:pPr algn="ctr"/>
            <a:r>
              <a:rPr lang="en-US" sz="3200" dirty="0">
                <a:latin typeface="Corbel" panose="020B0503020204020204" pitchFamily="34" charset="0"/>
              </a:rPr>
              <a:t>Vintage Analysis Credit Risk Model</a:t>
            </a:r>
          </a:p>
        </p:txBody>
      </p:sp>
      <p:sp>
        <p:nvSpPr>
          <p:cNvPr id="8" name="TextBox 7">
            <a:extLst>
              <a:ext uri="{FF2B5EF4-FFF2-40B4-BE49-F238E27FC236}">
                <a16:creationId xmlns:a16="http://schemas.microsoft.com/office/drawing/2014/main" id="{0888E7CA-3792-4F57-90F2-4AF37F6810BD}"/>
              </a:ext>
            </a:extLst>
          </p:cNvPr>
          <p:cNvSpPr txBox="1"/>
          <p:nvPr/>
        </p:nvSpPr>
        <p:spPr>
          <a:xfrm>
            <a:off x="2057400" y="6505575"/>
            <a:ext cx="1000125" cy="276999"/>
          </a:xfrm>
          <a:prstGeom prst="rect">
            <a:avLst/>
          </a:prstGeom>
          <a:noFill/>
        </p:spPr>
        <p:txBody>
          <a:bodyPr wrap="square" rtlCol="0">
            <a:spAutoFit/>
          </a:bodyPr>
          <a:lstStyle/>
          <a:p>
            <a:r>
              <a:rPr lang="en-US" sz="1200" b="1" dirty="0">
                <a:latin typeface="Corbel" panose="020B0503020204020204" pitchFamily="34" charset="0"/>
              </a:rPr>
              <a:t>Open Date</a:t>
            </a:r>
          </a:p>
        </p:txBody>
      </p:sp>
      <p:sp>
        <p:nvSpPr>
          <p:cNvPr id="10" name="TextBox 9">
            <a:extLst>
              <a:ext uri="{FF2B5EF4-FFF2-40B4-BE49-F238E27FC236}">
                <a16:creationId xmlns:a16="http://schemas.microsoft.com/office/drawing/2014/main" id="{55330FC8-D85F-44BC-B0B1-3CA177D65D2B}"/>
              </a:ext>
            </a:extLst>
          </p:cNvPr>
          <p:cNvSpPr txBox="1"/>
          <p:nvPr/>
        </p:nvSpPr>
        <p:spPr>
          <a:xfrm>
            <a:off x="0" y="1609725"/>
            <a:ext cx="733425" cy="577081"/>
          </a:xfrm>
          <a:prstGeom prst="rect">
            <a:avLst/>
          </a:prstGeom>
          <a:solidFill>
            <a:schemeClr val="bg1">
              <a:lumMod val="95000"/>
            </a:schemeClr>
          </a:solidFill>
        </p:spPr>
        <p:txBody>
          <a:bodyPr wrap="square" rtlCol="0">
            <a:spAutoFit/>
          </a:bodyPr>
          <a:lstStyle/>
          <a:p>
            <a:r>
              <a:rPr lang="en-US" sz="1050" b="1" dirty="0">
                <a:latin typeface="Corbel" panose="020B0503020204020204" pitchFamily="34" charset="0"/>
              </a:rPr>
              <a:t>BAD: </a:t>
            </a:r>
            <a:r>
              <a:rPr lang="en-US" sz="1050" b="1" dirty="0">
                <a:solidFill>
                  <a:srgbClr val="C00000"/>
                </a:solidFill>
                <a:latin typeface="Corbel" panose="020B0503020204020204" pitchFamily="34" charset="0"/>
              </a:rPr>
              <a:t>90 days and Above</a:t>
            </a:r>
          </a:p>
        </p:txBody>
      </p:sp>
      <p:sp>
        <p:nvSpPr>
          <p:cNvPr id="11" name="TextBox 10">
            <a:extLst>
              <a:ext uri="{FF2B5EF4-FFF2-40B4-BE49-F238E27FC236}">
                <a16:creationId xmlns:a16="http://schemas.microsoft.com/office/drawing/2014/main" id="{9D161307-8DD1-4A70-A9F6-3358268C9720}"/>
              </a:ext>
            </a:extLst>
          </p:cNvPr>
          <p:cNvSpPr txBox="1"/>
          <p:nvPr/>
        </p:nvSpPr>
        <p:spPr>
          <a:xfrm>
            <a:off x="0" y="595869"/>
            <a:ext cx="12106274" cy="938719"/>
          </a:xfrm>
          <a:prstGeom prst="rect">
            <a:avLst/>
          </a:prstGeom>
          <a:noFill/>
          <a:ln>
            <a:solidFill>
              <a:srgbClr val="A5D6CD"/>
            </a:solidFill>
          </a:ln>
        </p:spPr>
        <p:txBody>
          <a:bodyPr wrap="square" rtlCol="0">
            <a:spAutoFit/>
          </a:bodyPr>
          <a:lstStyle/>
          <a:p>
            <a:r>
              <a:rPr lang="en-US" sz="1100" dirty="0">
                <a:latin typeface="Corbel" panose="020B0503020204020204" pitchFamily="34" charset="0"/>
              </a:rPr>
              <a:t>~ Vintage Analysis also called Cohort analysis is used for Financial Credit Scoring, Here we adopt the </a:t>
            </a:r>
            <a:r>
              <a:rPr lang="en-US" sz="1100" b="1" dirty="0">
                <a:solidFill>
                  <a:srgbClr val="FF0000"/>
                </a:solidFill>
                <a:latin typeface="Corbel" panose="020B0503020204020204" pitchFamily="34" charset="0"/>
              </a:rPr>
              <a:t>30/60/90 </a:t>
            </a:r>
            <a:r>
              <a:rPr lang="en-US" sz="1100" dirty="0">
                <a:latin typeface="Corbel" panose="020B0503020204020204" pitchFamily="34" charset="0"/>
              </a:rPr>
              <a:t>days DPD(Days Past Due) to determine the optimal number of months' data to be considered for the performance window by comparing the date credit cards were open “</a:t>
            </a:r>
            <a:r>
              <a:rPr lang="en-US" sz="1100" b="1" i="1" dirty="0">
                <a:solidFill>
                  <a:srgbClr val="FF0000"/>
                </a:solidFill>
                <a:latin typeface="Corbel" panose="020B0503020204020204" pitchFamily="34" charset="0"/>
              </a:rPr>
              <a:t>Open Date</a:t>
            </a:r>
            <a:r>
              <a:rPr lang="en-US" sz="1100" dirty="0">
                <a:latin typeface="Corbel" panose="020B0503020204020204" pitchFamily="34" charset="0"/>
              </a:rPr>
              <a:t>” to the number of Months completed since the loan originated “</a:t>
            </a:r>
            <a:r>
              <a:rPr lang="en-US" sz="1100" b="1" i="1" dirty="0">
                <a:solidFill>
                  <a:srgbClr val="FF0000"/>
                </a:solidFill>
                <a:latin typeface="Corbel" panose="020B0503020204020204" pitchFamily="34" charset="0"/>
              </a:rPr>
              <a:t>Months on Book </a:t>
            </a:r>
            <a:r>
              <a:rPr lang="en-US" sz="1100" dirty="0">
                <a:latin typeface="Corbel" panose="020B0503020204020204" pitchFamily="34" charset="0"/>
              </a:rPr>
              <a:t>“. </a:t>
            </a:r>
          </a:p>
          <a:p>
            <a:endParaRPr lang="en-US" sz="1100" dirty="0">
              <a:latin typeface="Corbel" panose="020B0503020204020204" pitchFamily="34" charset="0"/>
            </a:endParaRPr>
          </a:p>
          <a:p>
            <a:r>
              <a:rPr lang="en-US" sz="1100" dirty="0">
                <a:latin typeface="Corbel" panose="020B0503020204020204" pitchFamily="34" charset="0"/>
              </a:rPr>
              <a:t>~ The table Visual below shows the values after 90days(&gt;=3months) window interval across the open date quarter period. In the first row it shows that </a:t>
            </a:r>
            <a:r>
              <a:rPr lang="en-US" sz="1100" b="1" dirty="0">
                <a:solidFill>
                  <a:srgbClr val="FF0000"/>
                </a:solidFill>
                <a:latin typeface="Corbel" panose="020B0503020204020204" pitchFamily="34" charset="0"/>
              </a:rPr>
              <a:t>1.02% </a:t>
            </a:r>
            <a:r>
              <a:rPr lang="en-US" sz="1100" dirty="0">
                <a:latin typeface="Corbel" panose="020B0503020204020204" pitchFamily="34" charset="0"/>
              </a:rPr>
              <a:t>of the customers who opened their account in the </a:t>
            </a:r>
            <a:r>
              <a:rPr lang="en-US" sz="1100" b="1" dirty="0">
                <a:solidFill>
                  <a:srgbClr val="FF0000"/>
                </a:solidFill>
                <a:latin typeface="Corbel" panose="020B0503020204020204" pitchFamily="34" charset="0"/>
              </a:rPr>
              <a:t>1st quarter of 2018 </a:t>
            </a:r>
            <a:r>
              <a:rPr lang="en-US" sz="1100" dirty="0">
                <a:latin typeface="Corbel" panose="020B0503020204020204" pitchFamily="34" charset="0"/>
              </a:rPr>
              <a:t>were </a:t>
            </a:r>
            <a:r>
              <a:rPr lang="en-US" sz="1100" b="1" dirty="0">
                <a:solidFill>
                  <a:srgbClr val="FF0000"/>
                </a:solidFill>
                <a:latin typeface="Corbel" panose="020B0503020204020204" pitchFamily="34" charset="0"/>
              </a:rPr>
              <a:t>90days</a:t>
            </a:r>
            <a:r>
              <a:rPr lang="en-US" sz="1100" dirty="0">
                <a:solidFill>
                  <a:srgbClr val="FF0000"/>
                </a:solidFill>
                <a:latin typeface="Corbel" panose="020B0503020204020204" pitchFamily="34" charset="0"/>
              </a:rPr>
              <a:t> </a:t>
            </a:r>
            <a:r>
              <a:rPr lang="en-US" sz="1100" dirty="0">
                <a:latin typeface="Corbel" panose="020B0503020204020204" pitchFamily="34" charset="0"/>
              </a:rPr>
              <a:t>past due after  </a:t>
            </a:r>
            <a:r>
              <a:rPr lang="en-US" sz="1100" b="1" dirty="0">
                <a:solidFill>
                  <a:srgbClr val="FF0000"/>
                </a:solidFill>
                <a:latin typeface="Corbel" panose="020B0503020204020204" pitchFamily="34" charset="0"/>
              </a:rPr>
              <a:t>51 months</a:t>
            </a:r>
            <a:r>
              <a:rPr lang="en-US" sz="1100" b="1" dirty="0">
                <a:latin typeface="Corbel" panose="020B0503020204020204" pitchFamily="34" charset="0"/>
              </a:rPr>
              <a:t> </a:t>
            </a:r>
            <a:r>
              <a:rPr lang="en-US" sz="1100" dirty="0">
                <a:latin typeface="Corbel" panose="020B0503020204020204" pitchFamily="34" charset="0"/>
              </a:rPr>
              <a:t>and there were no bad  customers accounts recorded.</a:t>
            </a:r>
            <a:endParaRPr lang="en-US" sz="1100" b="1" dirty="0">
              <a:solidFill>
                <a:srgbClr val="FF0000"/>
              </a:solidFill>
              <a:latin typeface="Corbel" panose="020B0503020204020204" pitchFamily="34" charset="0"/>
            </a:endParaRPr>
          </a:p>
        </p:txBody>
      </p:sp>
      <p:graphicFrame>
        <p:nvGraphicFramePr>
          <p:cNvPr id="13" name="Chart 12">
            <a:extLst>
              <a:ext uri="{FF2B5EF4-FFF2-40B4-BE49-F238E27FC236}">
                <a16:creationId xmlns:a16="http://schemas.microsoft.com/office/drawing/2014/main" id="{BEB4B3A5-7BD9-4164-BE2D-72EFF7F2B565}"/>
              </a:ext>
            </a:extLst>
          </p:cNvPr>
          <p:cNvGraphicFramePr>
            <a:graphicFrameLocks/>
          </p:cNvGraphicFramePr>
          <p:nvPr>
            <p:extLst>
              <p:ext uri="{D42A27DB-BD31-4B8C-83A1-F6EECF244321}">
                <p14:modId xmlns:p14="http://schemas.microsoft.com/office/powerpoint/2010/main" val="578190402"/>
              </p:ext>
            </p:extLst>
          </p:nvPr>
        </p:nvGraphicFramePr>
        <p:xfrm>
          <a:off x="-19050" y="1609725"/>
          <a:ext cx="12144374" cy="5172849"/>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D64697B7-4F33-4AF2-B962-D1DD8CD59179}"/>
              </a:ext>
            </a:extLst>
          </p:cNvPr>
          <p:cNvSpPr txBox="1"/>
          <p:nvPr/>
        </p:nvSpPr>
        <p:spPr>
          <a:xfrm>
            <a:off x="10172700" y="3429000"/>
            <a:ext cx="1381125" cy="276999"/>
          </a:xfrm>
          <a:prstGeom prst="rect">
            <a:avLst/>
          </a:prstGeom>
          <a:noFill/>
        </p:spPr>
        <p:txBody>
          <a:bodyPr wrap="square" rtlCol="0">
            <a:spAutoFit/>
          </a:bodyPr>
          <a:lstStyle/>
          <a:p>
            <a:r>
              <a:rPr lang="en-US" sz="1200" b="1" u="sng" dirty="0">
                <a:latin typeface="Corbel" panose="020B0503020204020204" pitchFamily="34" charset="0"/>
              </a:rPr>
              <a:t>Months on Book</a:t>
            </a:r>
          </a:p>
        </p:txBody>
      </p:sp>
    </p:spTree>
    <p:extLst>
      <p:ext uri="{BB962C8B-B14F-4D97-AF65-F5344CB8AC3E}">
        <p14:creationId xmlns:p14="http://schemas.microsoft.com/office/powerpoint/2010/main" val="43832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2F21B8-A9AB-4C69-A7F3-B34D8F033F3D}"/>
              </a:ext>
            </a:extLst>
          </p:cNvPr>
          <p:cNvSpPr/>
          <p:nvPr/>
        </p:nvSpPr>
        <p:spPr>
          <a:xfrm>
            <a:off x="0" y="2365694"/>
            <a:ext cx="12192000" cy="2692867"/>
          </a:xfrm>
          <a:prstGeom prst="rect">
            <a:avLst/>
          </a:prstGeom>
          <a:solidFill>
            <a:srgbClr val="023C40"/>
          </a:solidFill>
          <a:ln>
            <a:solidFill>
              <a:srgbClr val="023C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BFB384-4E5F-4268-8944-F559E0D2CB53}"/>
              </a:ext>
            </a:extLst>
          </p:cNvPr>
          <p:cNvSpPr txBox="1"/>
          <p:nvPr/>
        </p:nvSpPr>
        <p:spPr>
          <a:xfrm>
            <a:off x="2147495" y="3123326"/>
            <a:ext cx="7290033" cy="830997"/>
          </a:xfrm>
          <a:prstGeom prst="rect">
            <a:avLst/>
          </a:prstGeom>
          <a:noFill/>
        </p:spPr>
        <p:txBody>
          <a:bodyPr wrap="square" rtlCol="0">
            <a:spAutoFit/>
          </a:bodyPr>
          <a:lstStyle/>
          <a:p>
            <a:pPr algn="ctr"/>
            <a:r>
              <a:rPr lang="en-US" sz="4800" b="1" dirty="0">
                <a:solidFill>
                  <a:srgbClr val="A5D6CD"/>
                </a:solidFill>
                <a:latin typeface="Corbel" panose="020B0503020204020204" pitchFamily="34" charset="0"/>
              </a:rPr>
              <a:t>THANK YOU</a:t>
            </a:r>
            <a:endParaRPr lang="en-US" b="1" dirty="0">
              <a:solidFill>
                <a:srgbClr val="A5D6CD"/>
              </a:solidFill>
            </a:endParaRPr>
          </a:p>
        </p:txBody>
      </p:sp>
    </p:spTree>
    <p:extLst>
      <p:ext uri="{BB962C8B-B14F-4D97-AF65-F5344CB8AC3E}">
        <p14:creationId xmlns:p14="http://schemas.microsoft.com/office/powerpoint/2010/main" val="1526680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jv4GEDUdjYKkurlbUPG0M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jv4GEDUdjYKkurlbUPG0M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670</TotalTime>
  <Words>1213</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Corbel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Atsem</dc:creator>
  <cp:lastModifiedBy>Samuel Atsem</cp:lastModifiedBy>
  <cp:revision>25</cp:revision>
  <dcterms:created xsi:type="dcterms:W3CDTF">2022-12-03T17:41:11Z</dcterms:created>
  <dcterms:modified xsi:type="dcterms:W3CDTF">2022-12-04T23:37:32Z</dcterms:modified>
</cp:coreProperties>
</file>