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6"/>
  </p:notesMasterIdLst>
  <p:sldIdLst>
    <p:sldId id="256" r:id="rId2"/>
    <p:sldId id="260" r:id="rId3"/>
    <p:sldId id="277" r:id="rId4"/>
    <p:sldId id="275" r:id="rId5"/>
    <p:sldId id="313" r:id="rId6"/>
    <p:sldId id="261" r:id="rId7"/>
    <p:sldId id="314" r:id="rId8"/>
    <p:sldId id="315" r:id="rId9"/>
    <p:sldId id="311" r:id="rId10"/>
    <p:sldId id="266" r:id="rId11"/>
    <p:sldId id="312" r:id="rId12"/>
    <p:sldId id="264" r:id="rId13"/>
    <p:sldId id="267" r:id="rId14"/>
    <p:sldId id="292" r:id="rId15"/>
  </p:sldIdLst>
  <p:sldSz cx="9144000" cy="5143500" type="screen16x9"/>
  <p:notesSz cx="6858000" cy="9144000"/>
  <p:embeddedFontLst>
    <p:embeddedFont>
      <p:font typeface="Roboto" panose="020B0604020202020204" charset="0"/>
      <p:regular r:id="rId17"/>
      <p:bold r:id="rId18"/>
      <p:italic r:id="rId19"/>
      <p:boldItalic r:id="rId20"/>
    </p:embeddedFont>
    <p:embeddedFont>
      <p:font typeface="Open Sans" panose="020B0604020202020204" charset="0"/>
      <p:regular r:id="rId21"/>
      <p:bold r:id="rId22"/>
      <p:italic r:id="rId23"/>
      <p:boldItalic r:id="rId24"/>
    </p:embeddedFont>
    <p:embeddedFont>
      <p:font typeface="Lato" panose="020B0604020202020204" charset="0"/>
      <p:regular r:id="rId25"/>
      <p:bold r:id="rId26"/>
      <p:italic r:id="rId27"/>
      <p:boldItalic r:id="rId28"/>
    </p:embeddedFont>
    <p:embeddedFont>
      <p:font typeface="Open Sans Medium"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58F334-F406-4A70-8FAF-6B0D2FAC9D06}">
  <a:tblStyle styleId="{1F58F334-F406-4A70-8FAF-6B0D2FAC9D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4660"/>
  </p:normalViewPr>
  <p:slideViewPr>
    <p:cSldViewPr snapToGrid="0">
      <p:cViewPr varScale="1">
        <p:scale>
          <a:sx n="113" d="100"/>
          <a:sy n="113" d="100"/>
        </p:scale>
        <p:origin x="72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086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3"/>
        <p:cNvGrpSpPr/>
        <p:nvPr/>
      </p:nvGrpSpPr>
      <p:grpSpPr>
        <a:xfrm>
          <a:off x="0" y="0"/>
          <a:ext cx="0" cy="0"/>
          <a:chOff x="0" y="0"/>
          <a:chExt cx="0" cy="0"/>
        </a:xfrm>
      </p:grpSpPr>
      <p:sp>
        <p:nvSpPr>
          <p:cNvPr id="2644" name="Google Shape;2644;g1404869cc6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5" name="Google Shape;2645;g1404869cc6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8b385fd27f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8b385fd27f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375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46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656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952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419188" y="883625"/>
            <a:ext cx="6203400" cy="2358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495388" y="3389275"/>
            <a:ext cx="4132800" cy="41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7_2">
    <p:spTree>
      <p:nvGrpSpPr>
        <p:cNvPr id="1" name="Shape 106"/>
        <p:cNvGrpSpPr/>
        <p:nvPr/>
      </p:nvGrpSpPr>
      <p:grpSpPr>
        <a:xfrm>
          <a:off x="0" y="0"/>
          <a:ext cx="0" cy="0"/>
          <a:chOff x="0" y="0"/>
          <a:chExt cx="0" cy="0"/>
        </a:xfrm>
      </p:grpSpPr>
      <p:sp>
        <p:nvSpPr>
          <p:cNvPr id="107" name="Google Shape;107;p23"/>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3"/>
          <p:cNvSpPr txBox="1">
            <a:spLocks noGrp="1"/>
          </p:cNvSpPr>
          <p:nvPr>
            <p:ph type="subTitle" idx="1"/>
          </p:nvPr>
        </p:nvSpPr>
        <p:spPr>
          <a:xfrm>
            <a:off x="1024776" y="2583050"/>
            <a:ext cx="1997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0" name="Google Shape;110;p23"/>
          <p:cNvSpPr txBox="1">
            <a:spLocks noGrp="1"/>
          </p:cNvSpPr>
          <p:nvPr>
            <p:ph type="subTitle" idx="2"/>
          </p:nvPr>
        </p:nvSpPr>
        <p:spPr>
          <a:xfrm>
            <a:off x="6164083" y="2937050"/>
            <a:ext cx="1997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1" name="Google Shape;111;p23"/>
          <p:cNvSpPr txBox="1">
            <a:spLocks noGrp="1"/>
          </p:cNvSpPr>
          <p:nvPr>
            <p:ph type="subTitle" idx="3"/>
          </p:nvPr>
        </p:nvSpPr>
        <p:spPr>
          <a:xfrm>
            <a:off x="3573099" y="2385475"/>
            <a:ext cx="19977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12" name="Google Shape;112;p23"/>
          <p:cNvSpPr txBox="1">
            <a:spLocks noGrp="1"/>
          </p:cNvSpPr>
          <p:nvPr>
            <p:ph type="subTitle" idx="4"/>
          </p:nvPr>
        </p:nvSpPr>
        <p:spPr>
          <a:xfrm>
            <a:off x="1024775" y="2260486"/>
            <a:ext cx="1997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23"/>
          <p:cNvSpPr txBox="1">
            <a:spLocks noGrp="1"/>
          </p:cNvSpPr>
          <p:nvPr>
            <p:ph type="subTitle" idx="5"/>
          </p:nvPr>
        </p:nvSpPr>
        <p:spPr>
          <a:xfrm>
            <a:off x="3573101" y="2062911"/>
            <a:ext cx="1997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23"/>
          <p:cNvSpPr txBox="1">
            <a:spLocks noGrp="1"/>
          </p:cNvSpPr>
          <p:nvPr>
            <p:ph type="subTitle" idx="6"/>
          </p:nvPr>
        </p:nvSpPr>
        <p:spPr>
          <a:xfrm>
            <a:off x="6164090" y="2614486"/>
            <a:ext cx="19977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solidFill>
                  <a:schemeClr val="dk1"/>
                </a:solidFill>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lt1"/>
        </a:solidFill>
        <a:effectLst/>
      </p:bgPr>
    </p:bg>
    <p:spTree>
      <p:nvGrpSpPr>
        <p:cNvPr id="1" name="Shape 163"/>
        <p:cNvGrpSpPr/>
        <p:nvPr/>
      </p:nvGrpSpPr>
      <p:grpSpPr>
        <a:xfrm>
          <a:off x="0" y="0"/>
          <a:ext cx="0" cy="0"/>
          <a:chOff x="0" y="0"/>
          <a:chExt cx="0" cy="0"/>
        </a:xfrm>
      </p:grpSpPr>
      <p:sp>
        <p:nvSpPr>
          <p:cNvPr id="164" name="Google Shape;164;p29"/>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29"/>
          <p:cNvGrpSpPr/>
          <p:nvPr/>
        </p:nvGrpSpPr>
        <p:grpSpPr>
          <a:xfrm rot="1062911">
            <a:off x="1939670" y="3260096"/>
            <a:ext cx="1326818" cy="1236684"/>
            <a:chOff x="6032650" y="4188100"/>
            <a:chExt cx="708425" cy="660300"/>
          </a:xfrm>
        </p:grpSpPr>
        <p:sp>
          <p:nvSpPr>
            <p:cNvPr id="166" name="Google Shape;166;p29"/>
            <p:cNvSpPr/>
            <p:nvPr/>
          </p:nvSpPr>
          <p:spPr>
            <a:xfrm>
              <a:off x="6032650" y="4188100"/>
              <a:ext cx="708425" cy="660300"/>
            </a:xfrm>
            <a:custGeom>
              <a:avLst/>
              <a:gdLst/>
              <a:ahLst/>
              <a:cxnLst/>
              <a:rect l="l" t="t" r="r" b="b"/>
              <a:pathLst>
                <a:path w="28337" h="26412" extrusionOk="0">
                  <a:moveTo>
                    <a:pt x="7172" y="21312"/>
                  </a:moveTo>
                  <a:cubicBezTo>
                    <a:pt x="7525" y="21312"/>
                    <a:pt x="7857" y="21395"/>
                    <a:pt x="8209" y="21395"/>
                  </a:cubicBezTo>
                  <a:lnTo>
                    <a:pt x="8375" y="21561"/>
                  </a:lnTo>
                  <a:cubicBezTo>
                    <a:pt x="8126" y="21561"/>
                    <a:pt x="7774" y="21664"/>
                    <a:pt x="7255" y="21664"/>
                  </a:cubicBezTo>
                  <a:lnTo>
                    <a:pt x="6571" y="21664"/>
                  </a:lnTo>
                  <a:cubicBezTo>
                    <a:pt x="6820" y="21561"/>
                    <a:pt x="7007" y="21478"/>
                    <a:pt x="7172" y="21312"/>
                  </a:cubicBezTo>
                  <a:close/>
                  <a:moveTo>
                    <a:pt x="16853" y="20276"/>
                  </a:moveTo>
                  <a:lnTo>
                    <a:pt x="16853" y="21229"/>
                  </a:lnTo>
                  <a:lnTo>
                    <a:pt x="17806" y="21229"/>
                  </a:lnTo>
                  <a:cubicBezTo>
                    <a:pt x="17889" y="21312"/>
                    <a:pt x="18055" y="21478"/>
                    <a:pt x="18221" y="21478"/>
                  </a:cubicBezTo>
                  <a:cubicBezTo>
                    <a:pt x="18221" y="21561"/>
                    <a:pt x="18138" y="21561"/>
                    <a:pt x="18138" y="21664"/>
                  </a:cubicBezTo>
                  <a:cubicBezTo>
                    <a:pt x="18055" y="21747"/>
                    <a:pt x="17889" y="21830"/>
                    <a:pt x="16501" y="21830"/>
                  </a:cubicBezTo>
                  <a:lnTo>
                    <a:pt x="14262" y="21830"/>
                  </a:lnTo>
                  <a:cubicBezTo>
                    <a:pt x="13391" y="21830"/>
                    <a:pt x="13039" y="21747"/>
                    <a:pt x="12956" y="21747"/>
                  </a:cubicBezTo>
                  <a:cubicBezTo>
                    <a:pt x="13142" y="21664"/>
                    <a:pt x="13308" y="21478"/>
                    <a:pt x="13474" y="21312"/>
                  </a:cubicBezTo>
                  <a:cubicBezTo>
                    <a:pt x="14262" y="21229"/>
                    <a:pt x="14863" y="20960"/>
                    <a:pt x="15547" y="20711"/>
                  </a:cubicBezTo>
                  <a:lnTo>
                    <a:pt x="15899" y="20628"/>
                  </a:lnTo>
                  <a:cubicBezTo>
                    <a:pt x="16148" y="20524"/>
                    <a:pt x="16501" y="20441"/>
                    <a:pt x="16853" y="20276"/>
                  </a:cubicBezTo>
                  <a:close/>
                  <a:moveTo>
                    <a:pt x="17150" y="0"/>
                  </a:moveTo>
                  <a:cubicBezTo>
                    <a:pt x="16487" y="0"/>
                    <a:pt x="15884" y="158"/>
                    <a:pt x="15381" y="417"/>
                  </a:cubicBezTo>
                  <a:cubicBezTo>
                    <a:pt x="15112" y="583"/>
                    <a:pt x="14863" y="749"/>
                    <a:pt x="14697" y="935"/>
                  </a:cubicBezTo>
                  <a:lnTo>
                    <a:pt x="14179" y="1619"/>
                  </a:lnTo>
                  <a:lnTo>
                    <a:pt x="14075" y="1868"/>
                  </a:lnTo>
                  <a:cubicBezTo>
                    <a:pt x="13992" y="2055"/>
                    <a:pt x="13992" y="2303"/>
                    <a:pt x="13992" y="2490"/>
                  </a:cubicBezTo>
                  <a:lnTo>
                    <a:pt x="13992" y="3091"/>
                  </a:lnTo>
                  <a:lnTo>
                    <a:pt x="13992" y="3174"/>
                  </a:lnTo>
                  <a:cubicBezTo>
                    <a:pt x="13992" y="3941"/>
                    <a:pt x="13992" y="4895"/>
                    <a:pt x="13474" y="6014"/>
                  </a:cubicBezTo>
                  <a:cubicBezTo>
                    <a:pt x="13225" y="6366"/>
                    <a:pt x="13039" y="6719"/>
                    <a:pt x="12873" y="7154"/>
                  </a:cubicBezTo>
                  <a:cubicBezTo>
                    <a:pt x="12438" y="7320"/>
                    <a:pt x="12189" y="7672"/>
                    <a:pt x="12106" y="8087"/>
                  </a:cubicBezTo>
                  <a:cubicBezTo>
                    <a:pt x="11836" y="8273"/>
                    <a:pt x="11671" y="8522"/>
                    <a:pt x="11588" y="8792"/>
                  </a:cubicBezTo>
                  <a:cubicBezTo>
                    <a:pt x="11401" y="8958"/>
                    <a:pt x="11318" y="9123"/>
                    <a:pt x="11152" y="9310"/>
                  </a:cubicBezTo>
                  <a:cubicBezTo>
                    <a:pt x="11070" y="9476"/>
                    <a:pt x="11070" y="9642"/>
                    <a:pt x="10966" y="9745"/>
                  </a:cubicBezTo>
                  <a:cubicBezTo>
                    <a:pt x="10800" y="9911"/>
                    <a:pt x="10634" y="10077"/>
                    <a:pt x="10448" y="10263"/>
                  </a:cubicBezTo>
                  <a:cubicBezTo>
                    <a:pt x="10365" y="10346"/>
                    <a:pt x="10282" y="10512"/>
                    <a:pt x="10199" y="10678"/>
                  </a:cubicBezTo>
                  <a:cubicBezTo>
                    <a:pt x="10116" y="10782"/>
                    <a:pt x="9929" y="10865"/>
                    <a:pt x="9846" y="10865"/>
                  </a:cubicBezTo>
                  <a:cubicBezTo>
                    <a:pt x="9681" y="11030"/>
                    <a:pt x="9515" y="11196"/>
                    <a:pt x="9411" y="11466"/>
                  </a:cubicBezTo>
                  <a:lnTo>
                    <a:pt x="9328" y="11466"/>
                  </a:lnTo>
                  <a:lnTo>
                    <a:pt x="9328" y="11549"/>
                  </a:lnTo>
                  <a:cubicBezTo>
                    <a:pt x="9080" y="11632"/>
                    <a:pt x="8810" y="11714"/>
                    <a:pt x="8644" y="11901"/>
                  </a:cubicBezTo>
                  <a:cubicBezTo>
                    <a:pt x="8561" y="11984"/>
                    <a:pt x="8478" y="12150"/>
                    <a:pt x="8375" y="12233"/>
                  </a:cubicBezTo>
                  <a:lnTo>
                    <a:pt x="8375" y="12336"/>
                  </a:lnTo>
                  <a:cubicBezTo>
                    <a:pt x="8043" y="12336"/>
                    <a:pt x="7691" y="12419"/>
                    <a:pt x="7525" y="12585"/>
                  </a:cubicBezTo>
                  <a:cubicBezTo>
                    <a:pt x="7442" y="12668"/>
                    <a:pt x="7338" y="12668"/>
                    <a:pt x="7255" y="12751"/>
                  </a:cubicBezTo>
                  <a:lnTo>
                    <a:pt x="7090" y="13020"/>
                  </a:lnTo>
                  <a:cubicBezTo>
                    <a:pt x="6924" y="13103"/>
                    <a:pt x="6737" y="13186"/>
                    <a:pt x="6571" y="13269"/>
                  </a:cubicBezTo>
                  <a:lnTo>
                    <a:pt x="3980" y="14492"/>
                  </a:lnTo>
                  <a:lnTo>
                    <a:pt x="4063" y="14492"/>
                  </a:lnTo>
                  <a:cubicBezTo>
                    <a:pt x="2508" y="15529"/>
                    <a:pt x="1824" y="16814"/>
                    <a:pt x="1824" y="18369"/>
                  </a:cubicBezTo>
                  <a:cubicBezTo>
                    <a:pt x="1638" y="18721"/>
                    <a:pt x="1472" y="19156"/>
                    <a:pt x="1555" y="19488"/>
                  </a:cubicBezTo>
                  <a:cubicBezTo>
                    <a:pt x="1555" y="19674"/>
                    <a:pt x="1555" y="19757"/>
                    <a:pt x="1638" y="19923"/>
                  </a:cubicBezTo>
                  <a:lnTo>
                    <a:pt x="1638" y="20110"/>
                  </a:lnTo>
                  <a:lnTo>
                    <a:pt x="1638" y="20193"/>
                  </a:lnTo>
                  <a:cubicBezTo>
                    <a:pt x="1306" y="20524"/>
                    <a:pt x="1037" y="20960"/>
                    <a:pt x="871" y="21312"/>
                  </a:cubicBezTo>
                  <a:lnTo>
                    <a:pt x="83" y="22348"/>
                  </a:lnTo>
                  <a:lnTo>
                    <a:pt x="0" y="23033"/>
                  </a:lnTo>
                  <a:lnTo>
                    <a:pt x="83" y="23737"/>
                  </a:lnTo>
                  <a:lnTo>
                    <a:pt x="1037" y="24940"/>
                  </a:lnTo>
                  <a:cubicBezTo>
                    <a:pt x="1990" y="25707"/>
                    <a:pt x="4146" y="26225"/>
                    <a:pt x="7691" y="26411"/>
                  </a:cubicBezTo>
                  <a:lnTo>
                    <a:pt x="11401" y="26411"/>
                  </a:lnTo>
                  <a:cubicBezTo>
                    <a:pt x="16936" y="26411"/>
                    <a:pt x="24357" y="26142"/>
                    <a:pt x="25393" y="26059"/>
                  </a:cubicBezTo>
                  <a:cubicBezTo>
                    <a:pt x="27901" y="25893"/>
                    <a:pt x="28254" y="24857"/>
                    <a:pt x="28254" y="24152"/>
                  </a:cubicBezTo>
                  <a:cubicBezTo>
                    <a:pt x="28337" y="22431"/>
                    <a:pt x="25994" y="22183"/>
                    <a:pt x="25227" y="22079"/>
                  </a:cubicBezTo>
                  <a:lnTo>
                    <a:pt x="24357" y="22079"/>
                  </a:lnTo>
                  <a:cubicBezTo>
                    <a:pt x="24025" y="21996"/>
                    <a:pt x="22802" y="21913"/>
                    <a:pt x="22553" y="21747"/>
                  </a:cubicBezTo>
                  <a:lnTo>
                    <a:pt x="22553" y="21478"/>
                  </a:lnTo>
                  <a:cubicBezTo>
                    <a:pt x="22636" y="21395"/>
                    <a:pt x="22802" y="21312"/>
                    <a:pt x="22885" y="21229"/>
                  </a:cubicBezTo>
                  <a:lnTo>
                    <a:pt x="23590" y="21229"/>
                  </a:lnTo>
                  <a:lnTo>
                    <a:pt x="24025" y="20524"/>
                  </a:lnTo>
                  <a:cubicBezTo>
                    <a:pt x="24440" y="19674"/>
                    <a:pt x="24792" y="18286"/>
                    <a:pt x="24875" y="17519"/>
                  </a:cubicBezTo>
                  <a:cubicBezTo>
                    <a:pt x="26181" y="15093"/>
                    <a:pt x="24958" y="11466"/>
                    <a:pt x="24626" y="10678"/>
                  </a:cubicBezTo>
                  <a:cubicBezTo>
                    <a:pt x="24626" y="10678"/>
                    <a:pt x="24543" y="10595"/>
                    <a:pt x="24543" y="10512"/>
                  </a:cubicBezTo>
                  <a:cubicBezTo>
                    <a:pt x="24357" y="9911"/>
                    <a:pt x="24274" y="8958"/>
                    <a:pt x="24357" y="7921"/>
                  </a:cubicBezTo>
                  <a:lnTo>
                    <a:pt x="24440" y="7486"/>
                  </a:lnTo>
                  <a:lnTo>
                    <a:pt x="24440" y="7320"/>
                  </a:lnTo>
                  <a:cubicBezTo>
                    <a:pt x="24543" y="7154"/>
                    <a:pt x="24543" y="6885"/>
                    <a:pt x="24543" y="6636"/>
                  </a:cubicBezTo>
                  <a:cubicBezTo>
                    <a:pt x="24626" y="6283"/>
                    <a:pt x="24543" y="5848"/>
                    <a:pt x="24357" y="5413"/>
                  </a:cubicBezTo>
                  <a:cubicBezTo>
                    <a:pt x="24191" y="4812"/>
                    <a:pt x="23839" y="4293"/>
                    <a:pt x="23320" y="3692"/>
                  </a:cubicBezTo>
                  <a:cubicBezTo>
                    <a:pt x="22636" y="2905"/>
                    <a:pt x="21849" y="2221"/>
                    <a:pt x="20999" y="1619"/>
                  </a:cubicBezTo>
                  <a:lnTo>
                    <a:pt x="20812" y="1537"/>
                  </a:lnTo>
                  <a:cubicBezTo>
                    <a:pt x="20480" y="1267"/>
                    <a:pt x="20128" y="1018"/>
                    <a:pt x="19610" y="749"/>
                  </a:cubicBezTo>
                  <a:cubicBezTo>
                    <a:pt x="19092" y="500"/>
                    <a:pt x="18573" y="231"/>
                    <a:pt x="17889" y="65"/>
                  </a:cubicBezTo>
                  <a:cubicBezTo>
                    <a:pt x="17636" y="21"/>
                    <a:pt x="17389" y="0"/>
                    <a:pt x="17150"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6591800" y="4353975"/>
              <a:ext cx="21800" cy="107825"/>
            </a:xfrm>
            <a:custGeom>
              <a:avLst/>
              <a:gdLst/>
              <a:ahLst/>
              <a:cxnLst/>
              <a:rect l="l" t="t" r="r" b="b"/>
              <a:pathLst>
                <a:path w="872" h="4313" extrusionOk="0">
                  <a:moveTo>
                    <a:pt x="187" y="1"/>
                  </a:moveTo>
                  <a:cubicBezTo>
                    <a:pt x="1" y="685"/>
                    <a:pt x="1" y="1369"/>
                    <a:pt x="1" y="2157"/>
                  </a:cubicBezTo>
                  <a:cubicBezTo>
                    <a:pt x="1" y="2841"/>
                    <a:pt x="1" y="3628"/>
                    <a:pt x="270" y="4313"/>
                  </a:cubicBezTo>
                  <a:lnTo>
                    <a:pt x="871" y="4313"/>
                  </a:lnTo>
                  <a:cubicBezTo>
                    <a:pt x="519" y="3359"/>
                    <a:pt x="519" y="1887"/>
                    <a:pt x="623" y="685"/>
                  </a:cubicBezTo>
                  <a:cubicBezTo>
                    <a:pt x="436" y="415"/>
                    <a:pt x="353" y="167"/>
                    <a:pt x="18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6102075" y="4252400"/>
              <a:ext cx="520325" cy="451400"/>
            </a:xfrm>
            <a:custGeom>
              <a:avLst/>
              <a:gdLst/>
              <a:ahLst/>
              <a:cxnLst/>
              <a:rect l="l" t="t" r="r" b="b"/>
              <a:pathLst>
                <a:path w="20813" h="18056" extrusionOk="0">
                  <a:moveTo>
                    <a:pt x="14408" y="1"/>
                  </a:moveTo>
                  <a:cubicBezTo>
                    <a:pt x="14408" y="1473"/>
                    <a:pt x="14242" y="2924"/>
                    <a:pt x="13806" y="4396"/>
                  </a:cubicBezTo>
                  <a:cubicBezTo>
                    <a:pt x="13371" y="5867"/>
                    <a:pt x="12687" y="7256"/>
                    <a:pt x="11651" y="8458"/>
                  </a:cubicBezTo>
                  <a:cubicBezTo>
                    <a:pt x="11132" y="8977"/>
                    <a:pt x="10614" y="9495"/>
                    <a:pt x="10013" y="10013"/>
                  </a:cubicBezTo>
                  <a:cubicBezTo>
                    <a:pt x="9412" y="10531"/>
                    <a:pt x="8811" y="10967"/>
                    <a:pt x="8189" y="11402"/>
                  </a:cubicBezTo>
                  <a:cubicBezTo>
                    <a:pt x="7505" y="11837"/>
                    <a:pt x="6821" y="12169"/>
                    <a:pt x="6116" y="12438"/>
                  </a:cubicBezTo>
                  <a:cubicBezTo>
                    <a:pt x="5701" y="12521"/>
                    <a:pt x="5349" y="12604"/>
                    <a:pt x="4914" y="12604"/>
                  </a:cubicBezTo>
                  <a:cubicBezTo>
                    <a:pt x="4561" y="12604"/>
                    <a:pt x="4147" y="12438"/>
                    <a:pt x="3877" y="12169"/>
                  </a:cubicBezTo>
                  <a:cubicBezTo>
                    <a:pt x="1721" y="13205"/>
                    <a:pt x="84" y="14076"/>
                    <a:pt x="519" y="16398"/>
                  </a:cubicBezTo>
                  <a:lnTo>
                    <a:pt x="519" y="16315"/>
                  </a:lnTo>
                  <a:lnTo>
                    <a:pt x="5701" y="16315"/>
                  </a:lnTo>
                  <a:cubicBezTo>
                    <a:pt x="6169" y="16315"/>
                    <a:pt x="6644" y="16322"/>
                    <a:pt x="7120" y="16322"/>
                  </a:cubicBezTo>
                  <a:cubicBezTo>
                    <a:pt x="8309" y="16322"/>
                    <a:pt x="9504" y="16279"/>
                    <a:pt x="10614" y="15983"/>
                  </a:cubicBezTo>
                  <a:cubicBezTo>
                    <a:pt x="11485" y="15714"/>
                    <a:pt x="12252" y="15465"/>
                    <a:pt x="13122" y="15195"/>
                  </a:cubicBezTo>
                  <a:cubicBezTo>
                    <a:pt x="13205" y="15195"/>
                    <a:pt x="13371" y="15112"/>
                    <a:pt x="13558" y="15112"/>
                  </a:cubicBezTo>
                  <a:cubicBezTo>
                    <a:pt x="13558" y="14760"/>
                    <a:pt x="13641" y="14511"/>
                    <a:pt x="13641" y="14159"/>
                  </a:cubicBezTo>
                  <a:cubicBezTo>
                    <a:pt x="13724" y="13724"/>
                    <a:pt x="13889" y="13288"/>
                    <a:pt x="14076" y="12874"/>
                  </a:cubicBezTo>
                  <a:cubicBezTo>
                    <a:pt x="14408" y="12003"/>
                    <a:pt x="14926" y="11215"/>
                    <a:pt x="15548" y="10531"/>
                  </a:cubicBezTo>
                  <a:cubicBezTo>
                    <a:pt x="16232" y="9930"/>
                    <a:pt x="16916" y="9329"/>
                    <a:pt x="17786" y="8977"/>
                  </a:cubicBezTo>
                  <a:cubicBezTo>
                    <a:pt x="18222" y="8728"/>
                    <a:pt x="18657" y="8624"/>
                    <a:pt x="19072" y="8458"/>
                  </a:cubicBezTo>
                  <a:cubicBezTo>
                    <a:pt x="19341" y="8458"/>
                    <a:pt x="19590" y="8376"/>
                    <a:pt x="19859" y="8376"/>
                  </a:cubicBezTo>
                  <a:cubicBezTo>
                    <a:pt x="19776" y="8210"/>
                    <a:pt x="19693" y="8023"/>
                    <a:pt x="19693" y="7940"/>
                  </a:cubicBezTo>
                  <a:cubicBezTo>
                    <a:pt x="19590" y="7691"/>
                    <a:pt x="19507" y="7505"/>
                    <a:pt x="19507" y="7339"/>
                  </a:cubicBezTo>
                  <a:cubicBezTo>
                    <a:pt x="19424" y="6987"/>
                    <a:pt x="19424" y="6551"/>
                    <a:pt x="19424" y="6220"/>
                  </a:cubicBezTo>
                  <a:cubicBezTo>
                    <a:pt x="19424" y="5784"/>
                    <a:pt x="19424" y="5432"/>
                    <a:pt x="19507" y="4997"/>
                  </a:cubicBezTo>
                  <a:cubicBezTo>
                    <a:pt x="19507" y="4831"/>
                    <a:pt x="19590" y="4665"/>
                    <a:pt x="19590" y="4478"/>
                  </a:cubicBezTo>
                  <a:cubicBezTo>
                    <a:pt x="19693" y="4313"/>
                    <a:pt x="19693" y="4147"/>
                    <a:pt x="19776" y="3960"/>
                  </a:cubicBezTo>
                  <a:cubicBezTo>
                    <a:pt x="19693" y="3960"/>
                    <a:pt x="19590" y="3877"/>
                    <a:pt x="19507" y="3794"/>
                  </a:cubicBezTo>
                  <a:cubicBezTo>
                    <a:pt x="19258" y="3442"/>
                    <a:pt x="18989" y="3193"/>
                    <a:pt x="18740" y="2924"/>
                  </a:cubicBezTo>
                  <a:cubicBezTo>
                    <a:pt x="18139" y="2406"/>
                    <a:pt x="17434" y="1887"/>
                    <a:pt x="16833" y="1473"/>
                  </a:cubicBezTo>
                  <a:cubicBezTo>
                    <a:pt x="16480" y="1203"/>
                    <a:pt x="16149" y="955"/>
                    <a:pt x="15879" y="685"/>
                  </a:cubicBezTo>
                  <a:cubicBezTo>
                    <a:pt x="15548" y="436"/>
                    <a:pt x="15195" y="250"/>
                    <a:pt x="14843" y="84"/>
                  </a:cubicBezTo>
                  <a:cubicBezTo>
                    <a:pt x="14677" y="84"/>
                    <a:pt x="14594" y="1"/>
                    <a:pt x="14408" y="1"/>
                  </a:cubicBezTo>
                  <a:close/>
                  <a:moveTo>
                    <a:pt x="18222" y="14511"/>
                  </a:moveTo>
                  <a:cubicBezTo>
                    <a:pt x="17786" y="14594"/>
                    <a:pt x="17351" y="14594"/>
                    <a:pt x="16916" y="14594"/>
                  </a:cubicBezTo>
                  <a:cubicBezTo>
                    <a:pt x="16480" y="14677"/>
                    <a:pt x="16066" y="14760"/>
                    <a:pt x="15713" y="14947"/>
                  </a:cubicBezTo>
                  <a:cubicBezTo>
                    <a:pt x="14076" y="15361"/>
                    <a:pt x="12438" y="15983"/>
                    <a:pt x="10780" y="16398"/>
                  </a:cubicBezTo>
                  <a:cubicBezTo>
                    <a:pt x="9930" y="16667"/>
                    <a:pt x="9059" y="16750"/>
                    <a:pt x="8189" y="16750"/>
                  </a:cubicBezTo>
                  <a:lnTo>
                    <a:pt x="5598" y="16750"/>
                  </a:lnTo>
                  <a:cubicBezTo>
                    <a:pt x="3960" y="16667"/>
                    <a:pt x="2240" y="16584"/>
                    <a:pt x="519" y="16398"/>
                  </a:cubicBezTo>
                  <a:cubicBezTo>
                    <a:pt x="1" y="16584"/>
                    <a:pt x="167" y="17020"/>
                    <a:pt x="250" y="17102"/>
                  </a:cubicBezTo>
                  <a:lnTo>
                    <a:pt x="415" y="17102"/>
                  </a:lnTo>
                  <a:cubicBezTo>
                    <a:pt x="333" y="17102"/>
                    <a:pt x="250" y="17185"/>
                    <a:pt x="250" y="17268"/>
                  </a:cubicBezTo>
                  <a:lnTo>
                    <a:pt x="250" y="17351"/>
                  </a:lnTo>
                  <a:lnTo>
                    <a:pt x="250" y="17434"/>
                  </a:lnTo>
                  <a:cubicBezTo>
                    <a:pt x="333" y="17538"/>
                    <a:pt x="333" y="17538"/>
                    <a:pt x="415" y="17538"/>
                  </a:cubicBezTo>
                  <a:lnTo>
                    <a:pt x="685" y="17538"/>
                  </a:lnTo>
                  <a:cubicBezTo>
                    <a:pt x="1120" y="17538"/>
                    <a:pt x="1452" y="17621"/>
                    <a:pt x="1887" y="17621"/>
                  </a:cubicBezTo>
                  <a:cubicBezTo>
                    <a:pt x="2240" y="17621"/>
                    <a:pt x="2675" y="17704"/>
                    <a:pt x="3007" y="17704"/>
                  </a:cubicBezTo>
                  <a:lnTo>
                    <a:pt x="3359" y="17787"/>
                  </a:lnTo>
                  <a:cubicBezTo>
                    <a:pt x="3359" y="17787"/>
                    <a:pt x="3442" y="17787"/>
                    <a:pt x="3525" y="17704"/>
                  </a:cubicBezTo>
                  <a:lnTo>
                    <a:pt x="3525" y="17538"/>
                  </a:lnTo>
                  <a:cubicBezTo>
                    <a:pt x="3525" y="17434"/>
                    <a:pt x="3442" y="17351"/>
                    <a:pt x="3359" y="17351"/>
                  </a:cubicBezTo>
                  <a:cubicBezTo>
                    <a:pt x="4395" y="17351"/>
                    <a:pt x="5598" y="17434"/>
                    <a:pt x="6634" y="17538"/>
                  </a:cubicBezTo>
                  <a:cubicBezTo>
                    <a:pt x="6551" y="17538"/>
                    <a:pt x="6468" y="17621"/>
                    <a:pt x="6468" y="17704"/>
                  </a:cubicBezTo>
                  <a:cubicBezTo>
                    <a:pt x="6385" y="17787"/>
                    <a:pt x="6385" y="17869"/>
                    <a:pt x="6468" y="17869"/>
                  </a:cubicBezTo>
                  <a:cubicBezTo>
                    <a:pt x="6468" y="17952"/>
                    <a:pt x="6551" y="17952"/>
                    <a:pt x="6551" y="17952"/>
                  </a:cubicBezTo>
                  <a:lnTo>
                    <a:pt x="9142" y="17952"/>
                  </a:lnTo>
                  <a:lnTo>
                    <a:pt x="9412" y="18056"/>
                  </a:lnTo>
                  <a:cubicBezTo>
                    <a:pt x="9495" y="18056"/>
                    <a:pt x="9578" y="17952"/>
                    <a:pt x="9578" y="17952"/>
                  </a:cubicBezTo>
                  <a:cubicBezTo>
                    <a:pt x="9661" y="17869"/>
                    <a:pt x="9661" y="17787"/>
                    <a:pt x="9578" y="17704"/>
                  </a:cubicBezTo>
                  <a:cubicBezTo>
                    <a:pt x="9578" y="17621"/>
                    <a:pt x="9495" y="17621"/>
                    <a:pt x="9412" y="17538"/>
                  </a:cubicBezTo>
                  <a:cubicBezTo>
                    <a:pt x="10697" y="17434"/>
                    <a:pt x="11568" y="17185"/>
                    <a:pt x="12687" y="16750"/>
                  </a:cubicBezTo>
                  <a:cubicBezTo>
                    <a:pt x="13993" y="16315"/>
                    <a:pt x="15444" y="15879"/>
                    <a:pt x="15444" y="15879"/>
                  </a:cubicBezTo>
                  <a:lnTo>
                    <a:pt x="15444" y="17268"/>
                  </a:lnTo>
                  <a:lnTo>
                    <a:pt x="16149" y="17268"/>
                  </a:lnTo>
                  <a:cubicBezTo>
                    <a:pt x="16066" y="17351"/>
                    <a:pt x="15962" y="17351"/>
                    <a:pt x="15879" y="17434"/>
                  </a:cubicBezTo>
                  <a:cubicBezTo>
                    <a:pt x="15879" y="17538"/>
                    <a:pt x="15879" y="17621"/>
                    <a:pt x="15962" y="17621"/>
                  </a:cubicBezTo>
                  <a:cubicBezTo>
                    <a:pt x="15962" y="17704"/>
                    <a:pt x="16066" y="17704"/>
                    <a:pt x="16149" y="17704"/>
                  </a:cubicBezTo>
                  <a:lnTo>
                    <a:pt x="18989" y="17704"/>
                  </a:lnTo>
                  <a:cubicBezTo>
                    <a:pt x="19072" y="17704"/>
                    <a:pt x="19072" y="17704"/>
                    <a:pt x="19175" y="17621"/>
                  </a:cubicBezTo>
                  <a:lnTo>
                    <a:pt x="19175" y="17434"/>
                  </a:lnTo>
                  <a:cubicBezTo>
                    <a:pt x="19175" y="17351"/>
                    <a:pt x="19072" y="17351"/>
                    <a:pt x="18989" y="17268"/>
                  </a:cubicBezTo>
                  <a:lnTo>
                    <a:pt x="20025" y="17268"/>
                  </a:lnTo>
                  <a:cubicBezTo>
                    <a:pt x="20460" y="16501"/>
                    <a:pt x="20730" y="14760"/>
                    <a:pt x="20813" y="14594"/>
                  </a:cubicBezTo>
                  <a:cubicBezTo>
                    <a:pt x="19942" y="14511"/>
                    <a:pt x="19072" y="14511"/>
                    <a:pt x="18222" y="1451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6443075" y="4461775"/>
              <a:ext cx="205250" cy="166375"/>
            </a:xfrm>
            <a:custGeom>
              <a:avLst/>
              <a:gdLst/>
              <a:ahLst/>
              <a:cxnLst/>
              <a:rect l="l" t="t" r="r" b="b"/>
              <a:pathLst>
                <a:path w="8210" h="6655" extrusionOk="0">
                  <a:moveTo>
                    <a:pt x="6820" y="1"/>
                  </a:moveTo>
                  <a:cubicBezTo>
                    <a:pt x="5867" y="83"/>
                    <a:pt x="5017" y="353"/>
                    <a:pt x="4229" y="767"/>
                  </a:cubicBezTo>
                  <a:cubicBezTo>
                    <a:pt x="3462" y="1120"/>
                    <a:pt x="2758" y="1721"/>
                    <a:pt x="2073" y="2322"/>
                  </a:cubicBezTo>
                  <a:cubicBezTo>
                    <a:pt x="954" y="3545"/>
                    <a:pt x="166" y="5100"/>
                    <a:pt x="1" y="6655"/>
                  </a:cubicBezTo>
                  <a:cubicBezTo>
                    <a:pt x="602" y="6468"/>
                    <a:pt x="1286" y="6302"/>
                    <a:pt x="1908" y="6136"/>
                  </a:cubicBezTo>
                  <a:cubicBezTo>
                    <a:pt x="2322" y="6053"/>
                    <a:pt x="2758" y="5950"/>
                    <a:pt x="3276" y="5867"/>
                  </a:cubicBezTo>
                  <a:lnTo>
                    <a:pt x="4582" y="5867"/>
                  </a:lnTo>
                  <a:cubicBezTo>
                    <a:pt x="5017" y="5950"/>
                    <a:pt x="5432" y="5950"/>
                    <a:pt x="5867" y="5950"/>
                  </a:cubicBezTo>
                  <a:cubicBezTo>
                    <a:pt x="6302" y="6053"/>
                    <a:pt x="6738" y="6053"/>
                    <a:pt x="7173" y="6136"/>
                  </a:cubicBezTo>
                  <a:cubicBezTo>
                    <a:pt x="8209" y="4499"/>
                    <a:pt x="7422" y="1286"/>
                    <a:pt x="6903" y="353"/>
                  </a:cubicBezTo>
                  <a:cubicBezTo>
                    <a:pt x="6903" y="249"/>
                    <a:pt x="6820" y="166"/>
                    <a:pt x="682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6199000" y="4250350"/>
              <a:ext cx="261200" cy="315100"/>
            </a:xfrm>
            <a:custGeom>
              <a:avLst/>
              <a:gdLst/>
              <a:ahLst/>
              <a:cxnLst/>
              <a:rect l="l" t="t" r="r" b="b"/>
              <a:pathLst>
                <a:path w="10448" h="12604" extrusionOk="0">
                  <a:moveTo>
                    <a:pt x="10012" y="767"/>
                  </a:moveTo>
                  <a:cubicBezTo>
                    <a:pt x="10012" y="767"/>
                    <a:pt x="10116" y="1451"/>
                    <a:pt x="9598" y="1451"/>
                  </a:cubicBezTo>
                  <a:cubicBezTo>
                    <a:pt x="9080" y="1451"/>
                    <a:pt x="9245" y="767"/>
                    <a:pt x="9245" y="767"/>
                  </a:cubicBezTo>
                  <a:close/>
                  <a:moveTo>
                    <a:pt x="9929" y="1886"/>
                  </a:moveTo>
                  <a:cubicBezTo>
                    <a:pt x="9929" y="1886"/>
                    <a:pt x="10004" y="2597"/>
                    <a:pt x="9567" y="2597"/>
                  </a:cubicBezTo>
                  <a:cubicBezTo>
                    <a:pt x="9544" y="2597"/>
                    <a:pt x="9520" y="2595"/>
                    <a:pt x="9494" y="2591"/>
                  </a:cubicBezTo>
                  <a:cubicBezTo>
                    <a:pt x="8976" y="2591"/>
                    <a:pt x="9162" y="1886"/>
                    <a:pt x="9162" y="1886"/>
                  </a:cubicBezTo>
                  <a:close/>
                  <a:moveTo>
                    <a:pt x="8976" y="3006"/>
                  </a:moveTo>
                  <a:lnTo>
                    <a:pt x="9764" y="3109"/>
                  </a:lnTo>
                  <a:cubicBezTo>
                    <a:pt x="9764" y="3109"/>
                    <a:pt x="9764" y="3800"/>
                    <a:pt x="9321" y="3800"/>
                  </a:cubicBezTo>
                  <a:cubicBezTo>
                    <a:pt x="9297" y="3800"/>
                    <a:pt x="9272" y="3798"/>
                    <a:pt x="9245" y="3793"/>
                  </a:cubicBezTo>
                  <a:cubicBezTo>
                    <a:pt x="8727" y="3711"/>
                    <a:pt x="8976" y="3006"/>
                    <a:pt x="8976" y="3006"/>
                  </a:cubicBezTo>
                  <a:close/>
                  <a:moveTo>
                    <a:pt x="8561" y="4042"/>
                  </a:moveTo>
                  <a:lnTo>
                    <a:pt x="9328" y="4229"/>
                  </a:lnTo>
                  <a:cubicBezTo>
                    <a:pt x="9328" y="4229"/>
                    <a:pt x="9261" y="4853"/>
                    <a:pt x="8867" y="4853"/>
                  </a:cubicBezTo>
                  <a:cubicBezTo>
                    <a:pt x="8824" y="4853"/>
                    <a:pt x="8778" y="4846"/>
                    <a:pt x="8727" y="4830"/>
                  </a:cubicBezTo>
                  <a:cubicBezTo>
                    <a:pt x="8292" y="4747"/>
                    <a:pt x="8561" y="4042"/>
                    <a:pt x="8561" y="4042"/>
                  </a:cubicBezTo>
                  <a:close/>
                  <a:moveTo>
                    <a:pt x="8314" y="5482"/>
                  </a:moveTo>
                  <a:cubicBezTo>
                    <a:pt x="8365" y="5482"/>
                    <a:pt x="8414" y="5492"/>
                    <a:pt x="8458" y="5514"/>
                  </a:cubicBezTo>
                  <a:cubicBezTo>
                    <a:pt x="8644" y="5597"/>
                    <a:pt x="8810" y="5866"/>
                    <a:pt x="8727" y="6115"/>
                  </a:cubicBezTo>
                  <a:cubicBezTo>
                    <a:pt x="8644" y="6302"/>
                    <a:pt x="8458" y="6385"/>
                    <a:pt x="8292" y="6385"/>
                  </a:cubicBezTo>
                  <a:lnTo>
                    <a:pt x="8126" y="6385"/>
                  </a:lnTo>
                  <a:lnTo>
                    <a:pt x="8043" y="6302"/>
                  </a:lnTo>
                  <a:lnTo>
                    <a:pt x="7774" y="6302"/>
                  </a:lnTo>
                  <a:cubicBezTo>
                    <a:pt x="7691" y="6302"/>
                    <a:pt x="7525" y="6302"/>
                    <a:pt x="7421" y="6385"/>
                  </a:cubicBezTo>
                  <a:lnTo>
                    <a:pt x="7007" y="6385"/>
                  </a:lnTo>
                  <a:lnTo>
                    <a:pt x="7007" y="6302"/>
                  </a:lnTo>
                  <a:cubicBezTo>
                    <a:pt x="7409" y="6213"/>
                    <a:pt x="7700" y="6190"/>
                    <a:pt x="7895" y="6190"/>
                  </a:cubicBezTo>
                  <a:cubicBezTo>
                    <a:pt x="8111" y="6190"/>
                    <a:pt x="8209" y="6219"/>
                    <a:pt x="8209" y="6219"/>
                  </a:cubicBezTo>
                  <a:cubicBezTo>
                    <a:pt x="8375" y="6219"/>
                    <a:pt x="8458" y="6115"/>
                    <a:pt x="8561" y="5949"/>
                  </a:cubicBezTo>
                  <a:cubicBezTo>
                    <a:pt x="8561" y="5866"/>
                    <a:pt x="8458" y="5701"/>
                    <a:pt x="8375" y="5701"/>
                  </a:cubicBezTo>
                  <a:cubicBezTo>
                    <a:pt x="8319" y="5701"/>
                    <a:pt x="8264" y="5654"/>
                    <a:pt x="8154" y="5654"/>
                  </a:cubicBezTo>
                  <a:cubicBezTo>
                    <a:pt x="8098" y="5654"/>
                    <a:pt x="8029" y="5666"/>
                    <a:pt x="7939" y="5701"/>
                  </a:cubicBezTo>
                  <a:cubicBezTo>
                    <a:pt x="8016" y="5563"/>
                    <a:pt x="8171" y="5482"/>
                    <a:pt x="8314" y="5482"/>
                  </a:cubicBezTo>
                  <a:close/>
                  <a:moveTo>
                    <a:pt x="7688" y="6758"/>
                  </a:moveTo>
                  <a:cubicBezTo>
                    <a:pt x="7774" y="6758"/>
                    <a:pt x="7857" y="6778"/>
                    <a:pt x="7939" y="6820"/>
                  </a:cubicBezTo>
                  <a:cubicBezTo>
                    <a:pt x="8043" y="6903"/>
                    <a:pt x="8126" y="6986"/>
                    <a:pt x="8126" y="7069"/>
                  </a:cubicBezTo>
                  <a:cubicBezTo>
                    <a:pt x="8126" y="7255"/>
                    <a:pt x="8043" y="7338"/>
                    <a:pt x="8043" y="7421"/>
                  </a:cubicBezTo>
                  <a:cubicBezTo>
                    <a:pt x="7939" y="7504"/>
                    <a:pt x="7774" y="7587"/>
                    <a:pt x="7608" y="7587"/>
                  </a:cubicBezTo>
                  <a:cubicBezTo>
                    <a:pt x="7525" y="7587"/>
                    <a:pt x="7421" y="7587"/>
                    <a:pt x="7338" y="7504"/>
                  </a:cubicBezTo>
                  <a:cubicBezTo>
                    <a:pt x="7338" y="7504"/>
                    <a:pt x="7255" y="7421"/>
                    <a:pt x="7255" y="7338"/>
                  </a:cubicBezTo>
                  <a:lnTo>
                    <a:pt x="7090" y="7338"/>
                  </a:lnTo>
                  <a:cubicBezTo>
                    <a:pt x="7007" y="7255"/>
                    <a:pt x="6820" y="7255"/>
                    <a:pt x="6737" y="7152"/>
                  </a:cubicBezTo>
                  <a:cubicBezTo>
                    <a:pt x="6654" y="7152"/>
                    <a:pt x="6571" y="7069"/>
                    <a:pt x="6488" y="7069"/>
                  </a:cubicBezTo>
                  <a:cubicBezTo>
                    <a:pt x="7007" y="7069"/>
                    <a:pt x="7525" y="7421"/>
                    <a:pt x="7525" y="7421"/>
                  </a:cubicBezTo>
                  <a:lnTo>
                    <a:pt x="7691" y="7421"/>
                  </a:lnTo>
                  <a:cubicBezTo>
                    <a:pt x="7774" y="7421"/>
                    <a:pt x="7857" y="7338"/>
                    <a:pt x="7857" y="7255"/>
                  </a:cubicBezTo>
                  <a:cubicBezTo>
                    <a:pt x="7939" y="7152"/>
                    <a:pt x="7857" y="6986"/>
                    <a:pt x="7774" y="6903"/>
                  </a:cubicBezTo>
                  <a:cubicBezTo>
                    <a:pt x="7774" y="6903"/>
                    <a:pt x="7608" y="6903"/>
                    <a:pt x="7421" y="6820"/>
                  </a:cubicBezTo>
                  <a:cubicBezTo>
                    <a:pt x="7514" y="6778"/>
                    <a:pt x="7603" y="6758"/>
                    <a:pt x="7688" y="6758"/>
                  </a:cubicBezTo>
                  <a:close/>
                  <a:moveTo>
                    <a:pt x="5701" y="8976"/>
                  </a:moveTo>
                  <a:cubicBezTo>
                    <a:pt x="5867" y="8976"/>
                    <a:pt x="6053" y="8976"/>
                    <a:pt x="6136" y="9142"/>
                  </a:cubicBezTo>
                  <a:cubicBezTo>
                    <a:pt x="6219" y="9328"/>
                    <a:pt x="6219" y="9577"/>
                    <a:pt x="6053" y="9743"/>
                  </a:cubicBezTo>
                  <a:cubicBezTo>
                    <a:pt x="5970" y="9846"/>
                    <a:pt x="5867" y="9846"/>
                    <a:pt x="5701" y="9846"/>
                  </a:cubicBezTo>
                  <a:cubicBezTo>
                    <a:pt x="5618" y="9846"/>
                    <a:pt x="5452" y="9743"/>
                    <a:pt x="5348" y="9660"/>
                  </a:cubicBezTo>
                  <a:cubicBezTo>
                    <a:pt x="5348" y="9577"/>
                    <a:pt x="5348" y="9577"/>
                    <a:pt x="5265" y="9494"/>
                  </a:cubicBezTo>
                  <a:lnTo>
                    <a:pt x="5265" y="9411"/>
                  </a:lnTo>
                  <a:cubicBezTo>
                    <a:pt x="5182" y="9328"/>
                    <a:pt x="5100" y="9328"/>
                    <a:pt x="5100" y="9224"/>
                  </a:cubicBezTo>
                  <a:cubicBezTo>
                    <a:pt x="5017" y="9142"/>
                    <a:pt x="4934" y="9059"/>
                    <a:pt x="4934" y="8976"/>
                  </a:cubicBezTo>
                  <a:lnTo>
                    <a:pt x="4934" y="8976"/>
                  </a:lnTo>
                  <a:cubicBezTo>
                    <a:pt x="5017" y="9059"/>
                    <a:pt x="5348" y="9411"/>
                    <a:pt x="5535" y="9577"/>
                  </a:cubicBezTo>
                  <a:cubicBezTo>
                    <a:pt x="5618" y="9660"/>
                    <a:pt x="5701" y="9660"/>
                    <a:pt x="5784" y="9660"/>
                  </a:cubicBezTo>
                  <a:cubicBezTo>
                    <a:pt x="5784" y="9660"/>
                    <a:pt x="5867" y="9660"/>
                    <a:pt x="5970" y="9577"/>
                  </a:cubicBezTo>
                  <a:cubicBezTo>
                    <a:pt x="6053" y="9494"/>
                    <a:pt x="6053" y="9328"/>
                    <a:pt x="5970" y="9224"/>
                  </a:cubicBezTo>
                  <a:cubicBezTo>
                    <a:pt x="5867" y="9224"/>
                    <a:pt x="5784" y="9059"/>
                    <a:pt x="5701" y="8976"/>
                  </a:cubicBezTo>
                  <a:close/>
                  <a:moveTo>
                    <a:pt x="3462" y="10696"/>
                  </a:moveTo>
                  <a:cubicBezTo>
                    <a:pt x="3628" y="10696"/>
                    <a:pt x="3794" y="10696"/>
                    <a:pt x="3897" y="10883"/>
                  </a:cubicBezTo>
                  <a:cubicBezTo>
                    <a:pt x="4063" y="11132"/>
                    <a:pt x="3980" y="11401"/>
                    <a:pt x="3711" y="11484"/>
                  </a:cubicBezTo>
                  <a:cubicBezTo>
                    <a:pt x="3711" y="11567"/>
                    <a:pt x="3628" y="11567"/>
                    <a:pt x="3545" y="11567"/>
                  </a:cubicBezTo>
                  <a:cubicBezTo>
                    <a:pt x="3379" y="11567"/>
                    <a:pt x="3192" y="11484"/>
                    <a:pt x="3110" y="11401"/>
                  </a:cubicBezTo>
                  <a:lnTo>
                    <a:pt x="3110" y="11214"/>
                  </a:lnTo>
                  <a:cubicBezTo>
                    <a:pt x="3027" y="11132"/>
                    <a:pt x="3027" y="11132"/>
                    <a:pt x="3027" y="11049"/>
                  </a:cubicBezTo>
                  <a:cubicBezTo>
                    <a:pt x="2944" y="10966"/>
                    <a:pt x="2944" y="10966"/>
                    <a:pt x="2944" y="10883"/>
                  </a:cubicBezTo>
                  <a:lnTo>
                    <a:pt x="2944" y="10883"/>
                  </a:lnTo>
                  <a:lnTo>
                    <a:pt x="3379" y="11297"/>
                  </a:lnTo>
                  <a:cubicBezTo>
                    <a:pt x="3379" y="11401"/>
                    <a:pt x="3462" y="11401"/>
                    <a:pt x="3545" y="11401"/>
                  </a:cubicBezTo>
                  <a:cubicBezTo>
                    <a:pt x="3628" y="11401"/>
                    <a:pt x="3628" y="11401"/>
                    <a:pt x="3711" y="11297"/>
                  </a:cubicBezTo>
                  <a:cubicBezTo>
                    <a:pt x="3794" y="11214"/>
                    <a:pt x="3794" y="11049"/>
                    <a:pt x="3711" y="10966"/>
                  </a:cubicBezTo>
                  <a:lnTo>
                    <a:pt x="3462" y="10696"/>
                  </a:lnTo>
                  <a:close/>
                  <a:moveTo>
                    <a:pt x="2432" y="12255"/>
                  </a:moveTo>
                  <a:cubicBezTo>
                    <a:pt x="2340" y="12286"/>
                    <a:pt x="2248" y="12312"/>
                    <a:pt x="2156" y="12334"/>
                  </a:cubicBezTo>
                  <a:cubicBezTo>
                    <a:pt x="2267" y="12334"/>
                    <a:pt x="2360" y="12306"/>
                    <a:pt x="2432" y="12255"/>
                  </a:cubicBezTo>
                  <a:close/>
                  <a:moveTo>
                    <a:pt x="9847" y="0"/>
                  </a:moveTo>
                  <a:cubicBezTo>
                    <a:pt x="9494" y="83"/>
                    <a:pt x="9162" y="249"/>
                    <a:pt x="8810" y="415"/>
                  </a:cubicBezTo>
                  <a:lnTo>
                    <a:pt x="8727" y="415"/>
                  </a:lnTo>
                  <a:cubicBezTo>
                    <a:pt x="8727" y="1202"/>
                    <a:pt x="8810" y="2591"/>
                    <a:pt x="8043" y="4146"/>
                  </a:cubicBezTo>
                  <a:cubicBezTo>
                    <a:pt x="7774" y="4560"/>
                    <a:pt x="7525" y="5182"/>
                    <a:pt x="7172" y="5783"/>
                  </a:cubicBezTo>
                  <a:cubicBezTo>
                    <a:pt x="7090" y="5783"/>
                    <a:pt x="7007" y="5783"/>
                    <a:pt x="6903" y="5866"/>
                  </a:cubicBezTo>
                  <a:cubicBezTo>
                    <a:pt x="6737" y="5866"/>
                    <a:pt x="6654" y="6032"/>
                    <a:pt x="6737" y="6115"/>
                  </a:cubicBezTo>
                  <a:cubicBezTo>
                    <a:pt x="6737" y="6219"/>
                    <a:pt x="6737" y="6302"/>
                    <a:pt x="6820" y="6302"/>
                  </a:cubicBezTo>
                  <a:cubicBezTo>
                    <a:pt x="6820" y="6385"/>
                    <a:pt x="6737" y="6468"/>
                    <a:pt x="6654" y="6550"/>
                  </a:cubicBezTo>
                  <a:lnTo>
                    <a:pt x="6571" y="6550"/>
                  </a:lnTo>
                  <a:cubicBezTo>
                    <a:pt x="6536" y="6535"/>
                    <a:pt x="6505" y="6528"/>
                    <a:pt x="6477" y="6528"/>
                  </a:cubicBezTo>
                  <a:cubicBezTo>
                    <a:pt x="6356" y="6528"/>
                    <a:pt x="6302" y="6653"/>
                    <a:pt x="6302" y="6737"/>
                  </a:cubicBezTo>
                  <a:cubicBezTo>
                    <a:pt x="6302" y="6820"/>
                    <a:pt x="6302" y="6903"/>
                    <a:pt x="6385" y="6986"/>
                  </a:cubicBezTo>
                  <a:cubicBezTo>
                    <a:pt x="6302" y="7152"/>
                    <a:pt x="6219" y="7255"/>
                    <a:pt x="6136" y="7421"/>
                  </a:cubicBezTo>
                  <a:lnTo>
                    <a:pt x="6053" y="7421"/>
                  </a:lnTo>
                  <a:cubicBezTo>
                    <a:pt x="6029" y="7397"/>
                    <a:pt x="5996" y="7387"/>
                    <a:pt x="5959" y="7387"/>
                  </a:cubicBezTo>
                  <a:cubicBezTo>
                    <a:pt x="5870" y="7387"/>
                    <a:pt x="5759" y="7445"/>
                    <a:pt x="5701" y="7504"/>
                  </a:cubicBezTo>
                  <a:cubicBezTo>
                    <a:pt x="5701" y="7587"/>
                    <a:pt x="5701" y="7773"/>
                    <a:pt x="5784" y="7856"/>
                  </a:cubicBezTo>
                  <a:lnTo>
                    <a:pt x="5867" y="7856"/>
                  </a:lnTo>
                  <a:cubicBezTo>
                    <a:pt x="6136" y="8022"/>
                    <a:pt x="6571" y="8458"/>
                    <a:pt x="6571" y="8458"/>
                  </a:cubicBezTo>
                  <a:cubicBezTo>
                    <a:pt x="6654" y="8540"/>
                    <a:pt x="6654" y="8540"/>
                    <a:pt x="6737" y="8540"/>
                  </a:cubicBezTo>
                  <a:cubicBezTo>
                    <a:pt x="6820" y="8540"/>
                    <a:pt x="6903" y="8540"/>
                    <a:pt x="6903" y="8458"/>
                  </a:cubicBezTo>
                  <a:cubicBezTo>
                    <a:pt x="7007" y="8375"/>
                    <a:pt x="7090" y="8188"/>
                    <a:pt x="6903" y="8105"/>
                  </a:cubicBezTo>
                  <a:cubicBezTo>
                    <a:pt x="6903" y="8105"/>
                    <a:pt x="6820" y="8022"/>
                    <a:pt x="6654" y="7856"/>
                  </a:cubicBezTo>
                  <a:cubicBezTo>
                    <a:pt x="6820" y="7856"/>
                    <a:pt x="6903" y="7856"/>
                    <a:pt x="7090" y="7939"/>
                  </a:cubicBezTo>
                  <a:cubicBezTo>
                    <a:pt x="7172" y="8022"/>
                    <a:pt x="7172" y="8105"/>
                    <a:pt x="7172" y="8292"/>
                  </a:cubicBezTo>
                  <a:cubicBezTo>
                    <a:pt x="7255" y="8375"/>
                    <a:pt x="7172" y="8458"/>
                    <a:pt x="7090" y="8623"/>
                  </a:cubicBezTo>
                  <a:cubicBezTo>
                    <a:pt x="7007" y="8706"/>
                    <a:pt x="6903" y="8810"/>
                    <a:pt x="6737" y="8810"/>
                  </a:cubicBezTo>
                  <a:cubicBezTo>
                    <a:pt x="6654" y="8810"/>
                    <a:pt x="6571" y="8706"/>
                    <a:pt x="6488" y="8623"/>
                  </a:cubicBezTo>
                  <a:cubicBezTo>
                    <a:pt x="6385" y="8623"/>
                    <a:pt x="6302" y="8458"/>
                    <a:pt x="6302" y="8375"/>
                  </a:cubicBezTo>
                  <a:cubicBezTo>
                    <a:pt x="6302" y="8375"/>
                    <a:pt x="6219" y="8375"/>
                    <a:pt x="6219" y="8292"/>
                  </a:cubicBezTo>
                  <a:cubicBezTo>
                    <a:pt x="6136" y="8188"/>
                    <a:pt x="6053" y="8188"/>
                    <a:pt x="6053" y="8105"/>
                  </a:cubicBezTo>
                  <a:lnTo>
                    <a:pt x="5784" y="7856"/>
                  </a:lnTo>
                  <a:cubicBezTo>
                    <a:pt x="5618" y="8105"/>
                    <a:pt x="5452" y="8375"/>
                    <a:pt x="5265" y="8540"/>
                  </a:cubicBezTo>
                  <a:cubicBezTo>
                    <a:pt x="5217" y="8516"/>
                    <a:pt x="5168" y="8506"/>
                    <a:pt x="5121" y="8506"/>
                  </a:cubicBezTo>
                  <a:cubicBezTo>
                    <a:pt x="5008" y="8506"/>
                    <a:pt x="4903" y="8565"/>
                    <a:pt x="4830" y="8623"/>
                  </a:cubicBezTo>
                  <a:cubicBezTo>
                    <a:pt x="4747" y="8706"/>
                    <a:pt x="4830" y="8893"/>
                    <a:pt x="4934" y="8976"/>
                  </a:cubicBezTo>
                  <a:cubicBezTo>
                    <a:pt x="4747" y="9142"/>
                    <a:pt x="4581" y="9328"/>
                    <a:pt x="4416" y="9577"/>
                  </a:cubicBezTo>
                  <a:cubicBezTo>
                    <a:pt x="4342" y="9518"/>
                    <a:pt x="4238" y="9460"/>
                    <a:pt x="4154" y="9460"/>
                  </a:cubicBezTo>
                  <a:cubicBezTo>
                    <a:pt x="4119" y="9460"/>
                    <a:pt x="4087" y="9470"/>
                    <a:pt x="4063" y="9494"/>
                  </a:cubicBezTo>
                  <a:cubicBezTo>
                    <a:pt x="3980" y="9577"/>
                    <a:pt x="3897" y="9743"/>
                    <a:pt x="3980" y="9846"/>
                  </a:cubicBezTo>
                  <a:lnTo>
                    <a:pt x="4498" y="10530"/>
                  </a:lnTo>
                  <a:cubicBezTo>
                    <a:pt x="4498" y="10530"/>
                    <a:pt x="4581" y="10613"/>
                    <a:pt x="4664" y="10613"/>
                  </a:cubicBezTo>
                  <a:cubicBezTo>
                    <a:pt x="4747" y="10613"/>
                    <a:pt x="4747" y="10613"/>
                    <a:pt x="4830" y="10530"/>
                  </a:cubicBezTo>
                  <a:cubicBezTo>
                    <a:pt x="4934" y="10448"/>
                    <a:pt x="5017" y="10261"/>
                    <a:pt x="4934" y="10178"/>
                  </a:cubicBezTo>
                  <a:lnTo>
                    <a:pt x="4664" y="9929"/>
                  </a:lnTo>
                  <a:cubicBezTo>
                    <a:pt x="4830" y="9929"/>
                    <a:pt x="5017" y="9929"/>
                    <a:pt x="5100" y="10095"/>
                  </a:cubicBezTo>
                  <a:cubicBezTo>
                    <a:pt x="5100" y="10178"/>
                    <a:pt x="5182" y="10365"/>
                    <a:pt x="5100" y="10448"/>
                  </a:cubicBezTo>
                  <a:cubicBezTo>
                    <a:pt x="5100" y="10530"/>
                    <a:pt x="5017" y="10613"/>
                    <a:pt x="4934" y="10696"/>
                  </a:cubicBezTo>
                  <a:cubicBezTo>
                    <a:pt x="4830" y="10779"/>
                    <a:pt x="4747" y="10779"/>
                    <a:pt x="4664" y="10779"/>
                  </a:cubicBezTo>
                  <a:cubicBezTo>
                    <a:pt x="4498" y="10779"/>
                    <a:pt x="4416" y="10696"/>
                    <a:pt x="4312" y="10613"/>
                  </a:cubicBezTo>
                  <a:cubicBezTo>
                    <a:pt x="4229" y="10530"/>
                    <a:pt x="4229" y="10448"/>
                    <a:pt x="4229" y="10365"/>
                  </a:cubicBezTo>
                  <a:cubicBezTo>
                    <a:pt x="4146" y="10261"/>
                    <a:pt x="4146" y="10178"/>
                    <a:pt x="4063" y="10095"/>
                  </a:cubicBezTo>
                  <a:cubicBezTo>
                    <a:pt x="4063" y="10095"/>
                    <a:pt x="4063" y="10012"/>
                    <a:pt x="3980" y="9929"/>
                  </a:cubicBezTo>
                  <a:cubicBezTo>
                    <a:pt x="3794" y="10095"/>
                    <a:pt x="3545" y="10365"/>
                    <a:pt x="3275" y="10530"/>
                  </a:cubicBezTo>
                  <a:cubicBezTo>
                    <a:pt x="3227" y="10433"/>
                    <a:pt x="3150" y="10393"/>
                    <a:pt x="3078" y="10393"/>
                  </a:cubicBezTo>
                  <a:cubicBezTo>
                    <a:pt x="3027" y="10393"/>
                    <a:pt x="2978" y="10413"/>
                    <a:pt x="2944" y="10448"/>
                  </a:cubicBezTo>
                  <a:cubicBezTo>
                    <a:pt x="2861" y="10530"/>
                    <a:pt x="2861" y="10696"/>
                    <a:pt x="2944" y="10779"/>
                  </a:cubicBezTo>
                  <a:cubicBezTo>
                    <a:pt x="2591" y="11049"/>
                    <a:pt x="2343" y="11214"/>
                    <a:pt x="1990" y="11297"/>
                  </a:cubicBezTo>
                  <a:cubicBezTo>
                    <a:pt x="1932" y="11239"/>
                    <a:pt x="1821" y="11180"/>
                    <a:pt x="1732" y="11180"/>
                  </a:cubicBezTo>
                  <a:cubicBezTo>
                    <a:pt x="1695" y="11180"/>
                    <a:pt x="1662" y="11190"/>
                    <a:pt x="1638" y="11214"/>
                  </a:cubicBezTo>
                  <a:cubicBezTo>
                    <a:pt x="1555" y="11297"/>
                    <a:pt x="1472" y="11484"/>
                    <a:pt x="1555" y="11567"/>
                  </a:cubicBezTo>
                  <a:cubicBezTo>
                    <a:pt x="1037" y="11816"/>
                    <a:pt x="518" y="12085"/>
                    <a:pt x="0" y="12251"/>
                  </a:cubicBezTo>
                  <a:cubicBezTo>
                    <a:pt x="353" y="12520"/>
                    <a:pt x="684" y="12603"/>
                    <a:pt x="1037" y="12603"/>
                  </a:cubicBezTo>
                  <a:cubicBezTo>
                    <a:pt x="1472" y="12603"/>
                    <a:pt x="1824" y="12520"/>
                    <a:pt x="2156" y="12334"/>
                  </a:cubicBezTo>
                  <a:lnTo>
                    <a:pt x="2073" y="12334"/>
                  </a:lnTo>
                  <a:cubicBezTo>
                    <a:pt x="1907" y="12334"/>
                    <a:pt x="1638" y="12168"/>
                    <a:pt x="1638" y="11919"/>
                  </a:cubicBezTo>
                  <a:lnTo>
                    <a:pt x="1638" y="11816"/>
                  </a:lnTo>
                  <a:cubicBezTo>
                    <a:pt x="1555" y="11733"/>
                    <a:pt x="1555" y="11733"/>
                    <a:pt x="1555" y="11650"/>
                  </a:cubicBezTo>
                  <a:lnTo>
                    <a:pt x="1555" y="11650"/>
                  </a:lnTo>
                  <a:lnTo>
                    <a:pt x="1907" y="12085"/>
                  </a:lnTo>
                  <a:cubicBezTo>
                    <a:pt x="1990" y="12168"/>
                    <a:pt x="1990" y="12168"/>
                    <a:pt x="2073" y="12168"/>
                  </a:cubicBezTo>
                  <a:lnTo>
                    <a:pt x="2239" y="12168"/>
                  </a:lnTo>
                  <a:cubicBezTo>
                    <a:pt x="2343" y="12085"/>
                    <a:pt x="2426" y="11919"/>
                    <a:pt x="2343" y="11733"/>
                  </a:cubicBezTo>
                  <a:lnTo>
                    <a:pt x="2073" y="11484"/>
                  </a:lnTo>
                  <a:cubicBezTo>
                    <a:pt x="2343" y="11484"/>
                    <a:pt x="2591" y="11650"/>
                    <a:pt x="2591" y="11919"/>
                  </a:cubicBezTo>
                  <a:cubicBezTo>
                    <a:pt x="2591" y="12066"/>
                    <a:pt x="2534" y="12183"/>
                    <a:pt x="2432" y="12255"/>
                  </a:cubicBezTo>
                  <a:lnTo>
                    <a:pt x="2432" y="12255"/>
                  </a:lnTo>
                  <a:cubicBezTo>
                    <a:pt x="3038" y="12054"/>
                    <a:pt x="3624" y="11676"/>
                    <a:pt x="4146" y="11297"/>
                  </a:cubicBezTo>
                  <a:cubicBezTo>
                    <a:pt x="5452" y="10448"/>
                    <a:pt x="6571" y="9494"/>
                    <a:pt x="7608" y="8375"/>
                  </a:cubicBezTo>
                  <a:cubicBezTo>
                    <a:pt x="8561" y="7255"/>
                    <a:pt x="9245" y="5866"/>
                    <a:pt x="9764" y="4395"/>
                  </a:cubicBezTo>
                  <a:cubicBezTo>
                    <a:pt x="9929" y="3711"/>
                    <a:pt x="10116" y="2923"/>
                    <a:pt x="10282" y="2156"/>
                  </a:cubicBezTo>
                  <a:cubicBezTo>
                    <a:pt x="10365" y="1451"/>
                    <a:pt x="10448" y="767"/>
                    <a:pt x="10448" y="83"/>
                  </a:cubicBezTo>
                  <a:cubicBezTo>
                    <a:pt x="10282" y="0"/>
                    <a:pt x="10116" y="0"/>
                    <a:pt x="984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6417175" y="4222825"/>
              <a:ext cx="196425" cy="148275"/>
            </a:xfrm>
            <a:custGeom>
              <a:avLst/>
              <a:gdLst/>
              <a:ahLst/>
              <a:cxnLst/>
              <a:rect l="l" t="t" r="r" b="b"/>
              <a:pathLst>
                <a:path w="7857" h="5931" extrusionOk="0">
                  <a:moveTo>
                    <a:pt x="1621" y="0"/>
                  </a:moveTo>
                  <a:cubicBezTo>
                    <a:pt x="1285" y="0"/>
                    <a:pt x="953" y="64"/>
                    <a:pt x="684" y="230"/>
                  </a:cubicBezTo>
                  <a:cubicBezTo>
                    <a:pt x="435" y="396"/>
                    <a:pt x="249" y="583"/>
                    <a:pt x="83" y="749"/>
                  </a:cubicBezTo>
                  <a:cubicBezTo>
                    <a:pt x="83" y="832"/>
                    <a:pt x="0" y="832"/>
                    <a:pt x="0" y="914"/>
                  </a:cubicBezTo>
                  <a:lnTo>
                    <a:pt x="0" y="1184"/>
                  </a:lnTo>
                  <a:lnTo>
                    <a:pt x="0" y="1516"/>
                  </a:lnTo>
                  <a:cubicBezTo>
                    <a:pt x="353" y="1267"/>
                    <a:pt x="684" y="1101"/>
                    <a:pt x="1120" y="997"/>
                  </a:cubicBezTo>
                  <a:cubicBezTo>
                    <a:pt x="1244" y="974"/>
                    <a:pt x="1361" y="964"/>
                    <a:pt x="1476" y="964"/>
                  </a:cubicBezTo>
                  <a:cubicBezTo>
                    <a:pt x="1761" y="964"/>
                    <a:pt x="2026" y="1027"/>
                    <a:pt x="2322" y="1101"/>
                  </a:cubicBezTo>
                  <a:cubicBezTo>
                    <a:pt x="3109" y="1433"/>
                    <a:pt x="3711" y="1951"/>
                    <a:pt x="4312" y="2386"/>
                  </a:cubicBezTo>
                  <a:cubicBezTo>
                    <a:pt x="5017" y="2904"/>
                    <a:pt x="5701" y="3423"/>
                    <a:pt x="6219" y="3941"/>
                  </a:cubicBezTo>
                  <a:cubicBezTo>
                    <a:pt x="6820" y="4542"/>
                    <a:pt x="7338" y="5143"/>
                    <a:pt x="7691" y="5931"/>
                  </a:cubicBezTo>
                  <a:cubicBezTo>
                    <a:pt x="7691" y="5848"/>
                    <a:pt x="7691" y="5765"/>
                    <a:pt x="7774" y="5579"/>
                  </a:cubicBezTo>
                  <a:lnTo>
                    <a:pt x="7774" y="5247"/>
                  </a:lnTo>
                  <a:cubicBezTo>
                    <a:pt x="7856" y="4977"/>
                    <a:pt x="7774" y="4729"/>
                    <a:pt x="7691" y="4542"/>
                  </a:cubicBezTo>
                  <a:cubicBezTo>
                    <a:pt x="7504" y="4024"/>
                    <a:pt x="7255" y="3589"/>
                    <a:pt x="6903" y="3257"/>
                  </a:cubicBezTo>
                  <a:cubicBezTo>
                    <a:pt x="6302" y="2552"/>
                    <a:pt x="5535" y="1951"/>
                    <a:pt x="4830" y="1350"/>
                  </a:cubicBezTo>
                  <a:cubicBezTo>
                    <a:pt x="4395" y="1101"/>
                    <a:pt x="4063" y="832"/>
                    <a:pt x="3628" y="583"/>
                  </a:cubicBezTo>
                  <a:cubicBezTo>
                    <a:pt x="3192" y="396"/>
                    <a:pt x="2674" y="148"/>
                    <a:pt x="2239" y="65"/>
                  </a:cubicBezTo>
                  <a:cubicBezTo>
                    <a:pt x="2041" y="25"/>
                    <a:pt x="1830" y="0"/>
                    <a:pt x="162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6073575" y="4694975"/>
              <a:ext cx="650400" cy="119675"/>
            </a:xfrm>
            <a:custGeom>
              <a:avLst/>
              <a:gdLst/>
              <a:ahLst/>
              <a:cxnLst/>
              <a:rect l="l" t="t" r="r" b="b"/>
              <a:pathLst>
                <a:path w="26016" h="4787" extrusionOk="0">
                  <a:moveTo>
                    <a:pt x="1908" y="1"/>
                  </a:moveTo>
                  <a:cubicBezTo>
                    <a:pt x="1825" y="84"/>
                    <a:pt x="871" y="768"/>
                    <a:pt x="353" y="1908"/>
                  </a:cubicBezTo>
                  <a:lnTo>
                    <a:pt x="1" y="2156"/>
                  </a:lnTo>
                  <a:lnTo>
                    <a:pt x="353" y="2322"/>
                  </a:lnTo>
                  <a:lnTo>
                    <a:pt x="1" y="2592"/>
                  </a:lnTo>
                  <a:lnTo>
                    <a:pt x="353" y="2758"/>
                  </a:lnTo>
                  <a:lnTo>
                    <a:pt x="1" y="3027"/>
                  </a:lnTo>
                  <a:lnTo>
                    <a:pt x="353" y="3193"/>
                  </a:lnTo>
                  <a:lnTo>
                    <a:pt x="1" y="3462"/>
                  </a:lnTo>
                  <a:lnTo>
                    <a:pt x="353" y="3628"/>
                  </a:lnTo>
                  <a:cubicBezTo>
                    <a:pt x="353" y="3628"/>
                    <a:pt x="1037" y="4499"/>
                    <a:pt x="6137" y="4748"/>
                  </a:cubicBezTo>
                  <a:cubicBezTo>
                    <a:pt x="6970" y="4775"/>
                    <a:pt x="7961" y="4786"/>
                    <a:pt x="9044" y="4786"/>
                  </a:cubicBezTo>
                  <a:cubicBezTo>
                    <a:pt x="14588" y="4786"/>
                    <a:pt x="22511" y="4482"/>
                    <a:pt x="23673" y="4395"/>
                  </a:cubicBezTo>
                  <a:cubicBezTo>
                    <a:pt x="25580" y="4312"/>
                    <a:pt x="26016" y="3545"/>
                    <a:pt x="23425" y="3276"/>
                  </a:cubicBezTo>
                  <a:cubicBezTo>
                    <a:pt x="20916" y="3027"/>
                    <a:pt x="18761" y="3193"/>
                    <a:pt x="19797" y="166"/>
                  </a:cubicBezTo>
                  <a:lnTo>
                    <a:pt x="17724" y="166"/>
                  </a:lnTo>
                  <a:cubicBezTo>
                    <a:pt x="17807" y="249"/>
                    <a:pt x="18242" y="1203"/>
                    <a:pt x="17724" y="2073"/>
                  </a:cubicBezTo>
                  <a:cubicBezTo>
                    <a:pt x="17194" y="2886"/>
                    <a:pt x="16364" y="2946"/>
                    <a:pt x="14745" y="2946"/>
                  </a:cubicBezTo>
                  <a:cubicBezTo>
                    <a:pt x="14464" y="2946"/>
                    <a:pt x="14159" y="2944"/>
                    <a:pt x="13827" y="2944"/>
                  </a:cubicBezTo>
                  <a:cubicBezTo>
                    <a:pt x="13403" y="2944"/>
                    <a:pt x="12982" y="2956"/>
                    <a:pt x="12582" y="2956"/>
                  </a:cubicBezTo>
                  <a:cubicBezTo>
                    <a:pt x="10871" y="2956"/>
                    <a:pt x="9546" y="2738"/>
                    <a:pt x="10034" y="436"/>
                  </a:cubicBezTo>
                  <a:lnTo>
                    <a:pt x="8127" y="436"/>
                  </a:lnTo>
                  <a:cubicBezTo>
                    <a:pt x="8209" y="685"/>
                    <a:pt x="8396" y="1286"/>
                    <a:pt x="8209" y="1908"/>
                  </a:cubicBezTo>
                  <a:cubicBezTo>
                    <a:pt x="8127" y="2509"/>
                    <a:pt x="7007" y="2758"/>
                    <a:pt x="5618" y="2758"/>
                  </a:cubicBezTo>
                  <a:cubicBezTo>
                    <a:pt x="4147" y="2758"/>
                    <a:pt x="3628" y="2675"/>
                    <a:pt x="3027" y="2426"/>
                  </a:cubicBezTo>
                  <a:cubicBezTo>
                    <a:pt x="2426" y="2073"/>
                    <a:pt x="2260" y="1037"/>
                    <a:pt x="3110" y="84"/>
                  </a:cubicBezTo>
                  <a:lnTo>
                    <a:pt x="3027" y="84"/>
                  </a:lnTo>
                  <a:lnTo>
                    <a:pt x="1908"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29"/>
          <p:cNvGrpSpPr/>
          <p:nvPr/>
        </p:nvGrpSpPr>
        <p:grpSpPr>
          <a:xfrm rot="-7496787">
            <a:off x="377220" y="1410386"/>
            <a:ext cx="2232661" cy="1133112"/>
            <a:chOff x="2508700" y="4302150"/>
            <a:chExt cx="1105925" cy="561275"/>
          </a:xfrm>
        </p:grpSpPr>
        <p:sp>
          <p:nvSpPr>
            <p:cNvPr id="174" name="Google Shape;174;p29"/>
            <p:cNvSpPr/>
            <p:nvPr/>
          </p:nvSpPr>
          <p:spPr>
            <a:xfrm>
              <a:off x="2508700" y="4302150"/>
              <a:ext cx="1105925" cy="561275"/>
            </a:xfrm>
            <a:custGeom>
              <a:avLst/>
              <a:gdLst/>
              <a:ahLst/>
              <a:cxnLst/>
              <a:rect l="l" t="t" r="r" b="b"/>
              <a:pathLst>
                <a:path w="44237" h="22451" extrusionOk="0">
                  <a:moveTo>
                    <a:pt x="28939" y="1"/>
                  </a:moveTo>
                  <a:cubicBezTo>
                    <a:pt x="25663" y="1"/>
                    <a:pt x="22471" y="1721"/>
                    <a:pt x="20647" y="3193"/>
                  </a:cubicBezTo>
                  <a:cubicBezTo>
                    <a:pt x="19776" y="3877"/>
                    <a:pt x="19009" y="4665"/>
                    <a:pt x="18222" y="5515"/>
                  </a:cubicBezTo>
                  <a:cubicBezTo>
                    <a:pt x="17621" y="6303"/>
                    <a:pt x="17185" y="6904"/>
                    <a:pt x="16771" y="7505"/>
                  </a:cubicBezTo>
                  <a:lnTo>
                    <a:pt x="16584" y="7671"/>
                  </a:lnTo>
                  <a:cubicBezTo>
                    <a:pt x="16418" y="7940"/>
                    <a:pt x="13309" y="11132"/>
                    <a:pt x="9412" y="13205"/>
                  </a:cubicBezTo>
                  <a:lnTo>
                    <a:pt x="8479" y="13371"/>
                  </a:lnTo>
                  <a:cubicBezTo>
                    <a:pt x="7857" y="13475"/>
                    <a:pt x="7256" y="13724"/>
                    <a:pt x="6655" y="13993"/>
                  </a:cubicBezTo>
                  <a:lnTo>
                    <a:pt x="6572" y="13993"/>
                  </a:lnTo>
                  <a:cubicBezTo>
                    <a:pt x="5453" y="14511"/>
                    <a:pt x="3629" y="15444"/>
                    <a:pt x="2862" y="15879"/>
                  </a:cubicBezTo>
                  <a:cubicBezTo>
                    <a:pt x="1120" y="16066"/>
                    <a:pt x="270" y="16584"/>
                    <a:pt x="84" y="17517"/>
                  </a:cubicBezTo>
                  <a:cubicBezTo>
                    <a:pt x="1" y="18305"/>
                    <a:pt x="188" y="18906"/>
                    <a:pt x="353" y="19424"/>
                  </a:cubicBezTo>
                  <a:cubicBezTo>
                    <a:pt x="602" y="19859"/>
                    <a:pt x="872" y="20461"/>
                    <a:pt x="1473" y="20896"/>
                  </a:cubicBezTo>
                  <a:cubicBezTo>
                    <a:pt x="1742" y="21062"/>
                    <a:pt x="2074" y="21248"/>
                    <a:pt x="2426" y="21248"/>
                  </a:cubicBezTo>
                  <a:cubicBezTo>
                    <a:pt x="3027" y="21248"/>
                    <a:pt x="3711" y="20813"/>
                    <a:pt x="4582" y="20108"/>
                  </a:cubicBezTo>
                  <a:cubicBezTo>
                    <a:pt x="5453" y="19859"/>
                    <a:pt x="7443" y="19258"/>
                    <a:pt x="8562" y="18823"/>
                  </a:cubicBezTo>
                  <a:lnTo>
                    <a:pt x="8728" y="18823"/>
                  </a:lnTo>
                  <a:cubicBezTo>
                    <a:pt x="10034" y="18305"/>
                    <a:pt x="10801" y="17704"/>
                    <a:pt x="11153" y="17351"/>
                  </a:cubicBezTo>
                  <a:cubicBezTo>
                    <a:pt x="14947" y="16232"/>
                    <a:pt x="18740" y="16232"/>
                    <a:pt x="19528" y="16232"/>
                  </a:cubicBezTo>
                  <a:lnTo>
                    <a:pt x="20129" y="16232"/>
                  </a:lnTo>
                  <a:lnTo>
                    <a:pt x="21684" y="16398"/>
                  </a:lnTo>
                  <a:cubicBezTo>
                    <a:pt x="22202" y="16481"/>
                    <a:pt x="22720" y="16584"/>
                    <a:pt x="23238" y="16584"/>
                  </a:cubicBezTo>
                  <a:cubicBezTo>
                    <a:pt x="23756" y="16626"/>
                    <a:pt x="24275" y="16646"/>
                    <a:pt x="24782" y="16646"/>
                  </a:cubicBezTo>
                  <a:cubicBezTo>
                    <a:pt x="25290" y="16646"/>
                    <a:pt x="25788" y="16626"/>
                    <a:pt x="26265" y="16584"/>
                  </a:cubicBezTo>
                  <a:cubicBezTo>
                    <a:pt x="28172" y="16398"/>
                    <a:pt x="30245" y="15714"/>
                    <a:pt x="31965" y="14677"/>
                  </a:cubicBezTo>
                  <a:lnTo>
                    <a:pt x="31965" y="14677"/>
                  </a:lnTo>
                  <a:cubicBezTo>
                    <a:pt x="31882" y="15195"/>
                    <a:pt x="31799" y="15714"/>
                    <a:pt x="31799" y="16232"/>
                  </a:cubicBezTo>
                  <a:cubicBezTo>
                    <a:pt x="31799" y="19590"/>
                    <a:pt x="34556" y="22451"/>
                    <a:pt x="38018" y="22451"/>
                  </a:cubicBezTo>
                  <a:cubicBezTo>
                    <a:pt x="41459" y="22451"/>
                    <a:pt x="44237" y="19590"/>
                    <a:pt x="44237" y="16232"/>
                  </a:cubicBezTo>
                  <a:cubicBezTo>
                    <a:pt x="44237" y="12770"/>
                    <a:pt x="41459" y="10013"/>
                    <a:pt x="38018" y="10013"/>
                  </a:cubicBezTo>
                  <a:cubicBezTo>
                    <a:pt x="37313" y="10013"/>
                    <a:pt x="36712" y="10096"/>
                    <a:pt x="36111" y="10262"/>
                  </a:cubicBezTo>
                  <a:cubicBezTo>
                    <a:pt x="36795" y="8541"/>
                    <a:pt x="36712" y="6634"/>
                    <a:pt x="35945" y="4665"/>
                  </a:cubicBezTo>
                  <a:cubicBezTo>
                    <a:pt x="35157" y="2758"/>
                    <a:pt x="33872" y="1369"/>
                    <a:pt x="32048" y="685"/>
                  </a:cubicBezTo>
                  <a:lnTo>
                    <a:pt x="31281" y="333"/>
                  </a:lnTo>
                  <a:cubicBezTo>
                    <a:pt x="31177" y="333"/>
                    <a:pt x="31094" y="333"/>
                    <a:pt x="31012" y="250"/>
                  </a:cubicBezTo>
                  <a:cubicBezTo>
                    <a:pt x="30328" y="84"/>
                    <a:pt x="29623" y="1"/>
                    <a:pt x="289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2543425" y="4667000"/>
              <a:ext cx="222350" cy="132050"/>
            </a:xfrm>
            <a:custGeom>
              <a:avLst/>
              <a:gdLst/>
              <a:ahLst/>
              <a:cxnLst/>
              <a:rect l="l" t="t" r="r" b="b"/>
              <a:pathLst>
                <a:path w="8894" h="5282" extrusionOk="0">
                  <a:moveTo>
                    <a:pt x="8209" y="0"/>
                  </a:moveTo>
                  <a:cubicBezTo>
                    <a:pt x="8209" y="0"/>
                    <a:pt x="7256" y="0"/>
                    <a:pt x="5867" y="601"/>
                  </a:cubicBezTo>
                  <a:lnTo>
                    <a:pt x="5784" y="684"/>
                  </a:lnTo>
                  <a:cubicBezTo>
                    <a:pt x="4395" y="1285"/>
                    <a:pt x="1908" y="2674"/>
                    <a:pt x="1908" y="2674"/>
                  </a:cubicBezTo>
                  <a:cubicBezTo>
                    <a:pt x="1908" y="2674"/>
                    <a:pt x="167" y="2757"/>
                    <a:pt x="84" y="3192"/>
                  </a:cubicBezTo>
                  <a:cubicBezTo>
                    <a:pt x="1" y="3545"/>
                    <a:pt x="167" y="3959"/>
                    <a:pt x="250" y="4312"/>
                  </a:cubicBezTo>
                  <a:cubicBezTo>
                    <a:pt x="436" y="4664"/>
                    <a:pt x="602" y="4996"/>
                    <a:pt x="954" y="5265"/>
                  </a:cubicBezTo>
                  <a:cubicBezTo>
                    <a:pt x="976" y="5276"/>
                    <a:pt x="1001" y="5281"/>
                    <a:pt x="1029" y="5281"/>
                  </a:cubicBezTo>
                  <a:cubicBezTo>
                    <a:pt x="1439" y="5281"/>
                    <a:pt x="2509" y="4229"/>
                    <a:pt x="2509" y="4229"/>
                  </a:cubicBezTo>
                  <a:cubicBezTo>
                    <a:pt x="2509" y="4229"/>
                    <a:pt x="5266" y="3441"/>
                    <a:pt x="6738" y="2923"/>
                  </a:cubicBezTo>
                  <a:lnTo>
                    <a:pt x="6821" y="2923"/>
                  </a:lnTo>
                  <a:cubicBezTo>
                    <a:pt x="8292" y="2405"/>
                    <a:pt x="8894" y="1721"/>
                    <a:pt x="8894" y="1721"/>
                  </a:cubicBezTo>
                  <a:cubicBezTo>
                    <a:pt x="8894" y="1721"/>
                    <a:pt x="8894" y="1638"/>
                    <a:pt x="8811" y="1638"/>
                  </a:cubicBezTo>
                  <a:cubicBezTo>
                    <a:pt x="8728" y="1555"/>
                    <a:pt x="8541" y="1285"/>
                    <a:pt x="8375" y="1037"/>
                  </a:cubicBezTo>
                  <a:lnTo>
                    <a:pt x="8375" y="954"/>
                  </a:lnTo>
                  <a:lnTo>
                    <a:pt x="8375" y="850"/>
                  </a:lnTo>
                  <a:cubicBezTo>
                    <a:pt x="8209" y="601"/>
                    <a:pt x="8209" y="249"/>
                    <a:pt x="8209" y="83"/>
                  </a:cubicBezTo>
                  <a:lnTo>
                    <a:pt x="8209"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2748650" y="4337850"/>
              <a:ext cx="645725" cy="370100"/>
            </a:xfrm>
            <a:custGeom>
              <a:avLst/>
              <a:gdLst/>
              <a:ahLst/>
              <a:cxnLst/>
              <a:rect l="l" t="t" r="r" b="b"/>
              <a:pathLst>
                <a:path w="25829" h="14804" extrusionOk="0">
                  <a:moveTo>
                    <a:pt x="19381" y="723"/>
                  </a:moveTo>
                  <a:cubicBezTo>
                    <a:pt x="19899" y="723"/>
                    <a:pt x="20408" y="777"/>
                    <a:pt x="20895" y="895"/>
                  </a:cubicBezTo>
                  <a:cubicBezTo>
                    <a:pt x="22533" y="1330"/>
                    <a:pt x="23756" y="2366"/>
                    <a:pt x="24440" y="4087"/>
                  </a:cubicBezTo>
                  <a:cubicBezTo>
                    <a:pt x="25124" y="5828"/>
                    <a:pt x="25041" y="7383"/>
                    <a:pt x="24171" y="8834"/>
                  </a:cubicBezTo>
                  <a:cubicBezTo>
                    <a:pt x="22616" y="11342"/>
                    <a:pt x="19092" y="12814"/>
                    <a:pt x="16397" y="13083"/>
                  </a:cubicBezTo>
                  <a:cubicBezTo>
                    <a:pt x="15464" y="13166"/>
                    <a:pt x="14594" y="13166"/>
                    <a:pt x="13806" y="13166"/>
                  </a:cubicBezTo>
                  <a:cubicBezTo>
                    <a:pt x="10883" y="13083"/>
                    <a:pt x="8810" y="12213"/>
                    <a:pt x="8209" y="10741"/>
                  </a:cubicBezTo>
                  <a:cubicBezTo>
                    <a:pt x="7691" y="9352"/>
                    <a:pt x="8458" y="7466"/>
                    <a:pt x="10282" y="5393"/>
                  </a:cubicBezTo>
                  <a:cubicBezTo>
                    <a:pt x="10883" y="4792"/>
                    <a:pt x="11567" y="4087"/>
                    <a:pt x="12438" y="3403"/>
                  </a:cubicBezTo>
                  <a:cubicBezTo>
                    <a:pt x="14155" y="1978"/>
                    <a:pt x="16882" y="723"/>
                    <a:pt x="19381" y="723"/>
                  </a:cubicBezTo>
                  <a:close/>
                  <a:moveTo>
                    <a:pt x="6875" y="9504"/>
                  </a:moveTo>
                  <a:cubicBezTo>
                    <a:pt x="7052" y="9504"/>
                    <a:pt x="7221" y="9563"/>
                    <a:pt x="7339" y="9622"/>
                  </a:cubicBezTo>
                  <a:cubicBezTo>
                    <a:pt x="7339" y="10140"/>
                    <a:pt x="7339" y="10575"/>
                    <a:pt x="7587" y="11093"/>
                  </a:cubicBezTo>
                  <a:cubicBezTo>
                    <a:pt x="7774" y="11529"/>
                    <a:pt x="8023" y="11943"/>
                    <a:pt x="8458" y="12296"/>
                  </a:cubicBezTo>
                  <a:cubicBezTo>
                    <a:pt x="8375" y="12461"/>
                    <a:pt x="8292" y="12648"/>
                    <a:pt x="8106" y="12731"/>
                  </a:cubicBezTo>
                  <a:cubicBezTo>
                    <a:pt x="6385" y="12897"/>
                    <a:pt x="3877" y="13166"/>
                    <a:pt x="1369" y="13850"/>
                  </a:cubicBezTo>
                  <a:cubicBezTo>
                    <a:pt x="1286" y="13767"/>
                    <a:pt x="1203" y="13602"/>
                    <a:pt x="1203" y="13498"/>
                  </a:cubicBezTo>
                  <a:cubicBezTo>
                    <a:pt x="3359" y="12213"/>
                    <a:pt x="5349" y="10658"/>
                    <a:pt x="6655" y="9539"/>
                  </a:cubicBezTo>
                  <a:cubicBezTo>
                    <a:pt x="6727" y="9514"/>
                    <a:pt x="6802" y="9504"/>
                    <a:pt x="6875" y="9504"/>
                  </a:cubicBezTo>
                  <a:close/>
                  <a:moveTo>
                    <a:pt x="19300" y="1"/>
                  </a:moveTo>
                  <a:cubicBezTo>
                    <a:pt x="16619" y="1"/>
                    <a:pt x="13764" y="1311"/>
                    <a:pt x="12003" y="2802"/>
                  </a:cubicBezTo>
                  <a:cubicBezTo>
                    <a:pt x="11049" y="3569"/>
                    <a:pt x="10365" y="4273"/>
                    <a:pt x="9764" y="5040"/>
                  </a:cubicBezTo>
                  <a:cubicBezTo>
                    <a:pt x="9059" y="5724"/>
                    <a:pt x="8541" y="6512"/>
                    <a:pt x="8106" y="7113"/>
                  </a:cubicBezTo>
                  <a:cubicBezTo>
                    <a:pt x="7774" y="7549"/>
                    <a:pt x="4312" y="11093"/>
                    <a:pt x="0" y="13249"/>
                  </a:cubicBezTo>
                  <a:cubicBezTo>
                    <a:pt x="0" y="13415"/>
                    <a:pt x="0" y="13767"/>
                    <a:pt x="166" y="14016"/>
                  </a:cubicBezTo>
                  <a:lnTo>
                    <a:pt x="166" y="14120"/>
                  </a:lnTo>
                  <a:lnTo>
                    <a:pt x="166" y="14203"/>
                  </a:lnTo>
                  <a:cubicBezTo>
                    <a:pt x="332" y="14451"/>
                    <a:pt x="519" y="14721"/>
                    <a:pt x="602" y="14804"/>
                  </a:cubicBezTo>
                  <a:cubicBezTo>
                    <a:pt x="4371" y="13614"/>
                    <a:pt x="8370" y="13386"/>
                    <a:pt x="9985" y="13386"/>
                  </a:cubicBezTo>
                  <a:cubicBezTo>
                    <a:pt x="10368" y="13386"/>
                    <a:pt x="10617" y="13399"/>
                    <a:pt x="10697" y="13415"/>
                  </a:cubicBezTo>
                  <a:cubicBezTo>
                    <a:pt x="11650" y="13602"/>
                    <a:pt x="12604" y="13767"/>
                    <a:pt x="13723" y="13850"/>
                  </a:cubicBezTo>
                  <a:cubicBezTo>
                    <a:pt x="14594" y="13850"/>
                    <a:pt x="15547" y="13850"/>
                    <a:pt x="16501" y="13767"/>
                  </a:cubicBezTo>
                  <a:cubicBezTo>
                    <a:pt x="19341" y="13498"/>
                    <a:pt x="23134" y="11943"/>
                    <a:pt x="24792" y="9186"/>
                  </a:cubicBezTo>
                  <a:cubicBezTo>
                    <a:pt x="25725" y="7549"/>
                    <a:pt x="25829" y="5724"/>
                    <a:pt x="25041" y="3838"/>
                  </a:cubicBezTo>
                  <a:cubicBezTo>
                    <a:pt x="24274" y="1931"/>
                    <a:pt x="22885" y="646"/>
                    <a:pt x="21061" y="211"/>
                  </a:cubicBezTo>
                  <a:cubicBezTo>
                    <a:pt x="20492" y="66"/>
                    <a:pt x="19901" y="1"/>
                    <a:pt x="1930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2953875" y="4440000"/>
              <a:ext cx="405775" cy="166375"/>
            </a:xfrm>
            <a:custGeom>
              <a:avLst/>
              <a:gdLst/>
              <a:ahLst/>
              <a:cxnLst/>
              <a:rect l="l" t="t" r="r" b="b"/>
              <a:pathLst>
                <a:path w="16231" h="6655" extrusionOk="0">
                  <a:moveTo>
                    <a:pt x="16231" y="1"/>
                  </a:moveTo>
                  <a:lnTo>
                    <a:pt x="16231" y="1"/>
                  </a:lnTo>
                  <a:cubicBezTo>
                    <a:pt x="14842" y="519"/>
                    <a:pt x="13474" y="1037"/>
                    <a:pt x="12085" y="1556"/>
                  </a:cubicBezTo>
                  <a:cubicBezTo>
                    <a:pt x="11484" y="1908"/>
                    <a:pt x="10779" y="2157"/>
                    <a:pt x="10095" y="2509"/>
                  </a:cubicBezTo>
                  <a:cubicBezTo>
                    <a:pt x="10779" y="2260"/>
                    <a:pt x="11484" y="1991"/>
                    <a:pt x="12168" y="1742"/>
                  </a:cubicBezTo>
                  <a:cubicBezTo>
                    <a:pt x="13557" y="1224"/>
                    <a:pt x="14842" y="602"/>
                    <a:pt x="16231" y="1"/>
                  </a:cubicBezTo>
                  <a:close/>
                  <a:moveTo>
                    <a:pt x="10095" y="2509"/>
                  </a:moveTo>
                  <a:lnTo>
                    <a:pt x="10095" y="2509"/>
                  </a:lnTo>
                  <a:cubicBezTo>
                    <a:pt x="9411" y="2779"/>
                    <a:pt x="8810" y="3027"/>
                    <a:pt x="8105" y="3297"/>
                  </a:cubicBezTo>
                  <a:cubicBezTo>
                    <a:pt x="6737" y="3815"/>
                    <a:pt x="5348" y="4333"/>
                    <a:pt x="4042" y="4934"/>
                  </a:cubicBezTo>
                  <a:cubicBezTo>
                    <a:pt x="2674" y="5453"/>
                    <a:pt x="1368" y="6054"/>
                    <a:pt x="0" y="6655"/>
                  </a:cubicBezTo>
                  <a:cubicBezTo>
                    <a:pt x="1368" y="6220"/>
                    <a:pt x="2757" y="5618"/>
                    <a:pt x="4146" y="5100"/>
                  </a:cubicBezTo>
                  <a:cubicBezTo>
                    <a:pt x="5431" y="4582"/>
                    <a:pt x="6820" y="3981"/>
                    <a:pt x="8105" y="3380"/>
                  </a:cubicBezTo>
                  <a:cubicBezTo>
                    <a:pt x="8810" y="3110"/>
                    <a:pt x="9494" y="2779"/>
                    <a:pt x="10095" y="250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2977175" y="4474725"/>
              <a:ext cx="391300" cy="161725"/>
            </a:xfrm>
            <a:custGeom>
              <a:avLst/>
              <a:gdLst/>
              <a:ahLst/>
              <a:cxnLst/>
              <a:rect l="l" t="t" r="r" b="b"/>
              <a:pathLst>
                <a:path w="15652" h="6469" extrusionOk="0">
                  <a:moveTo>
                    <a:pt x="15651" y="1"/>
                  </a:moveTo>
                  <a:lnTo>
                    <a:pt x="11754" y="1555"/>
                  </a:lnTo>
                  <a:cubicBezTo>
                    <a:pt x="11070" y="1804"/>
                    <a:pt x="10469" y="2157"/>
                    <a:pt x="9764" y="2426"/>
                  </a:cubicBezTo>
                  <a:cubicBezTo>
                    <a:pt x="9163" y="2675"/>
                    <a:pt x="8479" y="2944"/>
                    <a:pt x="7878" y="3193"/>
                  </a:cubicBezTo>
                  <a:cubicBezTo>
                    <a:pt x="6489" y="3711"/>
                    <a:pt x="5183" y="4229"/>
                    <a:pt x="3898" y="4748"/>
                  </a:cubicBezTo>
                  <a:cubicBezTo>
                    <a:pt x="2592" y="5266"/>
                    <a:pt x="1307" y="5867"/>
                    <a:pt x="1" y="6468"/>
                  </a:cubicBezTo>
                  <a:lnTo>
                    <a:pt x="105" y="6468"/>
                  </a:lnTo>
                  <a:lnTo>
                    <a:pt x="3981" y="4914"/>
                  </a:lnTo>
                  <a:cubicBezTo>
                    <a:pt x="5287" y="4395"/>
                    <a:pt x="6572" y="3877"/>
                    <a:pt x="7878" y="3276"/>
                  </a:cubicBezTo>
                  <a:cubicBezTo>
                    <a:pt x="8562" y="3027"/>
                    <a:pt x="9163" y="2675"/>
                    <a:pt x="9847" y="2426"/>
                  </a:cubicBezTo>
                  <a:cubicBezTo>
                    <a:pt x="10469" y="2157"/>
                    <a:pt x="11153" y="1991"/>
                    <a:pt x="11754" y="1721"/>
                  </a:cubicBezTo>
                  <a:cubicBezTo>
                    <a:pt x="13143" y="1120"/>
                    <a:pt x="14428" y="602"/>
                    <a:pt x="156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2968900" y="4379900"/>
              <a:ext cx="345150" cy="142525"/>
            </a:xfrm>
            <a:custGeom>
              <a:avLst/>
              <a:gdLst/>
              <a:ahLst/>
              <a:cxnLst/>
              <a:rect l="l" t="t" r="r" b="b"/>
              <a:pathLst>
                <a:path w="13806" h="5701" extrusionOk="0">
                  <a:moveTo>
                    <a:pt x="13806" y="0"/>
                  </a:moveTo>
                  <a:lnTo>
                    <a:pt x="13806" y="0"/>
                  </a:lnTo>
                  <a:cubicBezTo>
                    <a:pt x="12604" y="415"/>
                    <a:pt x="11484" y="850"/>
                    <a:pt x="10282" y="1368"/>
                  </a:cubicBezTo>
                  <a:cubicBezTo>
                    <a:pt x="9764" y="1638"/>
                    <a:pt x="9142" y="1887"/>
                    <a:pt x="8624" y="2156"/>
                  </a:cubicBezTo>
                  <a:cubicBezTo>
                    <a:pt x="9245" y="1970"/>
                    <a:pt x="9764" y="1721"/>
                    <a:pt x="10365" y="1555"/>
                  </a:cubicBezTo>
                  <a:cubicBezTo>
                    <a:pt x="11484" y="1037"/>
                    <a:pt x="12686" y="601"/>
                    <a:pt x="13806" y="0"/>
                  </a:cubicBezTo>
                  <a:close/>
                  <a:moveTo>
                    <a:pt x="8623" y="2156"/>
                  </a:moveTo>
                  <a:lnTo>
                    <a:pt x="8623" y="2156"/>
                  </a:lnTo>
                  <a:cubicBezTo>
                    <a:pt x="8022" y="2405"/>
                    <a:pt x="7421" y="2591"/>
                    <a:pt x="6903" y="2840"/>
                  </a:cubicBezTo>
                  <a:cubicBezTo>
                    <a:pt x="5701" y="3276"/>
                    <a:pt x="4581" y="3711"/>
                    <a:pt x="3358" y="4229"/>
                  </a:cubicBezTo>
                  <a:cubicBezTo>
                    <a:pt x="2239" y="4664"/>
                    <a:pt x="1120" y="5183"/>
                    <a:pt x="0" y="5701"/>
                  </a:cubicBezTo>
                  <a:cubicBezTo>
                    <a:pt x="1120" y="5348"/>
                    <a:pt x="2322" y="4830"/>
                    <a:pt x="3441" y="4395"/>
                  </a:cubicBezTo>
                  <a:cubicBezTo>
                    <a:pt x="4664" y="3877"/>
                    <a:pt x="5784" y="3441"/>
                    <a:pt x="6903" y="2923"/>
                  </a:cubicBezTo>
                  <a:cubicBezTo>
                    <a:pt x="7504" y="2674"/>
                    <a:pt x="8022" y="2405"/>
                    <a:pt x="8623"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2951275" y="4407875"/>
              <a:ext cx="391275" cy="161725"/>
            </a:xfrm>
            <a:custGeom>
              <a:avLst/>
              <a:gdLst/>
              <a:ahLst/>
              <a:cxnLst/>
              <a:rect l="l" t="t" r="r" b="b"/>
              <a:pathLst>
                <a:path w="15651" h="6469" extrusionOk="0">
                  <a:moveTo>
                    <a:pt x="15547" y="1"/>
                  </a:moveTo>
                  <a:lnTo>
                    <a:pt x="11671" y="1555"/>
                  </a:lnTo>
                  <a:cubicBezTo>
                    <a:pt x="10987" y="1804"/>
                    <a:pt x="10365" y="2157"/>
                    <a:pt x="9764" y="2405"/>
                  </a:cubicBezTo>
                  <a:cubicBezTo>
                    <a:pt x="10365" y="2157"/>
                    <a:pt x="11070" y="1991"/>
                    <a:pt x="11754" y="1721"/>
                  </a:cubicBezTo>
                  <a:cubicBezTo>
                    <a:pt x="13060" y="1203"/>
                    <a:pt x="14345" y="602"/>
                    <a:pt x="15651" y="1"/>
                  </a:cubicBezTo>
                  <a:close/>
                  <a:moveTo>
                    <a:pt x="9764" y="2405"/>
                  </a:moveTo>
                  <a:cubicBezTo>
                    <a:pt x="9080" y="2675"/>
                    <a:pt x="8396" y="2924"/>
                    <a:pt x="7774" y="3193"/>
                  </a:cubicBezTo>
                  <a:cubicBezTo>
                    <a:pt x="6489" y="3711"/>
                    <a:pt x="5100" y="4229"/>
                    <a:pt x="3815" y="4748"/>
                  </a:cubicBezTo>
                  <a:cubicBezTo>
                    <a:pt x="2509" y="5266"/>
                    <a:pt x="1224" y="5867"/>
                    <a:pt x="1" y="6468"/>
                  </a:cubicBezTo>
                  <a:lnTo>
                    <a:pt x="3898" y="4913"/>
                  </a:lnTo>
                  <a:cubicBezTo>
                    <a:pt x="5183" y="4395"/>
                    <a:pt x="6489" y="3877"/>
                    <a:pt x="7774" y="3276"/>
                  </a:cubicBezTo>
                  <a:cubicBezTo>
                    <a:pt x="8479" y="3027"/>
                    <a:pt x="9080" y="2675"/>
                    <a:pt x="9764" y="2405"/>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3011900" y="4360200"/>
              <a:ext cx="257075" cy="105750"/>
            </a:xfrm>
            <a:custGeom>
              <a:avLst/>
              <a:gdLst/>
              <a:ahLst/>
              <a:cxnLst/>
              <a:rect l="l" t="t" r="r" b="b"/>
              <a:pathLst>
                <a:path w="10283" h="4230" extrusionOk="0">
                  <a:moveTo>
                    <a:pt x="10282" y="1"/>
                  </a:moveTo>
                  <a:cubicBezTo>
                    <a:pt x="9329" y="270"/>
                    <a:pt x="8458" y="602"/>
                    <a:pt x="7691" y="954"/>
                  </a:cubicBezTo>
                  <a:cubicBezTo>
                    <a:pt x="7256" y="1120"/>
                    <a:pt x="6821" y="1389"/>
                    <a:pt x="6385" y="1555"/>
                  </a:cubicBezTo>
                  <a:cubicBezTo>
                    <a:pt x="5971" y="1721"/>
                    <a:pt x="5535" y="1908"/>
                    <a:pt x="5100" y="2074"/>
                  </a:cubicBezTo>
                  <a:cubicBezTo>
                    <a:pt x="4230" y="2426"/>
                    <a:pt x="3380" y="2758"/>
                    <a:pt x="2509" y="3110"/>
                  </a:cubicBezTo>
                  <a:cubicBezTo>
                    <a:pt x="1638" y="3462"/>
                    <a:pt x="789" y="3794"/>
                    <a:pt x="1" y="4229"/>
                  </a:cubicBezTo>
                  <a:cubicBezTo>
                    <a:pt x="871" y="3981"/>
                    <a:pt x="1721" y="3628"/>
                    <a:pt x="2592" y="3276"/>
                  </a:cubicBezTo>
                  <a:cubicBezTo>
                    <a:pt x="3463" y="2944"/>
                    <a:pt x="4312" y="2509"/>
                    <a:pt x="5100" y="2156"/>
                  </a:cubicBezTo>
                  <a:cubicBezTo>
                    <a:pt x="5535" y="1991"/>
                    <a:pt x="5971" y="1825"/>
                    <a:pt x="6385" y="1638"/>
                  </a:cubicBezTo>
                  <a:cubicBezTo>
                    <a:pt x="6821" y="1472"/>
                    <a:pt x="7256" y="1307"/>
                    <a:pt x="7691" y="1120"/>
                  </a:cubicBezTo>
                  <a:cubicBezTo>
                    <a:pt x="8562" y="788"/>
                    <a:pt x="9412" y="436"/>
                    <a:pt x="1028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022800" y="4513600"/>
              <a:ext cx="345675" cy="142525"/>
            </a:xfrm>
            <a:custGeom>
              <a:avLst/>
              <a:gdLst/>
              <a:ahLst/>
              <a:cxnLst/>
              <a:rect l="l" t="t" r="r" b="b"/>
              <a:pathLst>
                <a:path w="13827" h="5701" extrusionOk="0">
                  <a:moveTo>
                    <a:pt x="13826" y="0"/>
                  </a:moveTo>
                  <a:lnTo>
                    <a:pt x="13826" y="0"/>
                  </a:lnTo>
                  <a:cubicBezTo>
                    <a:pt x="12686" y="436"/>
                    <a:pt x="11484" y="871"/>
                    <a:pt x="10365" y="1389"/>
                  </a:cubicBezTo>
                  <a:cubicBezTo>
                    <a:pt x="9764" y="1638"/>
                    <a:pt x="9245" y="1907"/>
                    <a:pt x="8644" y="2156"/>
                  </a:cubicBezTo>
                  <a:cubicBezTo>
                    <a:pt x="9245" y="1990"/>
                    <a:pt x="9846" y="1721"/>
                    <a:pt x="10448" y="1555"/>
                  </a:cubicBezTo>
                  <a:cubicBezTo>
                    <a:pt x="11567" y="1037"/>
                    <a:pt x="12686" y="519"/>
                    <a:pt x="13826" y="0"/>
                  </a:cubicBezTo>
                  <a:close/>
                  <a:moveTo>
                    <a:pt x="8644" y="2156"/>
                  </a:moveTo>
                  <a:lnTo>
                    <a:pt x="8644" y="2156"/>
                  </a:lnTo>
                  <a:cubicBezTo>
                    <a:pt x="8126" y="2426"/>
                    <a:pt x="7504" y="2592"/>
                    <a:pt x="6903" y="2840"/>
                  </a:cubicBezTo>
                  <a:cubicBezTo>
                    <a:pt x="5784" y="3276"/>
                    <a:pt x="4581" y="3711"/>
                    <a:pt x="3462" y="4229"/>
                  </a:cubicBezTo>
                  <a:cubicBezTo>
                    <a:pt x="2322" y="4664"/>
                    <a:pt x="1120" y="5183"/>
                    <a:pt x="0" y="5701"/>
                  </a:cubicBezTo>
                  <a:cubicBezTo>
                    <a:pt x="1202" y="5349"/>
                    <a:pt x="2322" y="4830"/>
                    <a:pt x="3545" y="4395"/>
                  </a:cubicBezTo>
                  <a:cubicBezTo>
                    <a:pt x="4664" y="3877"/>
                    <a:pt x="5784" y="3462"/>
                    <a:pt x="6986" y="2944"/>
                  </a:cubicBezTo>
                  <a:cubicBezTo>
                    <a:pt x="7504" y="2675"/>
                    <a:pt x="8126" y="2426"/>
                    <a:pt x="8644"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093800" y="4561275"/>
              <a:ext cx="257050" cy="105750"/>
            </a:xfrm>
            <a:custGeom>
              <a:avLst/>
              <a:gdLst/>
              <a:ahLst/>
              <a:cxnLst/>
              <a:rect l="l" t="t" r="r" b="b"/>
              <a:pathLst>
                <a:path w="10282" h="4230" extrusionOk="0">
                  <a:moveTo>
                    <a:pt x="10282" y="0"/>
                  </a:moveTo>
                  <a:lnTo>
                    <a:pt x="10282" y="0"/>
                  </a:lnTo>
                  <a:cubicBezTo>
                    <a:pt x="9432" y="249"/>
                    <a:pt x="8561" y="602"/>
                    <a:pt x="7690" y="933"/>
                  </a:cubicBezTo>
                  <a:cubicBezTo>
                    <a:pt x="7255" y="1120"/>
                    <a:pt x="6841" y="1369"/>
                    <a:pt x="6405" y="1555"/>
                  </a:cubicBezTo>
                  <a:cubicBezTo>
                    <a:pt x="5970" y="1721"/>
                    <a:pt x="5535" y="1887"/>
                    <a:pt x="5099" y="2073"/>
                  </a:cubicBezTo>
                  <a:cubicBezTo>
                    <a:pt x="4249" y="2405"/>
                    <a:pt x="3379" y="2675"/>
                    <a:pt x="2508" y="3110"/>
                  </a:cubicBezTo>
                  <a:cubicBezTo>
                    <a:pt x="1741" y="3442"/>
                    <a:pt x="871" y="3794"/>
                    <a:pt x="0" y="4229"/>
                  </a:cubicBezTo>
                  <a:cubicBezTo>
                    <a:pt x="871" y="3877"/>
                    <a:pt x="1741" y="3628"/>
                    <a:pt x="2591" y="3276"/>
                  </a:cubicBezTo>
                  <a:cubicBezTo>
                    <a:pt x="3462" y="2923"/>
                    <a:pt x="4332" y="2488"/>
                    <a:pt x="5182" y="2156"/>
                  </a:cubicBezTo>
                  <a:cubicBezTo>
                    <a:pt x="5618" y="1970"/>
                    <a:pt x="6053" y="1721"/>
                    <a:pt x="6488" y="1555"/>
                  </a:cubicBezTo>
                  <a:cubicBezTo>
                    <a:pt x="6924" y="1369"/>
                    <a:pt x="7359" y="1286"/>
                    <a:pt x="7773" y="1120"/>
                  </a:cubicBezTo>
                  <a:cubicBezTo>
                    <a:pt x="8644" y="767"/>
                    <a:pt x="9432" y="415"/>
                    <a:pt x="102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106750" y="4390250"/>
              <a:ext cx="110400" cy="261750"/>
            </a:xfrm>
            <a:custGeom>
              <a:avLst/>
              <a:gdLst/>
              <a:ahLst/>
              <a:cxnLst/>
              <a:rect l="l" t="t" r="r" b="b"/>
              <a:pathLst>
                <a:path w="4416" h="10470" extrusionOk="0">
                  <a:moveTo>
                    <a:pt x="0" y="1"/>
                  </a:moveTo>
                  <a:lnTo>
                    <a:pt x="0" y="1"/>
                  </a:lnTo>
                  <a:cubicBezTo>
                    <a:pt x="353" y="872"/>
                    <a:pt x="705" y="1742"/>
                    <a:pt x="1037" y="2696"/>
                  </a:cubicBezTo>
                  <a:cubicBezTo>
                    <a:pt x="1389" y="3546"/>
                    <a:pt x="1741" y="4416"/>
                    <a:pt x="2177" y="5287"/>
                  </a:cubicBezTo>
                  <a:cubicBezTo>
                    <a:pt x="2343" y="5701"/>
                    <a:pt x="2508" y="6137"/>
                    <a:pt x="2695" y="6572"/>
                  </a:cubicBezTo>
                  <a:cubicBezTo>
                    <a:pt x="2944" y="7007"/>
                    <a:pt x="3027" y="7443"/>
                    <a:pt x="3213" y="7878"/>
                  </a:cubicBezTo>
                  <a:cubicBezTo>
                    <a:pt x="3545" y="8728"/>
                    <a:pt x="3980" y="9681"/>
                    <a:pt x="4416" y="10469"/>
                  </a:cubicBezTo>
                  <a:cubicBezTo>
                    <a:pt x="4063" y="9598"/>
                    <a:pt x="3731" y="8728"/>
                    <a:pt x="3379" y="7878"/>
                  </a:cubicBezTo>
                  <a:cubicBezTo>
                    <a:pt x="3213" y="7443"/>
                    <a:pt x="2944" y="7007"/>
                    <a:pt x="2778" y="6572"/>
                  </a:cubicBezTo>
                  <a:cubicBezTo>
                    <a:pt x="2591" y="6137"/>
                    <a:pt x="2426" y="5618"/>
                    <a:pt x="2260" y="5183"/>
                  </a:cubicBezTo>
                  <a:cubicBezTo>
                    <a:pt x="1907" y="4333"/>
                    <a:pt x="1555" y="3463"/>
                    <a:pt x="1223" y="2592"/>
                  </a:cubicBezTo>
                  <a:cubicBezTo>
                    <a:pt x="871" y="1742"/>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3152350" y="4371075"/>
              <a:ext cx="109875" cy="263300"/>
            </a:xfrm>
            <a:custGeom>
              <a:avLst/>
              <a:gdLst/>
              <a:ahLst/>
              <a:cxnLst/>
              <a:rect l="l" t="t" r="r" b="b"/>
              <a:pathLst>
                <a:path w="4395" h="10532" extrusionOk="0">
                  <a:moveTo>
                    <a:pt x="0" y="1"/>
                  </a:moveTo>
                  <a:lnTo>
                    <a:pt x="0" y="1"/>
                  </a:lnTo>
                  <a:cubicBezTo>
                    <a:pt x="249" y="872"/>
                    <a:pt x="602" y="1804"/>
                    <a:pt x="1037" y="2675"/>
                  </a:cubicBezTo>
                  <a:cubicBezTo>
                    <a:pt x="1389" y="3546"/>
                    <a:pt x="1721" y="4395"/>
                    <a:pt x="2156" y="5266"/>
                  </a:cubicBezTo>
                  <a:cubicBezTo>
                    <a:pt x="2322" y="5701"/>
                    <a:pt x="2509" y="6137"/>
                    <a:pt x="2674" y="6572"/>
                  </a:cubicBezTo>
                  <a:cubicBezTo>
                    <a:pt x="2840" y="7090"/>
                    <a:pt x="3027" y="7505"/>
                    <a:pt x="3193" y="7940"/>
                  </a:cubicBezTo>
                  <a:cubicBezTo>
                    <a:pt x="3545" y="8811"/>
                    <a:pt x="3980" y="9681"/>
                    <a:pt x="4312" y="10531"/>
                  </a:cubicBezTo>
                  <a:lnTo>
                    <a:pt x="4395" y="10531"/>
                  </a:lnTo>
                  <a:cubicBezTo>
                    <a:pt x="4063" y="9681"/>
                    <a:pt x="3711" y="8728"/>
                    <a:pt x="3358" y="7857"/>
                  </a:cubicBezTo>
                  <a:cubicBezTo>
                    <a:pt x="3110" y="7422"/>
                    <a:pt x="2944" y="6987"/>
                    <a:pt x="2757" y="6572"/>
                  </a:cubicBezTo>
                  <a:cubicBezTo>
                    <a:pt x="2592" y="6137"/>
                    <a:pt x="2426" y="5701"/>
                    <a:pt x="2239" y="5266"/>
                  </a:cubicBezTo>
                  <a:cubicBezTo>
                    <a:pt x="1907" y="4313"/>
                    <a:pt x="1555" y="3463"/>
                    <a:pt x="1203" y="2592"/>
                  </a:cubicBezTo>
                  <a:cubicBezTo>
                    <a:pt x="767" y="1721"/>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2992725" y="4487675"/>
              <a:ext cx="73100" cy="177275"/>
            </a:xfrm>
            <a:custGeom>
              <a:avLst/>
              <a:gdLst/>
              <a:ahLst/>
              <a:cxnLst/>
              <a:rect l="l" t="t" r="r" b="b"/>
              <a:pathLst>
                <a:path w="2924" h="7091" extrusionOk="0">
                  <a:moveTo>
                    <a:pt x="1" y="1"/>
                  </a:moveTo>
                  <a:lnTo>
                    <a:pt x="1" y="1"/>
                  </a:lnTo>
                  <a:cubicBezTo>
                    <a:pt x="333" y="1203"/>
                    <a:pt x="851" y="2426"/>
                    <a:pt x="1369" y="3546"/>
                  </a:cubicBezTo>
                  <a:cubicBezTo>
                    <a:pt x="1556" y="3877"/>
                    <a:pt x="1638" y="4147"/>
                    <a:pt x="1721" y="4396"/>
                  </a:cubicBezTo>
                  <a:cubicBezTo>
                    <a:pt x="1887" y="4748"/>
                    <a:pt x="1970" y="5017"/>
                    <a:pt x="2074" y="5349"/>
                  </a:cubicBezTo>
                  <a:cubicBezTo>
                    <a:pt x="2323" y="5950"/>
                    <a:pt x="2592" y="6468"/>
                    <a:pt x="2841" y="7090"/>
                  </a:cubicBezTo>
                  <a:lnTo>
                    <a:pt x="2924" y="7090"/>
                  </a:lnTo>
                  <a:cubicBezTo>
                    <a:pt x="2675" y="6468"/>
                    <a:pt x="2488" y="5867"/>
                    <a:pt x="2240" y="5266"/>
                  </a:cubicBezTo>
                  <a:cubicBezTo>
                    <a:pt x="2074" y="5017"/>
                    <a:pt x="1970" y="4748"/>
                    <a:pt x="1804" y="4396"/>
                  </a:cubicBezTo>
                  <a:cubicBezTo>
                    <a:pt x="1721" y="4147"/>
                    <a:pt x="1556" y="3794"/>
                    <a:pt x="1452" y="3546"/>
                  </a:cubicBezTo>
                  <a:cubicBezTo>
                    <a:pt x="1037" y="2323"/>
                    <a:pt x="602" y="1120"/>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3026925" y="4448825"/>
              <a:ext cx="90725" cy="218200"/>
            </a:xfrm>
            <a:custGeom>
              <a:avLst/>
              <a:gdLst/>
              <a:ahLst/>
              <a:cxnLst/>
              <a:rect l="l" t="t" r="r" b="b"/>
              <a:pathLst>
                <a:path w="3629" h="8728" extrusionOk="0">
                  <a:moveTo>
                    <a:pt x="1" y="0"/>
                  </a:moveTo>
                  <a:cubicBezTo>
                    <a:pt x="519" y="1555"/>
                    <a:pt x="1120" y="2944"/>
                    <a:pt x="1825" y="4395"/>
                  </a:cubicBezTo>
                  <a:cubicBezTo>
                    <a:pt x="1991" y="4747"/>
                    <a:pt x="2074" y="5100"/>
                    <a:pt x="2260" y="5431"/>
                  </a:cubicBezTo>
                  <a:cubicBezTo>
                    <a:pt x="2426" y="5867"/>
                    <a:pt x="2509" y="6219"/>
                    <a:pt x="2675" y="6571"/>
                  </a:cubicBezTo>
                  <a:cubicBezTo>
                    <a:pt x="2944" y="7338"/>
                    <a:pt x="3297" y="8022"/>
                    <a:pt x="3629" y="8727"/>
                  </a:cubicBezTo>
                  <a:cubicBezTo>
                    <a:pt x="3380" y="7940"/>
                    <a:pt x="3110" y="7255"/>
                    <a:pt x="2779" y="6468"/>
                  </a:cubicBezTo>
                  <a:cubicBezTo>
                    <a:pt x="2675" y="6136"/>
                    <a:pt x="2509" y="5784"/>
                    <a:pt x="2343" y="5431"/>
                  </a:cubicBezTo>
                  <a:cubicBezTo>
                    <a:pt x="2157" y="5100"/>
                    <a:pt x="1991" y="4747"/>
                    <a:pt x="1908" y="4312"/>
                  </a:cubicBezTo>
                  <a:cubicBezTo>
                    <a:pt x="1390" y="2840"/>
                    <a:pt x="789" y="1472"/>
                    <a:pt x="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3065800" y="4416175"/>
              <a:ext cx="103675" cy="246175"/>
            </a:xfrm>
            <a:custGeom>
              <a:avLst/>
              <a:gdLst/>
              <a:ahLst/>
              <a:cxnLst/>
              <a:rect l="l" t="t" r="r" b="b"/>
              <a:pathLst>
                <a:path w="4147" h="9847" extrusionOk="0">
                  <a:moveTo>
                    <a:pt x="1" y="0"/>
                  </a:moveTo>
                  <a:cubicBezTo>
                    <a:pt x="602" y="1659"/>
                    <a:pt x="1307" y="3379"/>
                    <a:pt x="1991" y="4934"/>
                  </a:cubicBezTo>
                  <a:cubicBezTo>
                    <a:pt x="2156" y="5369"/>
                    <a:pt x="2426" y="5804"/>
                    <a:pt x="2509" y="6219"/>
                  </a:cubicBezTo>
                  <a:cubicBezTo>
                    <a:pt x="2675" y="6571"/>
                    <a:pt x="2861" y="7007"/>
                    <a:pt x="3027" y="7442"/>
                  </a:cubicBezTo>
                  <a:cubicBezTo>
                    <a:pt x="3379" y="8292"/>
                    <a:pt x="3711" y="9080"/>
                    <a:pt x="4064" y="9847"/>
                  </a:cubicBezTo>
                  <a:lnTo>
                    <a:pt x="4146" y="9847"/>
                  </a:lnTo>
                  <a:cubicBezTo>
                    <a:pt x="3815" y="8997"/>
                    <a:pt x="3545" y="8209"/>
                    <a:pt x="3193" y="7359"/>
                  </a:cubicBezTo>
                  <a:cubicBezTo>
                    <a:pt x="2944" y="7007"/>
                    <a:pt x="2778" y="6571"/>
                    <a:pt x="2592" y="6136"/>
                  </a:cubicBezTo>
                  <a:cubicBezTo>
                    <a:pt x="2426" y="5804"/>
                    <a:pt x="2260" y="5369"/>
                    <a:pt x="2074" y="4934"/>
                  </a:cubicBezTo>
                  <a:cubicBezTo>
                    <a:pt x="1472" y="3296"/>
                    <a:pt x="788" y="1555"/>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2960075" y="4537425"/>
              <a:ext cx="47700" cy="114575"/>
            </a:xfrm>
            <a:custGeom>
              <a:avLst/>
              <a:gdLst/>
              <a:ahLst/>
              <a:cxnLst/>
              <a:rect l="l" t="t" r="r" b="b"/>
              <a:pathLst>
                <a:path w="1908" h="4583" extrusionOk="0">
                  <a:moveTo>
                    <a:pt x="1" y="1"/>
                  </a:moveTo>
                  <a:lnTo>
                    <a:pt x="1" y="84"/>
                  </a:lnTo>
                  <a:cubicBezTo>
                    <a:pt x="167" y="851"/>
                    <a:pt x="519" y="1556"/>
                    <a:pt x="872" y="2323"/>
                  </a:cubicBezTo>
                  <a:cubicBezTo>
                    <a:pt x="954" y="2509"/>
                    <a:pt x="1120" y="2675"/>
                    <a:pt x="1120" y="2841"/>
                  </a:cubicBezTo>
                  <a:cubicBezTo>
                    <a:pt x="1203" y="3110"/>
                    <a:pt x="1307" y="3276"/>
                    <a:pt x="1390" y="3442"/>
                  </a:cubicBezTo>
                  <a:cubicBezTo>
                    <a:pt x="1473" y="3877"/>
                    <a:pt x="1639" y="4230"/>
                    <a:pt x="1908" y="4582"/>
                  </a:cubicBezTo>
                  <a:cubicBezTo>
                    <a:pt x="1825" y="4147"/>
                    <a:pt x="1639" y="3794"/>
                    <a:pt x="1473" y="3359"/>
                  </a:cubicBezTo>
                  <a:cubicBezTo>
                    <a:pt x="1390" y="3193"/>
                    <a:pt x="1307" y="3027"/>
                    <a:pt x="1203" y="2841"/>
                  </a:cubicBezTo>
                  <a:cubicBezTo>
                    <a:pt x="1120" y="2675"/>
                    <a:pt x="1037" y="2509"/>
                    <a:pt x="954" y="2240"/>
                  </a:cubicBezTo>
                  <a:cubicBezTo>
                    <a:pt x="789" y="1473"/>
                    <a:pt x="436" y="768"/>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3200025" y="4358125"/>
              <a:ext cx="103675" cy="252400"/>
            </a:xfrm>
            <a:custGeom>
              <a:avLst/>
              <a:gdLst/>
              <a:ahLst/>
              <a:cxnLst/>
              <a:rect l="l" t="t" r="r" b="b"/>
              <a:pathLst>
                <a:path w="4147" h="10096" extrusionOk="0">
                  <a:moveTo>
                    <a:pt x="0" y="1"/>
                  </a:moveTo>
                  <a:lnTo>
                    <a:pt x="0" y="1"/>
                  </a:lnTo>
                  <a:cubicBezTo>
                    <a:pt x="249" y="871"/>
                    <a:pt x="602" y="1721"/>
                    <a:pt x="933" y="2592"/>
                  </a:cubicBezTo>
                  <a:cubicBezTo>
                    <a:pt x="1286" y="3359"/>
                    <a:pt x="1638" y="4229"/>
                    <a:pt x="1970" y="5100"/>
                  </a:cubicBezTo>
                  <a:cubicBezTo>
                    <a:pt x="2156" y="5432"/>
                    <a:pt x="2405" y="5867"/>
                    <a:pt x="2592" y="6302"/>
                  </a:cubicBezTo>
                  <a:cubicBezTo>
                    <a:pt x="2405" y="5867"/>
                    <a:pt x="2239" y="5432"/>
                    <a:pt x="2073" y="5017"/>
                  </a:cubicBezTo>
                  <a:cubicBezTo>
                    <a:pt x="1804" y="4147"/>
                    <a:pt x="1451" y="3359"/>
                    <a:pt x="1120" y="2509"/>
                  </a:cubicBezTo>
                  <a:cubicBezTo>
                    <a:pt x="767" y="1638"/>
                    <a:pt x="332" y="871"/>
                    <a:pt x="0" y="1"/>
                  </a:cubicBezTo>
                  <a:close/>
                  <a:moveTo>
                    <a:pt x="2592" y="6302"/>
                  </a:moveTo>
                  <a:lnTo>
                    <a:pt x="2592" y="6302"/>
                  </a:lnTo>
                  <a:cubicBezTo>
                    <a:pt x="2675" y="6738"/>
                    <a:pt x="2840" y="7173"/>
                    <a:pt x="3006" y="7608"/>
                  </a:cubicBezTo>
                  <a:cubicBezTo>
                    <a:pt x="3359" y="8458"/>
                    <a:pt x="3711" y="9246"/>
                    <a:pt x="4146" y="10096"/>
                  </a:cubicBezTo>
                  <a:cubicBezTo>
                    <a:pt x="3877" y="9246"/>
                    <a:pt x="3524" y="8375"/>
                    <a:pt x="3193" y="7505"/>
                  </a:cubicBezTo>
                  <a:cubicBezTo>
                    <a:pt x="3006" y="7090"/>
                    <a:pt x="2757" y="6738"/>
                    <a:pt x="2592" y="6302"/>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3249250" y="4356050"/>
              <a:ext cx="90725" cy="218200"/>
            </a:xfrm>
            <a:custGeom>
              <a:avLst/>
              <a:gdLst/>
              <a:ahLst/>
              <a:cxnLst/>
              <a:rect l="l" t="t" r="r" b="b"/>
              <a:pathLst>
                <a:path w="3629" h="8728" extrusionOk="0">
                  <a:moveTo>
                    <a:pt x="1" y="1"/>
                  </a:moveTo>
                  <a:cubicBezTo>
                    <a:pt x="519" y="1555"/>
                    <a:pt x="1141" y="3027"/>
                    <a:pt x="1825" y="4395"/>
                  </a:cubicBezTo>
                  <a:cubicBezTo>
                    <a:pt x="1991" y="4748"/>
                    <a:pt x="2177" y="5100"/>
                    <a:pt x="2260" y="5515"/>
                  </a:cubicBezTo>
                  <a:cubicBezTo>
                    <a:pt x="2426" y="5867"/>
                    <a:pt x="2509" y="6220"/>
                    <a:pt x="2695" y="6655"/>
                  </a:cubicBezTo>
                  <a:cubicBezTo>
                    <a:pt x="2944" y="7339"/>
                    <a:pt x="3297" y="8023"/>
                    <a:pt x="3628" y="8728"/>
                  </a:cubicBezTo>
                  <a:cubicBezTo>
                    <a:pt x="3462" y="8023"/>
                    <a:pt x="3110" y="7256"/>
                    <a:pt x="2861" y="6551"/>
                  </a:cubicBezTo>
                  <a:cubicBezTo>
                    <a:pt x="2695" y="6220"/>
                    <a:pt x="2509" y="5867"/>
                    <a:pt x="2343" y="5432"/>
                  </a:cubicBezTo>
                  <a:cubicBezTo>
                    <a:pt x="2177" y="5100"/>
                    <a:pt x="2074" y="4748"/>
                    <a:pt x="1908" y="4395"/>
                  </a:cubicBezTo>
                  <a:cubicBezTo>
                    <a:pt x="1390" y="2924"/>
                    <a:pt x="788" y="1473"/>
                    <a:pt x="1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3311950" y="4379900"/>
              <a:ext cx="56525" cy="135800"/>
            </a:xfrm>
            <a:custGeom>
              <a:avLst/>
              <a:gdLst/>
              <a:ahLst/>
              <a:cxnLst/>
              <a:rect l="l" t="t" r="r" b="b"/>
              <a:pathLst>
                <a:path w="2261" h="5432" extrusionOk="0">
                  <a:moveTo>
                    <a:pt x="1" y="0"/>
                  </a:moveTo>
                  <a:lnTo>
                    <a:pt x="1" y="0"/>
                  </a:lnTo>
                  <a:cubicBezTo>
                    <a:pt x="270" y="933"/>
                    <a:pt x="706" y="1804"/>
                    <a:pt x="1120" y="2757"/>
                  </a:cubicBezTo>
                  <a:cubicBezTo>
                    <a:pt x="1224" y="2923"/>
                    <a:pt x="1307" y="3193"/>
                    <a:pt x="1390" y="3358"/>
                  </a:cubicBezTo>
                  <a:cubicBezTo>
                    <a:pt x="1473" y="3628"/>
                    <a:pt x="1556" y="3877"/>
                    <a:pt x="1639" y="4146"/>
                  </a:cubicBezTo>
                  <a:cubicBezTo>
                    <a:pt x="1825" y="4561"/>
                    <a:pt x="1991" y="4996"/>
                    <a:pt x="2260" y="5431"/>
                  </a:cubicBezTo>
                  <a:cubicBezTo>
                    <a:pt x="2157" y="4913"/>
                    <a:pt x="1991" y="4478"/>
                    <a:pt x="1742" y="4042"/>
                  </a:cubicBezTo>
                  <a:cubicBezTo>
                    <a:pt x="1639" y="3794"/>
                    <a:pt x="1556" y="3628"/>
                    <a:pt x="1473" y="3358"/>
                  </a:cubicBezTo>
                  <a:cubicBezTo>
                    <a:pt x="1390" y="3193"/>
                    <a:pt x="1307" y="2923"/>
                    <a:pt x="1224" y="2674"/>
                  </a:cubicBezTo>
                  <a:cubicBezTo>
                    <a:pt x="872" y="1721"/>
                    <a:pt x="519" y="850"/>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2746575" y="4667000"/>
              <a:ext cx="19200" cy="43025"/>
            </a:xfrm>
            <a:custGeom>
              <a:avLst/>
              <a:gdLst/>
              <a:ahLst/>
              <a:cxnLst/>
              <a:rect l="l" t="t" r="r" b="b"/>
              <a:pathLst>
                <a:path w="768" h="1721" extrusionOk="0">
                  <a:moveTo>
                    <a:pt x="83" y="0"/>
                  </a:moveTo>
                  <a:cubicBezTo>
                    <a:pt x="1" y="166"/>
                    <a:pt x="1" y="332"/>
                    <a:pt x="1" y="518"/>
                  </a:cubicBezTo>
                  <a:cubicBezTo>
                    <a:pt x="1" y="684"/>
                    <a:pt x="1" y="850"/>
                    <a:pt x="83" y="1037"/>
                  </a:cubicBezTo>
                  <a:cubicBezTo>
                    <a:pt x="83" y="1203"/>
                    <a:pt x="249" y="1285"/>
                    <a:pt x="332" y="1472"/>
                  </a:cubicBezTo>
                  <a:cubicBezTo>
                    <a:pt x="415" y="1555"/>
                    <a:pt x="602" y="1638"/>
                    <a:pt x="768" y="1721"/>
                  </a:cubicBezTo>
                  <a:cubicBezTo>
                    <a:pt x="602" y="1472"/>
                    <a:pt x="415" y="1203"/>
                    <a:pt x="249" y="954"/>
                  </a:cubicBezTo>
                  <a:cubicBezTo>
                    <a:pt x="166" y="684"/>
                    <a:pt x="83" y="332"/>
                    <a:pt x="83"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3352900" y="4587175"/>
              <a:ext cx="205250" cy="170700"/>
            </a:xfrm>
            <a:custGeom>
              <a:avLst/>
              <a:gdLst/>
              <a:ahLst/>
              <a:cxnLst/>
              <a:rect l="l" t="t" r="r" b="b"/>
              <a:pathLst>
                <a:path w="8210" h="6828" extrusionOk="0">
                  <a:moveTo>
                    <a:pt x="4250" y="1"/>
                  </a:moveTo>
                  <a:cubicBezTo>
                    <a:pt x="3815" y="1"/>
                    <a:pt x="3379" y="1"/>
                    <a:pt x="2944" y="167"/>
                  </a:cubicBezTo>
                  <a:cubicBezTo>
                    <a:pt x="2177" y="333"/>
                    <a:pt x="1389" y="768"/>
                    <a:pt x="788" y="1369"/>
                  </a:cubicBezTo>
                  <a:cubicBezTo>
                    <a:pt x="519" y="1721"/>
                    <a:pt x="187" y="2074"/>
                    <a:pt x="1" y="2488"/>
                  </a:cubicBezTo>
                  <a:cubicBezTo>
                    <a:pt x="160" y="2451"/>
                    <a:pt x="367" y="2418"/>
                    <a:pt x="605" y="2418"/>
                  </a:cubicBezTo>
                  <a:cubicBezTo>
                    <a:pt x="1420" y="2418"/>
                    <a:pt x="2596" y="2807"/>
                    <a:pt x="3462" y="4748"/>
                  </a:cubicBezTo>
                  <a:cubicBezTo>
                    <a:pt x="3980" y="5701"/>
                    <a:pt x="4582" y="6385"/>
                    <a:pt x="5369" y="6738"/>
                  </a:cubicBezTo>
                  <a:cubicBezTo>
                    <a:pt x="5563" y="6800"/>
                    <a:pt x="5769" y="6827"/>
                    <a:pt x="5977" y="6827"/>
                  </a:cubicBezTo>
                  <a:cubicBezTo>
                    <a:pt x="6326" y="6827"/>
                    <a:pt x="6683" y="6751"/>
                    <a:pt x="7007" y="6634"/>
                  </a:cubicBezTo>
                  <a:cubicBezTo>
                    <a:pt x="7442" y="6385"/>
                    <a:pt x="7774" y="5950"/>
                    <a:pt x="7960" y="5349"/>
                  </a:cubicBezTo>
                  <a:cubicBezTo>
                    <a:pt x="8209" y="4147"/>
                    <a:pt x="7691" y="2157"/>
                    <a:pt x="6323" y="416"/>
                  </a:cubicBezTo>
                  <a:cubicBezTo>
                    <a:pt x="6053" y="333"/>
                    <a:pt x="5805" y="167"/>
                    <a:pt x="5535" y="167"/>
                  </a:cubicBezTo>
                  <a:cubicBezTo>
                    <a:pt x="5100" y="1"/>
                    <a:pt x="4665" y="1"/>
                    <a:pt x="42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3337875" y="4613100"/>
              <a:ext cx="242025" cy="215600"/>
            </a:xfrm>
            <a:custGeom>
              <a:avLst/>
              <a:gdLst/>
              <a:ahLst/>
              <a:cxnLst/>
              <a:rect l="l" t="t" r="r" b="b"/>
              <a:pathLst>
                <a:path w="9681" h="8624" extrusionOk="0">
                  <a:moveTo>
                    <a:pt x="7857" y="0"/>
                  </a:moveTo>
                  <a:lnTo>
                    <a:pt x="7857" y="0"/>
                  </a:lnTo>
                  <a:cubicBezTo>
                    <a:pt x="8893" y="1638"/>
                    <a:pt x="9328" y="3193"/>
                    <a:pt x="8997" y="4478"/>
                  </a:cubicBezTo>
                  <a:cubicBezTo>
                    <a:pt x="8810" y="5183"/>
                    <a:pt x="8375" y="5784"/>
                    <a:pt x="7857" y="6033"/>
                  </a:cubicBezTo>
                  <a:cubicBezTo>
                    <a:pt x="7442" y="6219"/>
                    <a:pt x="7090" y="6302"/>
                    <a:pt x="6654" y="6302"/>
                  </a:cubicBezTo>
                  <a:cubicBezTo>
                    <a:pt x="6406" y="6302"/>
                    <a:pt x="6053" y="6219"/>
                    <a:pt x="5784" y="6115"/>
                  </a:cubicBezTo>
                  <a:cubicBezTo>
                    <a:pt x="4934" y="5784"/>
                    <a:pt x="4146" y="4996"/>
                    <a:pt x="3628" y="3877"/>
                  </a:cubicBezTo>
                  <a:cubicBezTo>
                    <a:pt x="2922" y="2295"/>
                    <a:pt x="1936" y="1868"/>
                    <a:pt x="1190" y="1868"/>
                  </a:cubicBezTo>
                  <a:cubicBezTo>
                    <a:pt x="841" y="1868"/>
                    <a:pt x="544" y="1961"/>
                    <a:pt x="353" y="2073"/>
                  </a:cubicBezTo>
                  <a:cubicBezTo>
                    <a:pt x="270" y="2156"/>
                    <a:pt x="187" y="2322"/>
                    <a:pt x="187" y="2488"/>
                  </a:cubicBezTo>
                  <a:cubicBezTo>
                    <a:pt x="83" y="2923"/>
                    <a:pt x="0" y="3359"/>
                    <a:pt x="0" y="3794"/>
                  </a:cubicBezTo>
                  <a:cubicBezTo>
                    <a:pt x="0" y="4229"/>
                    <a:pt x="83" y="4664"/>
                    <a:pt x="187" y="5079"/>
                  </a:cubicBezTo>
                  <a:cubicBezTo>
                    <a:pt x="436" y="5867"/>
                    <a:pt x="871" y="6634"/>
                    <a:pt x="1389" y="7152"/>
                  </a:cubicBezTo>
                  <a:cubicBezTo>
                    <a:pt x="1990" y="7774"/>
                    <a:pt x="2778" y="8188"/>
                    <a:pt x="3545" y="8458"/>
                  </a:cubicBezTo>
                  <a:cubicBezTo>
                    <a:pt x="3980" y="8541"/>
                    <a:pt x="4416" y="8624"/>
                    <a:pt x="4851" y="8624"/>
                  </a:cubicBezTo>
                  <a:cubicBezTo>
                    <a:pt x="5266" y="8624"/>
                    <a:pt x="5701" y="8541"/>
                    <a:pt x="6136" y="8458"/>
                  </a:cubicBezTo>
                  <a:cubicBezTo>
                    <a:pt x="6924" y="8188"/>
                    <a:pt x="7691" y="7774"/>
                    <a:pt x="8292" y="7152"/>
                  </a:cubicBezTo>
                  <a:cubicBezTo>
                    <a:pt x="8893" y="6634"/>
                    <a:pt x="9328" y="5867"/>
                    <a:pt x="9515" y="5079"/>
                  </a:cubicBezTo>
                  <a:cubicBezTo>
                    <a:pt x="9598" y="4664"/>
                    <a:pt x="9681" y="4229"/>
                    <a:pt x="9681" y="3794"/>
                  </a:cubicBezTo>
                  <a:cubicBezTo>
                    <a:pt x="9681" y="3359"/>
                    <a:pt x="9681" y="2923"/>
                    <a:pt x="9515" y="2488"/>
                  </a:cubicBezTo>
                  <a:cubicBezTo>
                    <a:pt x="9328" y="1638"/>
                    <a:pt x="8893" y="933"/>
                    <a:pt x="8292" y="332"/>
                  </a:cubicBezTo>
                  <a:cubicBezTo>
                    <a:pt x="8126" y="249"/>
                    <a:pt x="8043" y="83"/>
                    <a:pt x="78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29"/>
          <p:cNvGrpSpPr/>
          <p:nvPr/>
        </p:nvGrpSpPr>
        <p:grpSpPr>
          <a:xfrm>
            <a:off x="962975" y="3010099"/>
            <a:ext cx="864475" cy="864475"/>
            <a:chOff x="958700" y="3278675"/>
            <a:chExt cx="531200" cy="531200"/>
          </a:xfrm>
        </p:grpSpPr>
        <p:sp>
          <p:nvSpPr>
            <p:cNvPr id="197" name="Google Shape;197;p29"/>
            <p:cNvSpPr/>
            <p:nvPr/>
          </p:nvSpPr>
          <p:spPr>
            <a:xfrm>
              <a:off x="958700" y="3278675"/>
              <a:ext cx="531200" cy="531200"/>
            </a:xfrm>
            <a:custGeom>
              <a:avLst/>
              <a:gdLst/>
              <a:ahLst/>
              <a:cxnLst/>
              <a:rect l="l" t="t" r="r" b="b"/>
              <a:pathLst>
                <a:path w="21248" h="21248" extrusionOk="0">
                  <a:moveTo>
                    <a:pt x="10614" y="0"/>
                  </a:moveTo>
                  <a:cubicBezTo>
                    <a:pt x="4747" y="0"/>
                    <a:pt x="1" y="4830"/>
                    <a:pt x="1" y="10613"/>
                  </a:cubicBezTo>
                  <a:cubicBezTo>
                    <a:pt x="1" y="16480"/>
                    <a:pt x="4747" y="21247"/>
                    <a:pt x="10614" y="21247"/>
                  </a:cubicBezTo>
                  <a:cubicBezTo>
                    <a:pt x="16480" y="21247"/>
                    <a:pt x="21248" y="16480"/>
                    <a:pt x="21248" y="10613"/>
                  </a:cubicBezTo>
                  <a:cubicBezTo>
                    <a:pt x="21248" y="4830"/>
                    <a:pt x="16480" y="0"/>
                    <a:pt x="10614"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1120375" y="3405625"/>
              <a:ext cx="332725" cy="138400"/>
            </a:xfrm>
            <a:custGeom>
              <a:avLst/>
              <a:gdLst/>
              <a:ahLst/>
              <a:cxnLst/>
              <a:rect l="l" t="t" r="r" b="b"/>
              <a:pathLst>
                <a:path w="13309" h="5536" extrusionOk="0">
                  <a:moveTo>
                    <a:pt x="1120" y="1"/>
                  </a:moveTo>
                  <a:cubicBezTo>
                    <a:pt x="954" y="353"/>
                    <a:pt x="789" y="788"/>
                    <a:pt x="685" y="1224"/>
                  </a:cubicBezTo>
                  <a:cubicBezTo>
                    <a:pt x="519" y="1555"/>
                    <a:pt x="353" y="1991"/>
                    <a:pt x="270" y="2426"/>
                  </a:cubicBezTo>
                  <a:cubicBezTo>
                    <a:pt x="167" y="2778"/>
                    <a:pt x="84" y="3027"/>
                    <a:pt x="1" y="3380"/>
                  </a:cubicBezTo>
                  <a:cubicBezTo>
                    <a:pt x="519" y="3214"/>
                    <a:pt x="1037" y="3214"/>
                    <a:pt x="1473" y="3110"/>
                  </a:cubicBezTo>
                  <a:cubicBezTo>
                    <a:pt x="2074" y="3027"/>
                    <a:pt x="2675" y="2944"/>
                    <a:pt x="3193" y="2944"/>
                  </a:cubicBezTo>
                  <a:cubicBezTo>
                    <a:pt x="3521" y="2922"/>
                    <a:pt x="3847" y="2912"/>
                    <a:pt x="4171" y="2912"/>
                  </a:cubicBezTo>
                  <a:cubicBezTo>
                    <a:pt x="5055" y="2912"/>
                    <a:pt x="5918" y="2989"/>
                    <a:pt x="6738" y="3110"/>
                  </a:cubicBezTo>
                  <a:cubicBezTo>
                    <a:pt x="7940" y="3297"/>
                    <a:pt x="9080" y="3462"/>
                    <a:pt x="10200" y="3898"/>
                  </a:cubicBezTo>
                  <a:cubicBezTo>
                    <a:pt x="10718" y="4064"/>
                    <a:pt x="11319" y="4333"/>
                    <a:pt x="11837" y="4582"/>
                  </a:cubicBezTo>
                  <a:cubicBezTo>
                    <a:pt x="12355" y="4851"/>
                    <a:pt x="12874" y="5183"/>
                    <a:pt x="13309" y="5535"/>
                  </a:cubicBezTo>
                  <a:cubicBezTo>
                    <a:pt x="13309" y="4333"/>
                    <a:pt x="13040" y="3214"/>
                    <a:pt x="12604" y="2177"/>
                  </a:cubicBezTo>
                  <a:cubicBezTo>
                    <a:pt x="12604" y="2177"/>
                    <a:pt x="12521" y="2177"/>
                    <a:pt x="12438" y="2074"/>
                  </a:cubicBezTo>
                  <a:cubicBezTo>
                    <a:pt x="12086" y="1908"/>
                    <a:pt x="11671" y="1742"/>
                    <a:pt x="11319" y="1555"/>
                  </a:cubicBezTo>
                  <a:cubicBezTo>
                    <a:pt x="10801" y="1390"/>
                    <a:pt x="10365" y="1307"/>
                    <a:pt x="9847" y="1141"/>
                  </a:cubicBezTo>
                  <a:cubicBezTo>
                    <a:pt x="8977" y="871"/>
                    <a:pt x="7940" y="705"/>
                    <a:pt x="7007" y="519"/>
                  </a:cubicBezTo>
                  <a:cubicBezTo>
                    <a:pt x="6054" y="353"/>
                    <a:pt x="5100" y="270"/>
                    <a:pt x="4064" y="187"/>
                  </a:cubicBezTo>
                  <a:cubicBezTo>
                    <a:pt x="3629" y="187"/>
                    <a:pt x="3110" y="104"/>
                    <a:pt x="2592" y="104"/>
                  </a:cubicBezTo>
                  <a:cubicBezTo>
                    <a:pt x="2157" y="1"/>
                    <a:pt x="1721" y="1"/>
                    <a:pt x="130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1114175" y="3490100"/>
              <a:ext cx="338925" cy="121625"/>
            </a:xfrm>
            <a:custGeom>
              <a:avLst/>
              <a:gdLst/>
              <a:ahLst/>
              <a:cxnLst/>
              <a:rect l="l" t="t" r="r" b="b"/>
              <a:pathLst>
                <a:path w="13557" h="4865" extrusionOk="0">
                  <a:moveTo>
                    <a:pt x="1721" y="1"/>
                  </a:moveTo>
                  <a:cubicBezTo>
                    <a:pt x="1285" y="1"/>
                    <a:pt x="767" y="1"/>
                    <a:pt x="249" y="83"/>
                  </a:cubicBezTo>
                  <a:cubicBezTo>
                    <a:pt x="166" y="602"/>
                    <a:pt x="83" y="1120"/>
                    <a:pt x="83" y="1638"/>
                  </a:cubicBezTo>
                  <a:cubicBezTo>
                    <a:pt x="0" y="2156"/>
                    <a:pt x="0" y="2758"/>
                    <a:pt x="0" y="3359"/>
                  </a:cubicBezTo>
                  <a:cubicBezTo>
                    <a:pt x="415" y="3462"/>
                    <a:pt x="933" y="3545"/>
                    <a:pt x="1368" y="3628"/>
                  </a:cubicBezTo>
                  <a:cubicBezTo>
                    <a:pt x="1969" y="3711"/>
                    <a:pt x="2488" y="3877"/>
                    <a:pt x="3110" y="3981"/>
                  </a:cubicBezTo>
                  <a:cubicBezTo>
                    <a:pt x="4229" y="4146"/>
                    <a:pt x="5265" y="4312"/>
                    <a:pt x="6385" y="4395"/>
                  </a:cubicBezTo>
                  <a:cubicBezTo>
                    <a:pt x="7504" y="4582"/>
                    <a:pt x="8623" y="4665"/>
                    <a:pt x="9743" y="4747"/>
                  </a:cubicBezTo>
                  <a:cubicBezTo>
                    <a:pt x="10365" y="4830"/>
                    <a:pt x="10883" y="4830"/>
                    <a:pt x="11484" y="4830"/>
                  </a:cubicBezTo>
                  <a:cubicBezTo>
                    <a:pt x="11636" y="4855"/>
                    <a:pt x="11795" y="4865"/>
                    <a:pt x="11957" y="4865"/>
                  </a:cubicBezTo>
                  <a:cubicBezTo>
                    <a:pt x="12347" y="4865"/>
                    <a:pt x="12755" y="4806"/>
                    <a:pt x="13122" y="4747"/>
                  </a:cubicBezTo>
                  <a:lnTo>
                    <a:pt x="13122" y="4830"/>
                  </a:lnTo>
                  <a:cubicBezTo>
                    <a:pt x="13363" y="4005"/>
                    <a:pt x="13546" y="3160"/>
                    <a:pt x="13557" y="2239"/>
                  </a:cubicBezTo>
                  <a:lnTo>
                    <a:pt x="13557" y="2239"/>
                  </a:lnTo>
                  <a:cubicBezTo>
                    <a:pt x="13557" y="2239"/>
                    <a:pt x="13557" y="2239"/>
                    <a:pt x="13557" y="2239"/>
                  </a:cubicBezTo>
                  <a:lnTo>
                    <a:pt x="13557" y="2156"/>
                  </a:lnTo>
                  <a:cubicBezTo>
                    <a:pt x="13557" y="2184"/>
                    <a:pt x="13557" y="2211"/>
                    <a:pt x="13557" y="2239"/>
                  </a:cubicBezTo>
                  <a:lnTo>
                    <a:pt x="13557" y="2239"/>
                  </a:lnTo>
                  <a:cubicBezTo>
                    <a:pt x="13474" y="2156"/>
                    <a:pt x="13370" y="2156"/>
                    <a:pt x="13288" y="2073"/>
                  </a:cubicBezTo>
                  <a:cubicBezTo>
                    <a:pt x="12852" y="1908"/>
                    <a:pt x="12438" y="1638"/>
                    <a:pt x="11919" y="1472"/>
                  </a:cubicBezTo>
                  <a:cubicBezTo>
                    <a:pt x="11401" y="1286"/>
                    <a:pt x="10883" y="1120"/>
                    <a:pt x="10261" y="954"/>
                  </a:cubicBezTo>
                  <a:cubicBezTo>
                    <a:pt x="9225" y="685"/>
                    <a:pt x="8022" y="436"/>
                    <a:pt x="6903" y="353"/>
                  </a:cubicBezTo>
                  <a:cubicBezTo>
                    <a:pt x="5784" y="166"/>
                    <a:pt x="4664" y="83"/>
                    <a:pt x="3441" y="83"/>
                  </a:cubicBezTo>
                  <a:cubicBezTo>
                    <a:pt x="2923" y="1"/>
                    <a:pt x="2322" y="1"/>
                    <a:pt x="172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1114175" y="3576650"/>
              <a:ext cx="328050" cy="119625"/>
            </a:xfrm>
            <a:custGeom>
              <a:avLst/>
              <a:gdLst/>
              <a:ahLst/>
              <a:cxnLst/>
              <a:rect l="l" t="t" r="r" b="b"/>
              <a:pathLst>
                <a:path w="13122" h="4785" extrusionOk="0">
                  <a:moveTo>
                    <a:pt x="0" y="0"/>
                  </a:moveTo>
                  <a:lnTo>
                    <a:pt x="0" y="767"/>
                  </a:lnTo>
                  <a:cubicBezTo>
                    <a:pt x="0" y="1203"/>
                    <a:pt x="83" y="1638"/>
                    <a:pt x="83" y="2073"/>
                  </a:cubicBezTo>
                  <a:cubicBezTo>
                    <a:pt x="166" y="2488"/>
                    <a:pt x="249" y="2923"/>
                    <a:pt x="249" y="3358"/>
                  </a:cubicBezTo>
                  <a:cubicBezTo>
                    <a:pt x="684" y="3441"/>
                    <a:pt x="1202" y="3524"/>
                    <a:pt x="1638" y="3628"/>
                  </a:cubicBezTo>
                  <a:cubicBezTo>
                    <a:pt x="2073" y="3794"/>
                    <a:pt x="2488" y="3877"/>
                    <a:pt x="3006" y="3960"/>
                  </a:cubicBezTo>
                  <a:cubicBezTo>
                    <a:pt x="3877" y="4146"/>
                    <a:pt x="4830" y="4312"/>
                    <a:pt x="5701" y="4395"/>
                  </a:cubicBezTo>
                  <a:cubicBezTo>
                    <a:pt x="6633" y="4561"/>
                    <a:pt x="7587" y="4664"/>
                    <a:pt x="8458" y="4747"/>
                  </a:cubicBezTo>
                  <a:lnTo>
                    <a:pt x="9846" y="4747"/>
                  </a:lnTo>
                  <a:cubicBezTo>
                    <a:pt x="10019" y="4775"/>
                    <a:pt x="10180" y="4784"/>
                    <a:pt x="10335" y="4784"/>
                  </a:cubicBezTo>
                  <a:cubicBezTo>
                    <a:pt x="10643" y="4784"/>
                    <a:pt x="10924" y="4747"/>
                    <a:pt x="11215" y="4747"/>
                  </a:cubicBezTo>
                  <a:cubicBezTo>
                    <a:pt x="12085" y="3794"/>
                    <a:pt x="12769" y="2674"/>
                    <a:pt x="13122" y="1368"/>
                  </a:cubicBezTo>
                  <a:lnTo>
                    <a:pt x="12956" y="1368"/>
                  </a:lnTo>
                  <a:cubicBezTo>
                    <a:pt x="12521" y="1555"/>
                    <a:pt x="12002" y="1638"/>
                    <a:pt x="11484" y="1721"/>
                  </a:cubicBezTo>
                  <a:cubicBezTo>
                    <a:pt x="10883" y="1804"/>
                    <a:pt x="10365" y="1804"/>
                    <a:pt x="9743" y="1804"/>
                  </a:cubicBezTo>
                  <a:cubicBezTo>
                    <a:pt x="8623" y="1804"/>
                    <a:pt x="7504" y="1721"/>
                    <a:pt x="6385" y="1555"/>
                  </a:cubicBezTo>
                  <a:cubicBezTo>
                    <a:pt x="5182" y="1368"/>
                    <a:pt x="4042" y="1203"/>
                    <a:pt x="3006" y="933"/>
                  </a:cubicBezTo>
                  <a:cubicBezTo>
                    <a:pt x="2405" y="767"/>
                    <a:pt x="1887" y="684"/>
                    <a:pt x="1285" y="519"/>
                  </a:cubicBezTo>
                  <a:cubicBezTo>
                    <a:pt x="850" y="332"/>
                    <a:pt x="415" y="166"/>
                    <a:pt x="0"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1327675" y="3340850"/>
              <a:ext cx="107825" cy="119225"/>
            </a:xfrm>
            <a:custGeom>
              <a:avLst/>
              <a:gdLst/>
              <a:ahLst/>
              <a:cxnLst/>
              <a:rect l="l" t="t" r="r" b="b"/>
              <a:pathLst>
                <a:path w="4313" h="4769" extrusionOk="0">
                  <a:moveTo>
                    <a:pt x="1" y="1"/>
                  </a:moveTo>
                  <a:cubicBezTo>
                    <a:pt x="166" y="187"/>
                    <a:pt x="436" y="353"/>
                    <a:pt x="519" y="622"/>
                  </a:cubicBezTo>
                  <a:cubicBezTo>
                    <a:pt x="685" y="871"/>
                    <a:pt x="788" y="1224"/>
                    <a:pt x="871" y="1472"/>
                  </a:cubicBezTo>
                  <a:cubicBezTo>
                    <a:pt x="954" y="1991"/>
                    <a:pt x="954" y="2509"/>
                    <a:pt x="871" y="3027"/>
                  </a:cubicBezTo>
                  <a:cubicBezTo>
                    <a:pt x="1120" y="3110"/>
                    <a:pt x="1472" y="3214"/>
                    <a:pt x="1721" y="3296"/>
                  </a:cubicBezTo>
                  <a:cubicBezTo>
                    <a:pt x="2675" y="3628"/>
                    <a:pt x="3545" y="4063"/>
                    <a:pt x="4312" y="4768"/>
                  </a:cubicBezTo>
                  <a:cubicBezTo>
                    <a:pt x="3462" y="2695"/>
                    <a:pt x="1908" y="954"/>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1198125" y="3314950"/>
              <a:ext cx="146675" cy="99525"/>
            </a:xfrm>
            <a:custGeom>
              <a:avLst/>
              <a:gdLst/>
              <a:ahLst/>
              <a:cxnLst/>
              <a:rect l="l" t="t" r="r" b="b"/>
              <a:pathLst>
                <a:path w="5867" h="3981" extrusionOk="0">
                  <a:moveTo>
                    <a:pt x="0" y="0"/>
                  </a:moveTo>
                  <a:cubicBezTo>
                    <a:pt x="166" y="104"/>
                    <a:pt x="436" y="104"/>
                    <a:pt x="601" y="187"/>
                  </a:cubicBezTo>
                  <a:cubicBezTo>
                    <a:pt x="788" y="270"/>
                    <a:pt x="954" y="435"/>
                    <a:pt x="1120" y="518"/>
                  </a:cubicBezTo>
                  <a:cubicBezTo>
                    <a:pt x="1472" y="788"/>
                    <a:pt x="1721" y="1140"/>
                    <a:pt x="1990" y="1472"/>
                  </a:cubicBezTo>
                  <a:cubicBezTo>
                    <a:pt x="2239" y="1824"/>
                    <a:pt x="2426" y="2177"/>
                    <a:pt x="2509" y="2591"/>
                  </a:cubicBezTo>
                  <a:cubicBezTo>
                    <a:pt x="2591" y="2861"/>
                    <a:pt x="2674" y="3109"/>
                    <a:pt x="2674" y="3462"/>
                  </a:cubicBezTo>
                  <a:cubicBezTo>
                    <a:pt x="3110" y="3462"/>
                    <a:pt x="3545" y="3545"/>
                    <a:pt x="3980" y="3545"/>
                  </a:cubicBezTo>
                  <a:cubicBezTo>
                    <a:pt x="4664" y="3731"/>
                    <a:pt x="5265" y="3814"/>
                    <a:pt x="5867" y="3980"/>
                  </a:cubicBezTo>
                  <a:lnTo>
                    <a:pt x="5784" y="3462"/>
                  </a:lnTo>
                  <a:cubicBezTo>
                    <a:pt x="5784" y="3213"/>
                    <a:pt x="5701" y="2944"/>
                    <a:pt x="5618" y="2591"/>
                  </a:cubicBezTo>
                  <a:cubicBezTo>
                    <a:pt x="5535" y="2073"/>
                    <a:pt x="5348" y="1555"/>
                    <a:pt x="5100" y="954"/>
                  </a:cubicBezTo>
                  <a:cubicBezTo>
                    <a:pt x="3897" y="353"/>
                    <a:pt x="2426" y="0"/>
                    <a:pt x="95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168075" y="3697400"/>
              <a:ext cx="140450" cy="77750"/>
            </a:xfrm>
            <a:custGeom>
              <a:avLst/>
              <a:gdLst/>
              <a:ahLst/>
              <a:cxnLst/>
              <a:rect l="l" t="t" r="r" b="b"/>
              <a:pathLst>
                <a:path w="5618" h="3110" extrusionOk="0">
                  <a:moveTo>
                    <a:pt x="2757" y="0"/>
                  </a:moveTo>
                  <a:cubicBezTo>
                    <a:pt x="2674" y="249"/>
                    <a:pt x="2591" y="518"/>
                    <a:pt x="2405" y="767"/>
                  </a:cubicBezTo>
                  <a:cubicBezTo>
                    <a:pt x="2239" y="1120"/>
                    <a:pt x="2073" y="1389"/>
                    <a:pt x="1803" y="1638"/>
                  </a:cubicBezTo>
                  <a:cubicBezTo>
                    <a:pt x="1555" y="1990"/>
                    <a:pt x="1285" y="2239"/>
                    <a:pt x="1036" y="2425"/>
                  </a:cubicBezTo>
                  <a:cubicBezTo>
                    <a:pt x="684" y="2591"/>
                    <a:pt x="332" y="2757"/>
                    <a:pt x="0" y="2840"/>
                  </a:cubicBezTo>
                  <a:cubicBezTo>
                    <a:pt x="684" y="3027"/>
                    <a:pt x="1472" y="3110"/>
                    <a:pt x="2156" y="3110"/>
                  </a:cubicBezTo>
                  <a:cubicBezTo>
                    <a:pt x="2840" y="3110"/>
                    <a:pt x="3545" y="3027"/>
                    <a:pt x="4146" y="2840"/>
                  </a:cubicBezTo>
                  <a:lnTo>
                    <a:pt x="4229" y="2840"/>
                  </a:lnTo>
                  <a:cubicBezTo>
                    <a:pt x="4395" y="2674"/>
                    <a:pt x="4477" y="2425"/>
                    <a:pt x="4664" y="2239"/>
                  </a:cubicBezTo>
                  <a:cubicBezTo>
                    <a:pt x="4747" y="1990"/>
                    <a:pt x="4913" y="1721"/>
                    <a:pt x="4996" y="1555"/>
                  </a:cubicBezTo>
                  <a:cubicBezTo>
                    <a:pt x="5182" y="1285"/>
                    <a:pt x="5265" y="1037"/>
                    <a:pt x="5348" y="767"/>
                  </a:cubicBezTo>
                  <a:cubicBezTo>
                    <a:pt x="5431" y="601"/>
                    <a:pt x="5514" y="435"/>
                    <a:pt x="5618" y="249"/>
                  </a:cubicBezTo>
                  <a:cubicBezTo>
                    <a:pt x="4913" y="249"/>
                    <a:pt x="4229" y="166"/>
                    <a:pt x="3545" y="83"/>
                  </a:cubicBezTo>
                  <a:cubicBezTo>
                    <a:pt x="3275" y="83"/>
                    <a:pt x="3026" y="0"/>
                    <a:pt x="27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1273775" y="3697400"/>
              <a:ext cx="120775" cy="71025"/>
            </a:xfrm>
            <a:custGeom>
              <a:avLst/>
              <a:gdLst/>
              <a:ahLst/>
              <a:cxnLst/>
              <a:rect l="l" t="t" r="r" b="b"/>
              <a:pathLst>
                <a:path w="4831" h="2841" extrusionOk="0">
                  <a:moveTo>
                    <a:pt x="4831" y="0"/>
                  </a:moveTo>
                  <a:lnTo>
                    <a:pt x="4831" y="0"/>
                  </a:lnTo>
                  <a:cubicBezTo>
                    <a:pt x="4395" y="83"/>
                    <a:pt x="3981" y="166"/>
                    <a:pt x="3462" y="249"/>
                  </a:cubicBezTo>
                  <a:lnTo>
                    <a:pt x="2074" y="249"/>
                  </a:lnTo>
                  <a:cubicBezTo>
                    <a:pt x="2018" y="283"/>
                    <a:pt x="1952" y="295"/>
                    <a:pt x="1881" y="295"/>
                  </a:cubicBezTo>
                  <a:cubicBezTo>
                    <a:pt x="1740" y="295"/>
                    <a:pt x="1583" y="249"/>
                    <a:pt x="1473" y="249"/>
                  </a:cubicBezTo>
                  <a:cubicBezTo>
                    <a:pt x="1473" y="767"/>
                    <a:pt x="1286" y="1202"/>
                    <a:pt x="1120" y="1638"/>
                  </a:cubicBezTo>
                  <a:cubicBezTo>
                    <a:pt x="954" y="1907"/>
                    <a:pt x="768" y="2156"/>
                    <a:pt x="602" y="2322"/>
                  </a:cubicBezTo>
                  <a:cubicBezTo>
                    <a:pt x="436" y="2591"/>
                    <a:pt x="249" y="2757"/>
                    <a:pt x="1" y="2840"/>
                  </a:cubicBezTo>
                  <a:cubicBezTo>
                    <a:pt x="1908" y="2425"/>
                    <a:pt x="3628" y="1389"/>
                    <a:pt x="483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1033850" y="3364700"/>
              <a:ext cx="114550" cy="334800"/>
            </a:xfrm>
            <a:custGeom>
              <a:avLst/>
              <a:gdLst/>
              <a:ahLst/>
              <a:cxnLst/>
              <a:rect l="l" t="t" r="r" b="b"/>
              <a:pathLst>
                <a:path w="4582" h="13392" extrusionOk="0">
                  <a:moveTo>
                    <a:pt x="2861" y="0"/>
                  </a:moveTo>
                  <a:cubicBezTo>
                    <a:pt x="2426" y="435"/>
                    <a:pt x="2073" y="871"/>
                    <a:pt x="1824" y="1389"/>
                  </a:cubicBezTo>
                  <a:cubicBezTo>
                    <a:pt x="1472" y="1907"/>
                    <a:pt x="1223" y="2425"/>
                    <a:pt x="954" y="3027"/>
                  </a:cubicBezTo>
                  <a:cubicBezTo>
                    <a:pt x="518" y="4146"/>
                    <a:pt x="187" y="5369"/>
                    <a:pt x="104" y="6571"/>
                  </a:cubicBezTo>
                  <a:cubicBezTo>
                    <a:pt x="0" y="7774"/>
                    <a:pt x="104" y="8997"/>
                    <a:pt x="436" y="10199"/>
                  </a:cubicBezTo>
                  <a:cubicBezTo>
                    <a:pt x="622" y="10800"/>
                    <a:pt x="788" y="11401"/>
                    <a:pt x="1037" y="11919"/>
                  </a:cubicBezTo>
                  <a:cubicBezTo>
                    <a:pt x="1306" y="12438"/>
                    <a:pt x="1555" y="12956"/>
                    <a:pt x="1907" y="13391"/>
                  </a:cubicBezTo>
                  <a:cubicBezTo>
                    <a:pt x="2073" y="13225"/>
                    <a:pt x="2260" y="13039"/>
                    <a:pt x="2426" y="12873"/>
                  </a:cubicBezTo>
                  <a:lnTo>
                    <a:pt x="3462" y="11836"/>
                  </a:lnTo>
                  <a:cubicBezTo>
                    <a:pt x="3296" y="11484"/>
                    <a:pt x="3110" y="11069"/>
                    <a:pt x="3027" y="10634"/>
                  </a:cubicBezTo>
                  <a:cubicBezTo>
                    <a:pt x="2944" y="10199"/>
                    <a:pt x="2861" y="9681"/>
                    <a:pt x="2778" y="9245"/>
                  </a:cubicBezTo>
                  <a:cubicBezTo>
                    <a:pt x="2695" y="8375"/>
                    <a:pt x="2695" y="7525"/>
                    <a:pt x="2695" y="6571"/>
                  </a:cubicBezTo>
                  <a:cubicBezTo>
                    <a:pt x="2861" y="5701"/>
                    <a:pt x="3027" y="4747"/>
                    <a:pt x="3296" y="3980"/>
                  </a:cubicBezTo>
                  <a:cubicBezTo>
                    <a:pt x="3462" y="3545"/>
                    <a:pt x="3628" y="3109"/>
                    <a:pt x="3897" y="2674"/>
                  </a:cubicBezTo>
                  <a:cubicBezTo>
                    <a:pt x="4063" y="2342"/>
                    <a:pt x="4333" y="1907"/>
                    <a:pt x="4581" y="1555"/>
                  </a:cubicBezTo>
                  <a:cubicBezTo>
                    <a:pt x="4415" y="1389"/>
                    <a:pt x="4250" y="1223"/>
                    <a:pt x="4063" y="1037"/>
                  </a:cubicBezTo>
                  <a:cubicBezTo>
                    <a:pt x="3897" y="871"/>
                    <a:pt x="3731" y="705"/>
                    <a:pt x="3545" y="601"/>
                  </a:cubicBezTo>
                  <a:cubicBezTo>
                    <a:pt x="3296" y="353"/>
                    <a:pt x="3110" y="187"/>
                    <a:pt x="286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1094475" y="3317525"/>
              <a:ext cx="166375" cy="86050"/>
            </a:xfrm>
            <a:custGeom>
              <a:avLst/>
              <a:gdLst/>
              <a:ahLst/>
              <a:cxnLst/>
              <a:rect l="l" t="t" r="r" b="b"/>
              <a:pathLst>
                <a:path w="6655" h="3442" extrusionOk="0">
                  <a:moveTo>
                    <a:pt x="4146" y="1"/>
                  </a:moveTo>
                  <a:cubicBezTo>
                    <a:pt x="2592" y="84"/>
                    <a:pt x="1203" y="685"/>
                    <a:pt x="1" y="1452"/>
                  </a:cubicBezTo>
                  <a:cubicBezTo>
                    <a:pt x="519" y="1555"/>
                    <a:pt x="954" y="1804"/>
                    <a:pt x="1389" y="2157"/>
                  </a:cubicBezTo>
                  <a:cubicBezTo>
                    <a:pt x="1555" y="2322"/>
                    <a:pt x="1721" y="2488"/>
                    <a:pt x="1908" y="2758"/>
                  </a:cubicBezTo>
                  <a:cubicBezTo>
                    <a:pt x="2073" y="2924"/>
                    <a:pt x="2156" y="3193"/>
                    <a:pt x="2156" y="3442"/>
                  </a:cubicBezTo>
                  <a:cubicBezTo>
                    <a:pt x="2915" y="3320"/>
                    <a:pt x="3629" y="3243"/>
                    <a:pt x="4364" y="3243"/>
                  </a:cubicBezTo>
                  <a:cubicBezTo>
                    <a:pt x="4633" y="3243"/>
                    <a:pt x="4905" y="3254"/>
                    <a:pt x="5183" y="3276"/>
                  </a:cubicBezTo>
                  <a:lnTo>
                    <a:pt x="6655" y="3276"/>
                  </a:lnTo>
                  <a:cubicBezTo>
                    <a:pt x="6572" y="3276"/>
                    <a:pt x="6572" y="3193"/>
                    <a:pt x="6572" y="3193"/>
                  </a:cubicBezTo>
                  <a:cubicBezTo>
                    <a:pt x="6489" y="3006"/>
                    <a:pt x="6385" y="2841"/>
                    <a:pt x="6302" y="2675"/>
                  </a:cubicBezTo>
                  <a:cubicBezTo>
                    <a:pt x="6136" y="2240"/>
                    <a:pt x="5970" y="1887"/>
                    <a:pt x="5701" y="1638"/>
                  </a:cubicBezTo>
                  <a:cubicBezTo>
                    <a:pt x="5535" y="1286"/>
                    <a:pt x="5266" y="934"/>
                    <a:pt x="5017" y="685"/>
                  </a:cubicBezTo>
                  <a:cubicBezTo>
                    <a:pt x="4934" y="602"/>
                    <a:pt x="4747" y="415"/>
                    <a:pt x="4582" y="332"/>
                  </a:cubicBezTo>
                  <a:cubicBezTo>
                    <a:pt x="4499" y="167"/>
                    <a:pt x="4312" y="84"/>
                    <a:pt x="414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1068575" y="3662675"/>
              <a:ext cx="164300" cy="105750"/>
            </a:xfrm>
            <a:custGeom>
              <a:avLst/>
              <a:gdLst/>
              <a:ahLst/>
              <a:cxnLst/>
              <a:rect l="l" t="t" r="r" b="b"/>
              <a:pathLst>
                <a:path w="6572" h="4230" extrusionOk="0">
                  <a:moveTo>
                    <a:pt x="2073" y="0"/>
                  </a:moveTo>
                  <a:cubicBezTo>
                    <a:pt x="2073" y="270"/>
                    <a:pt x="1990" y="519"/>
                    <a:pt x="1824" y="705"/>
                  </a:cubicBezTo>
                  <a:cubicBezTo>
                    <a:pt x="1721" y="954"/>
                    <a:pt x="1555" y="1120"/>
                    <a:pt x="1306" y="1306"/>
                  </a:cubicBezTo>
                  <a:cubicBezTo>
                    <a:pt x="1119" y="1472"/>
                    <a:pt x="954" y="1638"/>
                    <a:pt x="684" y="1824"/>
                  </a:cubicBezTo>
                  <a:cubicBezTo>
                    <a:pt x="518" y="1990"/>
                    <a:pt x="270" y="2073"/>
                    <a:pt x="0" y="2073"/>
                  </a:cubicBezTo>
                  <a:cubicBezTo>
                    <a:pt x="1119" y="3110"/>
                    <a:pt x="2425" y="3897"/>
                    <a:pt x="3980" y="4229"/>
                  </a:cubicBezTo>
                  <a:cubicBezTo>
                    <a:pt x="4498" y="3814"/>
                    <a:pt x="5016" y="3296"/>
                    <a:pt x="5452" y="2778"/>
                  </a:cubicBezTo>
                  <a:cubicBezTo>
                    <a:pt x="5701" y="2509"/>
                    <a:pt x="5866" y="2260"/>
                    <a:pt x="6053" y="1907"/>
                  </a:cubicBezTo>
                  <a:lnTo>
                    <a:pt x="6571" y="1306"/>
                  </a:lnTo>
                  <a:cubicBezTo>
                    <a:pt x="5970" y="1223"/>
                    <a:pt x="5348" y="1037"/>
                    <a:pt x="4747" y="871"/>
                  </a:cubicBezTo>
                  <a:cubicBezTo>
                    <a:pt x="4229" y="788"/>
                    <a:pt x="3793" y="601"/>
                    <a:pt x="3379" y="519"/>
                  </a:cubicBezTo>
                  <a:cubicBezTo>
                    <a:pt x="2944" y="353"/>
                    <a:pt x="2508" y="187"/>
                    <a:pt x="207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992900" y="3353800"/>
              <a:ext cx="110400" cy="360725"/>
            </a:xfrm>
            <a:custGeom>
              <a:avLst/>
              <a:gdLst/>
              <a:ahLst/>
              <a:cxnLst/>
              <a:rect l="l" t="t" r="r" b="b"/>
              <a:pathLst>
                <a:path w="4416" h="14429" extrusionOk="0">
                  <a:moveTo>
                    <a:pt x="3981" y="1"/>
                  </a:moveTo>
                  <a:cubicBezTo>
                    <a:pt x="1555" y="1659"/>
                    <a:pt x="1" y="4499"/>
                    <a:pt x="1" y="7608"/>
                  </a:cubicBezTo>
                  <a:cubicBezTo>
                    <a:pt x="1" y="10365"/>
                    <a:pt x="1120" y="12791"/>
                    <a:pt x="3027" y="14428"/>
                  </a:cubicBezTo>
                  <a:cubicBezTo>
                    <a:pt x="3193" y="14262"/>
                    <a:pt x="3379" y="14097"/>
                    <a:pt x="3545" y="13910"/>
                  </a:cubicBezTo>
                  <a:cubicBezTo>
                    <a:pt x="3110" y="13475"/>
                    <a:pt x="2778" y="12956"/>
                    <a:pt x="2509" y="12438"/>
                  </a:cubicBezTo>
                  <a:cubicBezTo>
                    <a:pt x="2156" y="11920"/>
                    <a:pt x="1908" y="11319"/>
                    <a:pt x="1638" y="10718"/>
                  </a:cubicBezTo>
                  <a:cubicBezTo>
                    <a:pt x="1307" y="9515"/>
                    <a:pt x="1120" y="8210"/>
                    <a:pt x="1224" y="6924"/>
                  </a:cubicBezTo>
                  <a:cubicBezTo>
                    <a:pt x="1307" y="5701"/>
                    <a:pt x="1638" y="4416"/>
                    <a:pt x="2156" y="3297"/>
                  </a:cubicBezTo>
                  <a:cubicBezTo>
                    <a:pt x="2509" y="2696"/>
                    <a:pt x="2861" y="2177"/>
                    <a:pt x="3193" y="1659"/>
                  </a:cubicBezTo>
                  <a:cubicBezTo>
                    <a:pt x="3545" y="1224"/>
                    <a:pt x="3981" y="789"/>
                    <a:pt x="4416" y="436"/>
                  </a:cubicBezTo>
                  <a:cubicBezTo>
                    <a:pt x="4333" y="270"/>
                    <a:pt x="4146" y="187"/>
                    <a:pt x="398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29"/>
          <p:cNvGrpSpPr/>
          <p:nvPr/>
        </p:nvGrpSpPr>
        <p:grpSpPr>
          <a:xfrm>
            <a:off x="1906283" y="551166"/>
            <a:ext cx="776224" cy="776224"/>
            <a:chOff x="6112450" y="2183650"/>
            <a:chExt cx="516175" cy="516175"/>
          </a:xfrm>
        </p:grpSpPr>
        <p:sp>
          <p:nvSpPr>
            <p:cNvPr id="210" name="Google Shape;210;p29"/>
            <p:cNvSpPr/>
            <p:nvPr/>
          </p:nvSpPr>
          <p:spPr>
            <a:xfrm>
              <a:off x="6112450" y="2183650"/>
              <a:ext cx="516175" cy="516175"/>
            </a:xfrm>
            <a:custGeom>
              <a:avLst/>
              <a:gdLst/>
              <a:ahLst/>
              <a:cxnLst/>
              <a:rect l="l" t="t" r="r" b="b"/>
              <a:pathLst>
                <a:path w="20647" h="20647" extrusionOk="0">
                  <a:moveTo>
                    <a:pt x="10282" y="1"/>
                  </a:moveTo>
                  <a:cubicBezTo>
                    <a:pt x="4582" y="1"/>
                    <a:pt x="0" y="4582"/>
                    <a:pt x="0" y="10282"/>
                  </a:cubicBezTo>
                  <a:cubicBezTo>
                    <a:pt x="0" y="15983"/>
                    <a:pt x="4582" y="20647"/>
                    <a:pt x="10282" y="20647"/>
                  </a:cubicBezTo>
                  <a:cubicBezTo>
                    <a:pt x="15983" y="20647"/>
                    <a:pt x="20647" y="15983"/>
                    <a:pt x="20647" y="10282"/>
                  </a:cubicBezTo>
                  <a:cubicBezTo>
                    <a:pt x="20647" y="4582"/>
                    <a:pt x="15983" y="1"/>
                    <a:pt x="10282"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6151325" y="2222525"/>
              <a:ext cx="438425" cy="438450"/>
            </a:xfrm>
            <a:custGeom>
              <a:avLst/>
              <a:gdLst/>
              <a:ahLst/>
              <a:cxnLst/>
              <a:rect l="l" t="t" r="r" b="b"/>
              <a:pathLst>
                <a:path w="17537" h="17538" extrusionOk="0">
                  <a:moveTo>
                    <a:pt x="8914" y="3110"/>
                  </a:moveTo>
                  <a:lnTo>
                    <a:pt x="8914" y="3193"/>
                  </a:lnTo>
                  <a:lnTo>
                    <a:pt x="8810" y="3193"/>
                  </a:lnTo>
                  <a:lnTo>
                    <a:pt x="8914" y="3110"/>
                  </a:lnTo>
                  <a:close/>
                  <a:moveTo>
                    <a:pt x="5887" y="1037"/>
                  </a:moveTo>
                  <a:cubicBezTo>
                    <a:pt x="5701" y="1638"/>
                    <a:pt x="5618" y="2239"/>
                    <a:pt x="5618" y="2426"/>
                  </a:cubicBezTo>
                  <a:cubicBezTo>
                    <a:pt x="4581" y="3110"/>
                    <a:pt x="3628" y="3980"/>
                    <a:pt x="3462" y="4146"/>
                  </a:cubicBezTo>
                  <a:cubicBezTo>
                    <a:pt x="3296" y="4146"/>
                    <a:pt x="2695" y="3897"/>
                    <a:pt x="2177" y="3794"/>
                  </a:cubicBezTo>
                  <a:cubicBezTo>
                    <a:pt x="2425" y="3462"/>
                    <a:pt x="2695" y="3193"/>
                    <a:pt x="2944" y="2944"/>
                  </a:cubicBezTo>
                  <a:cubicBezTo>
                    <a:pt x="3731" y="2156"/>
                    <a:pt x="4581" y="1555"/>
                    <a:pt x="5535" y="1120"/>
                  </a:cubicBezTo>
                  <a:cubicBezTo>
                    <a:pt x="5618" y="1120"/>
                    <a:pt x="5804" y="1037"/>
                    <a:pt x="5887" y="1037"/>
                  </a:cubicBezTo>
                  <a:close/>
                  <a:moveTo>
                    <a:pt x="11919" y="1120"/>
                  </a:moveTo>
                  <a:cubicBezTo>
                    <a:pt x="12956" y="1555"/>
                    <a:pt x="13826" y="2156"/>
                    <a:pt x="14614" y="2944"/>
                  </a:cubicBezTo>
                  <a:cubicBezTo>
                    <a:pt x="14863" y="3193"/>
                    <a:pt x="15132" y="3545"/>
                    <a:pt x="15298" y="3794"/>
                  </a:cubicBezTo>
                  <a:cubicBezTo>
                    <a:pt x="14863" y="3980"/>
                    <a:pt x="14428" y="4146"/>
                    <a:pt x="14262" y="4146"/>
                  </a:cubicBezTo>
                  <a:cubicBezTo>
                    <a:pt x="14096" y="3980"/>
                    <a:pt x="13142" y="3110"/>
                    <a:pt x="12189" y="2508"/>
                  </a:cubicBezTo>
                  <a:cubicBezTo>
                    <a:pt x="12189" y="2426"/>
                    <a:pt x="12023" y="1824"/>
                    <a:pt x="11754" y="1120"/>
                  </a:cubicBezTo>
                  <a:close/>
                  <a:moveTo>
                    <a:pt x="5701" y="2591"/>
                  </a:moveTo>
                  <a:cubicBezTo>
                    <a:pt x="5970" y="2591"/>
                    <a:pt x="7442" y="2674"/>
                    <a:pt x="8727" y="3193"/>
                  </a:cubicBezTo>
                  <a:lnTo>
                    <a:pt x="8727" y="5265"/>
                  </a:lnTo>
                  <a:lnTo>
                    <a:pt x="6136" y="7173"/>
                  </a:lnTo>
                  <a:cubicBezTo>
                    <a:pt x="5887" y="7173"/>
                    <a:pt x="4415" y="6903"/>
                    <a:pt x="3628" y="6571"/>
                  </a:cubicBezTo>
                  <a:lnTo>
                    <a:pt x="3628" y="4312"/>
                  </a:lnTo>
                  <a:cubicBezTo>
                    <a:pt x="3814" y="4146"/>
                    <a:pt x="4768" y="3275"/>
                    <a:pt x="5701" y="2591"/>
                  </a:cubicBezTo>
                  <a:close/>
                  <a:moveTo>
                    <a:pt x="12023" y="2591"/>
                  </a:moveTo>
                  <a:cubicBezTo>
                    <a:pt x="12956" y="3193"/>
                    <a:pt x="13909" y="4146"/>
                    <a:pt x="14179" y="4312"/>
                  </a:cubicBezTo>
                  <a:cubicBezTo>
                    <a:pt x="14096" y="4934"/>
                    <a:pt x="14096" y="6302"/>
                    <a:pt x="14096" y="6571"/>
                  </a:cubicBezTo>
                  <a:cubicBezTo>
                    <a:pt x="13308" y="6903"/>
                    <a:pt x="11836" y="7173"/>
                    <a:pt x="11588" y="7173"/>
                  </a:cubicBezTo>
                  <a:lnTo>
                    <a:pt x="8997" y="5265"/>
                  </a:lnTo>
                  <a:lnTo>
                    <a:pt x="8997" y="3193"/>
                  </a:lnTo>
                  <a:cubicBezTo>
                    <a:pt x="10282" y="2674"/>
                    <a:pt x="11754" y="2591"/>
                    <a:pt x="12023" y="2591"/>
                  </a:cubicBezTo>
                  <a:close/>
                  <a:moveTo>
                    <a:pt x="3628" y="6820"/>
                  </a:moveTo>
                  <a:cubicBezTo>
                    <a:pt x="4415" y="7090"/>
                    <a:pt x="5804" y="7338"/>
                    <a:pt x="6053" y="7421"/>
                  </a:cubicBezTo>
                  <a:lnTo>
                    <a:pt x="7089" y="10448"/>
                  </a:lnTo>
                  <a:cubicBezTo>
                    <a:pt x="6841" y="10966"/>
                    <a:pt x="6323" y="12002"/>
                    <a:pt x="6136" y="12272"/>
                  </a:cubicBezTo>
                  <a:cubicBezTo>
                    <a:pt x="5099" y="12272"/>
                    <a:pt x="4063" y="12085"/>
                    <a:pt x="3814" y="12085"/>
                  </a:cubicBezTo>
                  <a:cubicBezTo>
                    <a:pt x="2944" y="10883"/>
                    <a:pt x="2425" y="9494"/>
                    <a:pt x="2343" y="9245"/>
                  </a:cubicBezTo>
                  <a:cubicBezTo>
                    <a:pt x="2591" y="8727"/>
                    <a:pt x="3462" y="7173"/>
                    <a:pt x="3628" y="6820"/>
                  </a:cubicBezTo>
                  <a:close/>
                  <a:moveTo>
                    <a:pt x="14096" y="6820"/>
                  </a:moveTo>
                  <a:cubicBezTo>
                    <a:pt x="14345" y="7173"/>
                    <a:pt x="15132" y="8727"/>
                    <a:pt x="15381" y="9245"/>
                  </a:cubicBezTo>
                  <a:cubicBezTo>
                    <a:pt x="15298" y="9494"/>
                    <a:pt x="14780" y="10883"/>
                    <a:pt x="13909" y="12085"/>
                  </a:cubicBezTo>
                  <a:cubicBezTo>
                    <a:pt x="13661" y="12085"/>
                    <a:pt x="12624" y="12272"/>
                    <a:pt x="11588" y="12272"/>
                  </a:cubicBezTo>
                  <a:cubicBezTo>
                    <a:pt x="11401" y="12002"/>
                    <a:pt x="10883" y="10966"/>
                    <a:pt x="10634" y="10448"/>
                  </a:cubicBezTo>
                  <a:lnTo>
                    <a:pt x="11671" y="7421"/>
                  </a:lnTo>
                  <a:cubicBezTo>
                    <a:pt x="11919" y="7338"/>
                    <a:pt x="13308" y="7090"/>
                    <a:pt x="14096" y="6820"/>
                  </a:cubicBezTo>
                  <a:close/>
                  <a:moveTo>
                    <a:pt x="16936" y="8893"/>
                  </a:moveTo>
                  <a:cubicBezTo>
                    <a:pt x="16936" y="9929"/>
                    <a:pt x="16770" y="10966"/>
                    <a:pt x="16335" y="11919"/>
                  </a:cubicBezTo>
                  <a:cubicBezTo>
                    <a:pt x="15982" y="12707"/>
                    <a:pt x="15651" y="13308"/>
                    <a:pt x="15132" y="13909"/>
                  </a:cubicBezTo>
                  <a:cubicBezTo>
                    <a:pt x="14697" y="13122"/>
                    <a:pt x="14262" y="12355"/>
                    <a:pt x="14096" y="12189"/>
                  </a:cubicBezTo>
                  <a:cubicBezTo>
                    <a:pt x="14946" y="10966"/>
                    <a:pt x="15464" y="9598"/>
                    <a:pt x="15547" y="9328"/>
                  </a:cubicBezTo>
                  <a:cubicBezTo>
                    <a:pt x="15733" y="9245"/>
                    <a:pt x="16418" y="9163"/>
                    <a:pt x="16936" y="8893"/>
                  </a:cubicBezTo>
                  <a:close/>
                  <a:moveTo>
                    <a:pt x="518" y="8810"/>
                  </a:moveTo>
                  <a:cubicBezTo>
                    <a:pt x="1140" y="9080"/>
                    <a:pt x="1990" y="9245"/>
                    <a:pt x="2177" y="9328"/>
                  </a:cubicBezTo>
                  <a:cubicBezTo>
                    <a:pt x="2260" y="9598"/>
                    <a:pt x="2778" y="10966"/>
                    <a:pt x="3628" y="12189"/>
                  </a:cubicBezTo>
                  <a:cubicBezTo>
                    <a:pt x="3462" y="12355"/>
                    <a:pt x="2861" y="13122"/>
                    <a:pt x="2508" y="14075"/>
                  </a:cubicBezTo>
                  <a:cubicBezTo>
                    <a:pt x="1907" y="13391"/>
                    <a:pt x="1472" y="12707"/>
                    <a:pt x="1223" y="11919"/>
                  </a:cubicBezTo>
                  <a:cubicBezTo>
                    <a:pt x="788" y="10966"/>
                    <a:pt x="518" y="9847"/>
                    <a:pt x="518" y="8810"/>
                  </a:cubicBezTo>
                  <a:close/>
                  <a:moveTo>
                    <a:pt x="10468" y="10531"/>
                  </a:moveTo>
                  <a:cubicBezTo>
                    <a:pt x="10717" y="11153"/>
                    <a:pt x="11235" y="12085"/>
                    <a:pt x="11401" y="12355"/>
                  </a:cubicBezTo>
                  <a:cubicBezTo>
                    <a:pt x="11152" y="13039"/>
                    <a:pt x="10634" y="14345"/>
                    <a:pt x="10468" y="14676"/>
                  </a:cubicBezTo>
                  <a:cubicBezTo>
                    <a:pt x="10005" y="14739"/>
                    <a:pt x="9552" y="14759"/>
                    <a:pt x="9143" y="14759"/>
                  </a:cubicBezTo>
                  <a:cubicBezTo>
                    <a:pt x="8326" y="14759"/>
                    <a:pt x="7691" y="14676"/>
                    <a:pt x="7525" y="14676"/>
                  </a:cubicBezTo>
                  <a:cubicBezTo>
                    <a:pt x="7442" y="14428"/>
                    <a:pt x="6737" y="13391"/>
                    <a:pt x="6405" y="12355"/>
                  </a:cubicBezTo>
                  <a:cubicBezTo>
                    <a:pt x="6488" y="12085"/>
                    <a:pt x="7007" y="11153"/>
                    <a:pt x="7255" y="10531"/>
                  </a:cubicBezTo>
                  <a:close/>
                  <a:moveTo>
                    <a:pt x="10468" y="14863"/>
                  </a:moveTo>
                  <a:cubicBezTo>
                    <a:pt x="10634" y="15029"/>
                    <a:pt x="11235" y="15899"/>
                    <a:pt x="11588" y="16418"/>
                  </a:cubicBezTo>
                  <a:cubicBezTo>
                    <a:pt x="10717" y="16749"/>
                    <a:pt x="9764" y="16936"/>
                    <a:pt x="8727" y="16936"/>
                  </a:cubicBezTo>
                  <a:cubicBezTo>
                    <a:pt x="7877" y="16936"/>
                    <a:pt x="7007" y="16853"/>
                    <a:pt x="6136" y="16584"/>
                  </a:cubicBezTo>
                  <a:cubicBezTo>
                    <a:pt x="6571" y="15982"/>
                    <a:pt x="7255" y="15029"/>
                    <a:pt x="7442" y="14863"/>
                  </a:cubicBezTo>
                  <a:cubicBezTo>
                    <a:pt x="7525" y="14863"/>
                    <a:pt x="8126" y="14946"/>
                    <a:pt x="8997" y="14946"/>
                  </a:cubicBezTo>
                  <a:cubicBezTo>
                    <a:pt x="9515" y="14946"/>
                    <a:pt x="9950" y="14946"/>
                    <a:pt x="10468" y="14863"/>
                  </a:cubicBezTo>
                  <a:close/>
                  <a:moveTo>
                    <a:pt x="8727" y="0"/>
                  </a:moveTo>
                  <a:cubicBezTo>
                    <a:pt x="7608" y="0"/>
                    <a:pt x="6405" y="166"/>
                    <a:pt x="5369" y="684"/>
                  </a:cubicBezTo>
                  <a:cubicBezTo>
                    <a:pt x="4333" y="1120"/>
                    <a:pt x="3379" y="1721"/>
                    <a:pt x="2508" y="2508"/>
                  </a:cubicBezTo>
                  <a:cubicBezTo>
                    <a:pt x="1741" y="3379"/>
                    <a:pt x="1140" y="4312"/>
                    <a:pt x="705" y="5348"/>
                  </a:cubicBezTo>
                  <a:cubicBezTo>
                    <a:pt x="187" y="6385"/>
                    <a:pt x="0" y="7525"/>
                    <a:pt x="0" y="8727"/>
                  </a:cubicBezTo>
                  <a:cubicBezTo>
                    <a:pt x="0" y="9929"/>
                    <a:pt x="187" y="11049"/>
                    <a:pt x="705" y="12189"/>
                  </a:cubicBezTo>
                  <a:cubicBezTo>
                    <a:pt x="1140" y="13225"/>
                    <a:pt x="1741" y="14158"/>
                    <a:pt x="2508" y="14946"/>
                  </a:cubicBezTo>
                  <a:cubicBezTo>
                    <a:pt x="3379" y="15713"/>
                    <a:pt x="4333" y="16418"/>
                    <a:pt x="5369" y="16853"/>
                  </a:cubicBezTo>
                  <a:cubicBezTo>
                    <a:pt x="6405" y="17268"/>
                    <a:pt x="7608" y="17537"/>
                    <a:pt x="8727" y="17537"/>
                  </a:cubicBezTo>
                  <a:cubicBezTo>
                    <a:pt x="9950" y="17537"/>
                    <a:pt x="11069" y="17268"/>
                    <a:pt x="12189" y="16853"/>
                  </a:cubicBezTo>
                  <a:cubicBezTo>
                    <a:pt x="13225" y="16418"/>
                    <a:pt x="14179" y="15713"/>
                    <a:pt x="14946" y="14946"/>
                  </a:cubicBezTo>
                  <a:cubicBezTo>
                    <a:pt x="15733" y="14158"/>
                    <a:pt x="16418" y="13225"/>
                    <a:pt x="16853" y="12189"/>
                  </a:cubicBezTo>
                  <a:cubicBezTo>
                    <a:pt x="17288" y="11049"/>
                    <a:pt x="17537" y="9929"/>
                    <a:pt x="17537" y="8727"/>
                  </a:cubicBezTo>
                  <a:cubicBezTo>
                    <a:pt x="17537" y="7525"/>
                    <a:pt x="17288" y="6385"/>
                    <a:pt x="16853" y="5348"/>
                  </a:cubicBezTo>
                  <a:cubicBezTo>
                    <a:pt x="16418" y="4312"/>
                    <a:pt x="15733" y="3379"/>
                    <a:pt x="14946" y="2508"/>
                  </a:cubicBezTo>
                  <a:cubicBezTo>
                    <a:pt x="14179" y="1721"/>
                    <a:pt x="13225" y="1120"/>
                    <a:pt x="12189" y="684"/>
                  </a:cubicBezTo>
                  <a:cubicBezTo>
                    <a:pt x="11069" y="166"/>
                    <a:pt x="9950" y="0"/>
                    <a:pt x="872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lt1"/>
        </a:solidFill>
        <a:effectLst/>
      </p:bgPr>
    </p:bg>
    <p:spTree>
      <p:nvGrpSpPr>
        <p:cNvPr id="1" name="Shape 212"/>
        <p:cNvGrpSpPr/>
        <p:nvPr/>
      </p:nvGrpSpPr>
      <p:grpSpPr>
        <a:xfrm>
          <a:off x="0" y="0"/>
          <a:ext cx="0" cy="0"/>
          <a:chOff x="0" y="0"/>
          <a:chExt cx="0" cy="0"/>
        </a:xfrm>
      </p:grpSpPr>
      <p:sp>
        <p:nvSpPr>
          <p:cNvPr id="213" name="Google Shape;213;p30"/>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30"/>
          <p:cNvGrpSpPr/>
          <p:nvPr/>
        </p:nvGrpSpPr>
        <p:grpSpPr>
          <a:xfrm>
            <a:off x="6436870" y="579216"/>
            <a:ext cx="1794396" cy="866339"/>
            <a:chOff x="835375" y="1376250"/>
            <a:chExt cx="902750" cy="435850"/>
          </a:xfrm>
        </p:grpSpPr>
        <p:sp>
          <p:nvSpPr>
            <p:cNvPr id="215" name="Google Shape;215;p30"/>
            <p:cNvSpPr/>
            <p:nvPr/>
          </p:nvSpPr>
          <p:spPr>
            <a:xfrm>
              <a:off x="835375" y="1376250"/>
              <a:ext cx="902750" cy="435850"/>
            </a:xfrm>
            <a:custGeom>
              <a:avLst/>
              <a:gdLst/>
              <a:ahLst/>
              <a:cxnLst/>
              <a:rect l="l" t="t" r="r" b="b"/>
              <a:pathLst>
                <a:path w="36110" h="17434" extrusionOk="0">
                  <a:moveTo>
                    <a:pt x="9328" y="1"/>
                  </a:moveTo>
                  <a:cubicBezTo>
                    <a:pt x="8126" y="1"/>
                    <a:pt x="7089" y="954"/>
                    <a:pt x="7089" y="2157"/>
                  </a:cubicBezTo>
                  <a:lnTo>
                    <a:pt x="7089" y="2405"/>
                  </a:lnTo>
                  <a:cubicBezTo>
                    <a:pt x="6385" y="2592"/>
                    <a:pt x="5783" y="3193"/>
                    <a:pt x="5618" y="3877"/>
                  </a:cubicBezTo>
                  <a:cubicBezTo>
                    <a:pt x="5348" y="4064"/>
                    <a:pt x="5099" y="4229"/>
                    <a:pt x="4830" y="4478"/>
                  </a:cubicBezTo>
                  <a:lnTo>
                    <a:pt x="3192" y="4478"/>
                  </a:lnTo>
                  <a:lnTo>
                    <a:pt x="3192" y="6468"/>
                  </a:lnTo>
                  <a:lnTo>
                    <a:pt x="269" y="6468"/>
                  </a:lnTo>
                  <a:lnTo>
                    <a:pt x="166" y="7422"/>
                  </a:lnTo>
                  <a:lnTo>
                    <a:pt x="166" y="7588"/>
                  </a:lnTo>
                  <a:cubicBezTo>
                    <a:pt x="83" y="8023"/>
                    <a:pt x="0" y="8375"/>
                    <a:pt x="0" y="8728"/>
                  </a:cubicBezTo>
                  <a:cubicBezTo>
                    <a:pt x="0" y="8976"/>
                    <a:pt x="83" y="9246"/>
                    <a:pt x="83" y="9495"/>
                  </a:cubicBezTo>
                  <a:lnTo>
                    <a:pt x="269" y="10883"/>
                  </a:lnTo>
                  <a:lnTo>
                    <a:pt x="3192" y="10883"/>
                  </a:lnTo>
                  <a:lnTo>
                    <a:pt x="3192" y="12956"/>
                  </a:lnTo>
                  <a:lnTo>
                    <a:pt x="4830" y="12956"/>
                  </a:lnTo>
                  <a:cubicBezTo>
                    <a:pt x="5099" y="13205"/>
                    <a:pt x="5348" y="13392"/>
                    <a:pt x="5618" y="13475"/>
                  </a:cubicBezTo>
                  <a:cubicBezTo>
                    <a:pt x="5783" y="14242"/>
                    <a:pt x="6385" y="14843"/>
                    <a:pt x="7089" y="15029"/>
                  </a:cubicBezTo>
                  <a:lnTo>
                    <a:pt x="7089" y="15195"/>
                  </a:lnTo>
                  <a:cubicBezTo>
                    <a:pt x="7089" y="16501"/>
                    <a:pt x="8126" y="17434"/>
                    <a:pt x="9328" y="17434"/>
                  </a:cubicBezTo>
                  <a:cubicBezTo>
                    <a:pt x="10530" y="17434"/>
                    <a:pt x="11484" y="16501"/>
                    <a:pt x="11484" y="15195"/>
                  </a:cubicBezTo>
                  <a:lnTo>
                    <a:pt x="11484" y="12252"/>
                  </a:lnTo>
                  <a:lnTo>
                    <a:pt x="12520" y="12252"/>
                  </a:lnTo>
                  <a:lnTo>
                    <a:pt x="12520" y="11920"/>
                  </a:lnTo>
                  <a:lnTo>
                    <a:pt x="12707" y="11920"/>
                  </a:lnTo>
                  <a:lnTo>
                    <a:pt x="12603" y="11485"/>
                  </a:lnTo>
                  <a:lnTo>
                    <a:pt x="23673" y="11485"/>
                  </a:lnTo>
                  <a:lnTo>
                    <a:pt x="23590" y="11920"/>
                  </a:lnTo>
                  <a:lnTo>
                    <a:pt x="23755" y="11920"/>
                  </a:lnTo>
                  <a:lnTo>
                    <a:pt x="23755" y="12252"/>
                  </a:lnTo>
                  <a:lnTo>
                    <a:pt x="24626" y="12252"/>
                  </a:lnTo>
                  <a:lnTo>
                    <a:pt x="24626" y="15195"/>
                  </a:lnTo>
                  <a:cubicBezTo>
                    <a:pt x="24626" y="16501"/>
                    <a:pt x="25663" y="17434"/>
                    <a:pt x="26865" y="17434"/>
                  </a:cubicBezTo>
                  <a:cubicBezTo>
                    <a:pt x="28067" y="17434"/>
                    <a:pt x="29021" y="16501"/>
                    <a:pt x="29021" y="15195"/>
                  </a:cubicBezTo>
                  <a:lnTo>
                    <a:pt x="29021" y="15029"/>
                  </a:lnTo>
                  <a:cubicBezTo>
                    <a:pt x="29808" y="14843"/>
                    <a:pt x="30327" y="14242"/>
                    <a:pt x="30492" y="13475"/>
                  </a:cubicBezTo>
                  <a:cubicBezTo>
                    <a:pt x="30845" y="13392"/>
                    <a:pt x="31094" y="13205"/>
                    <a:pt x="31259" y="12956"/>
                  </a:cubicBezTo>
                  <a:lnTo>
                    <a:pt x="32918" y="12956"/>
                  </a:lnTo>
                  <a:lnTo>
                    <a:pt x="32918" y="10883"/>
                  </a:lnTo>
                  <a:lnTo>
                    <a:pt x="35923" y="10883"/>
                  </a:lnTo>
                  <a:lnTo>
                    <a:pt x="36027" y="9495"/>
                  </a:lnTo>
                  <a:cubicBezTo>
                    <a:pt x="36110" y="9142"/>
                    <a:pt x="36110" y="8893"/>
                    <a:pt x="36110" y="8728"/>
                  </a:cubicBezTo>
                  <a:cubicBezTo>
                    <a:pt x="36110" y="8375"/>
                    <a:pt x="36110" y="8023"/>
                    <a:pt x="35923" y="7588"/>
                  </a:cubicBezTo>
                  <a:lnTo>
                    <a:pt x="35923" y="7256"/>
                  </a:lnTo>
                  <a:lnTo>
                    <a:pt x="35758" y="6468"/>
                  </a:lnTo>
                  <a:lnTo>
                    <a:pt x="32918" y="6468"/>
                  </a:lnTo>
                  <a:lnTo>
                    <a:pt x="32918" y="4478"/>
                  </a:lnTo>
                  <a:lnTo>
                    <a:pt x="31259" y="4478"/>
                  </a:lnTo>
                  <a:cubicBezTo>
                    <a:pt x="31094" y="4229"/>
                    <a:pt x="30845" y="4064"/>
                    <a:pt x="30492" y="3877"/>
                  </a:cubicBezTo>
                  <a:cubicBezTo>
                    <a:pt x="30327" y="3193"/>
                    <a:pt x="29808" y="2592"/>
                    <a:pt x="29021" y="2405"/>
                  </a:cubicBezTo>
                  <a:lnTo>
                    <a:pt x="29021" y="2157"/>
                  </a:lnTo>
                  <a:cubicBezTo>
                    <a:pt x="29021" y="954"/>
                    <a:pt x="28067" y="1"/>
                    <a:pt x="26865" y="1"/>
                  </a:cubicBezTo>
                  <a:cubicBezTo>
                    <a:pt x="25663" y="1"/>
                    <a:pt x="24626" y="954"/>
                    <a:pt x="24626" y="2157"/>
                  </a:cubicBezTo>
                  <a:lnTo>
                    <a:pt x="24626" y="5100"/>
                  </a:lnTo>
                  <a:lnTo>
                    <a:pt x="23755" y="5100"/>
                  </a:lnTo>
                  <a:lnTo>
                    <a:pt x="23755" y="5349"/>
                  </a:lnTo>
                  <a:lnTo>
                    <a:pt x="23590" y="5349"/>
                  </a:lnTo>
                  <a:lnTo>
                    <a:pt x="23673" y="5950"/>
                  </a:lnTo>
                  <a:lnTo>
                    <a:pt x="12603" y="5950"/>
                  </a:lnTo>
                  <a:lnTo>
                    <a:pt x="12707" y="5349"/>
                  </a:lnTo>
                  <a:lnTo>
                    <a:pt x="12520" y="5349"/>
                  </a:lnTo>
                  <a:lnTo>
                    <a:pt x="12437" y="5100"/>
                  </a:lnTo>
                  <a:lnTo>
                    <a:pt x="11484" y="5100"/>
                  </a:lnTo>
                  <a:lnTo>
                    <a:pt x="11484" y="2157"/>
                  </a:lnTo>
                  <a:cubicBezTo>
                    <a:pt x="11484" y="954"/>
                    <a:pt x="10530" y="1"/>
                    <a:pt x="932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1623575" y="1613600"/>
              <a:ext cx="2100" cy="2100"/>
            </a:xfrm>
            <a:custGeom>
              <a:avLst/>
              <a:gdLst/>
              <a:ahLst/>
              <a:cxnLst/>
              <a:rect l="l" t="t" r="r" b="b"/>
              <a:pathLst>
                <a:path w="84" h="84" extrusionOk="0">
                  <a:moveTo>
                    <a:pt x="1" y="1"/>
                  </a:moveTo>
                  <a:lnTo>
                    <a:pt x="1" y="84"/>
                  </a:lnTo>
                  <a:lnTo>
                    <a:pt x="84" y="84"/>
                  </a:lnTo>
                  <a:lnTo>
                    <a:pt x="1"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911025" y="1572675"/>
              <a:ext cx="21800" cy="4150"/>
            </a:xfrm>
            <a:custGeom>
              <a:avLst/>
              <a:gdLst/>
              <a:ahLst/>
              <a:cxnLst/>
              <a:rect l="l" t="t" r="r" b="b"/>
              <a:pathLst>
                <a:path w="872" h="166" extrusionOk="0">
                  <a:moveTo>
                    <a:pt x="0" y="0"/>
                  </a:moveTo>
                  <a:cubicBezTo>
                    <a:pt x="83" y="83"/>
                    <a:pt x="83" y="83"/>
                    <a:pt x="83" y="166"/>
                  </a:cubicBezTo>
                  <a:lnTo>
                    <a:pt x="871" y="166"/>
                  </a:lnTo>
                  <a:cubicBezTo>
                    <a:pt x="871" y="83"/>
                    <a:pt x="871" y="83"/>
                    <a:pt x="767" y="83"/>
                  </a:cubicBezTo>
                  <a:lnTo>
                    <a:pt x="767"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919825" y="1583550"/>
              <a:ext cx="21275" cy="12975"/>
            </a:xfrm>
            <a:custGeom>
              <a:avLst/>
              <a:gdLst/>
              <a:ahLst/>
              <a:cxnLst/>
              <a:rect l="l" t="t" r="r" b="b"/>
              <a:pathLst>
                <a:path w="851" h="519" extrusionOk="0">
                  <a:moveTo>
                    <a:pt x="1" y="0"/>
                  </a:moveTo>
                  <a:cubicBezTo>
                    <a:pt x="84" y="83"/>
                    <a:pt x="84" y="249"/>
                    <a:pt x="167" y="332"/>
                  </a:cubicBezTo>
                  <a:cubicBezTo>
                    <a:pt x="167" y="436"/>
                    <a:pt x="250" y="436"/>
                    <a:pt x="250" y="519"/>
                  </a:cubicBezTo>
                  <a:lnTo>
                    <a:pt x="851" y="519"/>
                  </a:lnTo>
                  <a:cubicBezTo>
                    <a:pt x="768" y="332"/>
                    <a:pt x="685" y="166"/>
                    <a:pt x="60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898075" y="1583550"/>
              <a:ext cx="23850" cy="12975"/>
            </a:xfrm>
            <a:custGeom>
              <a:avLst/>
              <a:gdLst/>
              <a:ahLst/>
              <a:cxnLst/>
              <a:rect l="l" t="t" r="r" b="b"/>
              <a:pathLst>
                <a:path w="954" h="519" extrusionOk="0">
                  <a:moveTo>
                    <a:pt x="0" y="0"/>
                  </a:moveTo>
                  <a:cubicBezTo>
                    <a:pt x="0" y="83"/>
                    <a:pt x="83" y="249"/>
                    <a:pt x="166" y="332"/>
                  </a:cubicBezTo>
                  <a:cubicBezTo>
                    <a:pt x="166" y="436"/>
                    <a:pt x="166" y="436"/>
                    <a:pt x="249" y="519"/>
                  </a:cubicBezTo>
                  <a:lnTo>
                    <a:pt x="954" y="519"/>
                  </a:lnTo>
                  <a:lnTo>
                    <a:pt x="871" y="436"/>
                  </a:lnTo>
                  <a:lnTo>
                    <a:pt x="68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949900" y="1615675"/>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908950" y="1609450"/>
              <a:ext cx="21275" cy="6250"/>
            </a:xfrm>
            <a:custGeom>
              <a:avLst/>
              <a:gdLst/>
              <a:ahLst/>
              <a:cxnLst/>
              <a:rect l="l" t="t" r="r" b="b"/>
              <a:pathLst>
                <a:path w="851" h="250" extrusionOk="0">
                  <a:moveTo>
                    <a:pt x="1" y="1"/>
                  </a:moveTo>
                  <a:lnTo>
                    <a:pt x="1" y="167"/>
                  </a:lnTo>
                  <a:lnTo>
                    <a:pt x="1" y="250"/>
                  </a:lnTo>
                  <a:lnTo>
                    <a:pt x="850" y="250"/>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889250" y="1609450"/>
              <a:ext cx="19725" cy="6250"/>
            </a:xfrm>
            <a:custGeom>
              <a:avLst/>
              <a:gdLst/>
              <a:ahLst/>
              <a:cxnLst/>
              <a:rect l="l" t="t" r="r" b="b"/>
              <a:pathLst>
                <a:path w="789" h="250" extrusionOk="0">
                  <a:moveTo>
                    <a:pt x="1" y="1"/>
                  </a:moveTo>
                  <a:lnTo>
                    <a:pt x="1" y="167"/>
                  </a:lnTo>
                  <a:lnTo>
                    <a:pt x="1" y="250"/>
                  </a:lnTo>
                  <a:lnTo>
                    <a:pt x="789" y="250"/>
                  </a:lnTo>
                  <a:cubicBezTo>
                    <a:pt x="789" y="167"/>
                    <a:pt x="706" y="84"/>
                    <a:pt x="70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870075" y="1572675"/>
              <a:ext cx="30100" cy="43025"/>
            </a:xfrm>
            <a:custGeom>
              <a:avLst/>
              <a:gdLst/>
              <a:ahLst/>
              <a:cxnLst/>
              <a:rect l="l" t="t" r="r" b="b"/>
              <a:pathLst>
                <a:path w="1204" h="1721" extrusionOk="0">
                  <a:moveTo>
                    <a:pt x="167" y="0"/>
                  </a:moveTo>
                  <a:cubicBezTo>
                    <a:pt x="84" y="352"/>
                    <a:pt x="1" y="601"/>
                    <a:pt x="1" y="871"/>
                  </a:cubicBezTo>
                  <a:cubicBezTo>
                    <a:pt x="1" y="1119"/>
                    <a:pt x="84" y="1389"/>
                    <a:pt x="167" y="1721"/>
                  </a:cubicBezTo>
                  <a:lnTo>
                    <a:pt x="768" y="1721"/>
                  </a:lnTo>
                  <a:lnTo>
                    <a:pt x="602" y="1472"/>
                  </a:lnTo>
                  <a:lnTo>
                    <a:pt x="167" y="1472"/>
                  </a:lnTo>
                  <a:lnTo>
                    <a:pt x="250" y="954"/>
                  </a:lnTo>
                  <a:lnTo>
                    <a:pt x="436" y="954"/>
                  </a:lnTo>
                  <a:lnTo>
                    <a:pt x="277" y="582"/>
                  </a:lnTo>
                  <a:lnTo>
                    <a:pt x="277" y="582"/>
                  </a:lnTo>
                  <a:cubicBezTo>
                    <a:pt x="289" y="593"/>
                    <a:pt x="307" y="601"/>
                    <a:pt x="333" y="601"/>
                  </a:cubicBezTo>
                  <a:lnTo>
                    <a:pt x="436" y="767"/>
                  </a:lnTo>
                  <a:cubicBezTo>
                    <a:pt x="519" y="767"/>
                    <a:pt x="519" y="871"/>
                    <a:pt x="602" y="954"/>
                  </a:cubicBezTo>
                  <a:lnTo>
                    <a:pt x="1203" y="954"/>
                  </a:lnTo>
                  <a:cubicBezTo>
                    <a:pt x="1120" y="767"/>
                    <a:pt x="1037" y="601"/>
                    <a:pt x="954" y="435"/>
                  </a:cubicBezTo>
                  <a:lnTo>
                    <a:pt x="167" y="435"/>
                  </a:lnTo>
                  <a:lnTo>
                    <a:pt x="167" y="166"/>
                  </a:lnTo>
                  <a:lnTo>
                    <a:pt x="851" y="166"/>
                  </a:lnTo>
                  <a:cubicBezTo>
                    <a:pt x="851" y="83"/>
                    <a:pt x="851" y="83"/>
                    <a:pt x="768" y="83"/>
                  </a:cubicBezTo>
                  <a:lnTo>
                    <a:pt x="768"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891325" y="1572675"/>
              <a:ext cx="21800" cy="4150"/>
            </a:xfrm>
            <a:custGeom>
              <a:avLst/>
              <a:gdLst/>
              <a:ahLst/>
              <a:cxnLst/>
              <a:rect l="l" t="t" r="r" b="b"/>
              <a:pathLst>
                <a:path w="872" h="166" extrusionOk="0">
                  <a:moveTo>
                    <a:pt x="1" y="0"/>
                  </a:moveTo>
                  <a:cubicBezTo>
                    <a:pt x="1" y="83"/>
                    <a:pt x="1" y="83"/>
                    <a:pt x="104" y="166"/>
                  </a:cubicBezTo>
                  <a:lnTo>
                    <a:pt x="871" y="166"/>
                  </a:lnTo>
                  <a:lnTo>
                    <a:pt x="788" y="83"/>
                  </a:lnTo>
                  <a:lnTo>
                    <a:pt x="788"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1010525" y="1469025"/>
              <a:ext cx="34225" cy="250325"/>
            </a:xfrm>
            <a:custGeom>
              <a:avLst/>
              <a:gdLst/>
              <a:ahLst/>
              <a:cxnLst/>
              <a:rect l="l" t="t" r="r" b="b"/>
              <a:pathLst>
                <a:path w="1369" h="10013" extrusionOk="0">
                  <a:moveTo>
                    <a:pt x="684" y="0"/>
                  </a:moveTo>
                  <a:cubicBezTo>
                    <a:pt x="249" y="0"/>
                    <a:pt x="0" y="249"/>
                    <a:pt x="0" y="684"/>
                  </a:cubicBezTo>
                  <a:lnTo>
                    <a:pt x="0" y="9328"/>
                  </a:lnTo>
                  <a:cubicBezTo>
                    <a:pt x="0" y="9764"/>
                    <a:pt x="249" y="10012"/>
                    <a:pt x="684" y="10012"/>
                  </a:cubicBezTo>
                  <a:cubicBezTo>
                    <a:pt x="1037" y="10012"/>
                    <a:pt x="1369" y="9764"/>
                    <a:pt x="1369" y="9328"/>
                  </a:cubicBezTo>
                  <a:lnTo>
                    <a:pt x="1369" y="684"/>
                  </a:lnTo>
                  <a:cubicBezTo>
                    <a:pt x="1369" y="249"/>
                    <a:pt x="1037" y="0"/>
                    <a:pt x="6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1530825" y="1469025"/>
              <a:ext cx="34225" cy="250325"/>
            </a:xfrm>
            <a:custGeom>
              <a:avLst/>
              <a:gdLst/>
              <a:ahLst/>
              <a:cxnLst/>
              <a:rect l="l" t="t" r="r" b="b"/>
              <a:pathLst>
                <a:path w="1369" h="10013" extrusionOk="0">
                  <a:moveTo>
                    <a:pt x="684" y="0"/>
                  </a:moveTo>
                  <a:cubicBezTo>
                    <a:pt x="332" y="0"/>
                    <a:pt x="0" y="249"/>
                    <a:pt x="0" y="684"/>
                  </a:cubicBezTo>
                  <a:lnTo>
                    <a:pt x="0" y="9328"/>
                  </a:lnTo>
                  <a:cubicBezTo>
                    <a:pt x="0" y="9764"/>
                    <a:pt x="332" y="10012"/>
                    <a:pt x="684" y="10012"/>
                  </a:cubicBezTo>
                  <a:cubicBezTo>
                    <a:pt x="1037" y="10012"/>
                    <a:pt x="1368" y="9764"/>
                    <a:pt x="1368" y="9328"/>
                  </a:cubicBezTo>
                  <a:lnTo>
                    <a:pt x="1368" y="684"/>
                  </a:lnTo>
                  <a:cubicBezTo>
                    <a:pt x="1368" y="249"/>
                    <a:pt x="1037" y="0"/>
                    <a:pt x="6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046800" y="1410450"/>
              <a:ext cx="479375" cy="367450"/>
            </a:xfrm>
            <a:custGeom>
              <a:avLst/>
              <a:gdLst/>
              <a:ahLst/>
              <a:cxnLst/>
              <a:rect l="l" t="t" r="r" b="b"/>
              <a:pathLst>
                <a:path w="19175" h="14698" extrusionOk="0">
                  <a:moveTo>
                    <a:pt x="2592" y="5370"/>
                  </a:moveTo>
                  <a:lnTo>
                    <a:pt x="2592" y="5701"/>
                  </a:lnTo>
                  <a:lnTo>
                    <a:pt x="2509" y="5888"/>
                  </a:lnTo>
                  <a:lnTo>
                    <a:pt x="1659" y="5888"/>
                  </a:lnTo>
                  <a:lnTo>
                    <a:pt x="1659" y="5370"/>
                  </a:lnTo>
                  <a:close/>
                  <a:moveTo>
                    <a:pt x="17537" y="5370"/>
                  </a:moveTo>
                  <a:lnTo>
                    <a:pt x="17537" y="5888"/>
                  </a:lnTo>
                  <a:lnTo>
                    <a:pt x="16853" y="5888"/>
                  </a:lnTo>
                  <a:lnTo>
                    <a:pt x="16853" y="5701"/>
                  </a:lnTo>
                  <a:cubicBezTo>
                    <a:pt x="16770" y="5618"/>
                    <a:pt x="16770" y="5536"/>
                    <a:pt x="16770" y="5370"/>
                  </a:cubicBezTo>
                  <a:close/>
                  <a:moveTo>
                    <a:pt x="3628" y="6406"/>
                  </a:moveTo>
                  <a:lnTo>
                    <a:pt x="3628" y="6655"/>
                  </a:lnTo>
                  <a:lnTo>
                    <a:pt x="2695" y="6655"/>
                  </a:lnTo>
                  <a:lnTo>
                    <a:pt x="2695" y="6406"/>
                  </a:lnTo>
                  <a:close/>
                  <a:moveTo>
                    <a:pt x="16687" y="6406"/>
                  </a:moveTo>
                  <a:lnTo>
                    <a:pt x="16687" y="6655"/>
                  </a:lnTo>
                  <a:lnTo>
                    <a:pt x="15817" y="6655"/>
                  </a:lnTo>
                  <a:lnTo>
                    <a:pt x="15817" y="6406"/>
                  </a:lnTo>
                  <a:close/>
                  <a:moveTo>
                    <a:pt x="3628" y="7691"/>
                  </a:moveTo>
                  <a:lnTo>
                    <a:pt x="3628" y="8210"/>
                  </a:lnTo>
                  <a:lnTo>
                    <a:pt x="2695" y="8210"/>
                  </a:lnTo>
                  <a:lnTo>
                    <a:pt x="2695" y="7691"/>
                  </a:lnTo>
                  <a:close/>
                  <a:moveTo>
                    <a:pt x="16687" y="7691"/>
                  </a:moveTo>
                  <a:lnTo>
                    <a:pt x="16687" y="8210"/>
                  </a:lnTo>
                  <a:lnTo>
                    <a:pt x="15817" y="8210"/>
                  </a:lnTo>
                  <a:lnTo>
                    <a:pt x="15817" y="7691"/>
                  </a:lnTo>
                  <a:close/>
                  <a:moveTo>
                    <a:pt x="2509" y="7961"/>
                  </a:moveTo>
                  <a:cubicBezTo>
                    <a:pt x="2509" y="8292"/>
                    <a:pt x="2509" y="8728"/>
                    <a:pt x="2592" y="9163"/>
                  </a:cubicBezTo>
                  <a:lnTo>
                    <a:pt x="1659" y="9163"/>
                  </a:lnTo>
                  <a:lnTo>
                    <a:pt x="1659" y="7961"/>
                  </a:lnTo>
                  <a:close/>
                  <a:moveTo>
                    <a:pt x="17537" y="7961"/>
                  </a:moveTo>
                  <a:lnTo>
                    <a:pt x="17537" y="9163"/>
                  </a:lnTo>
                  <a:lnTo>
                    <a:pt x="16770" y="9163"/>
                  </a:lnTo>
                  <a:cubicBezTo>
                    <a:pt x="16853" y="8728"/>
                    <a:pt x="16853" y="8292"/>
                    <a:pt x="16936" y="7961"/>
                  </a:cubicBezTo>
                  <a:close/>
                  <a:moveTo>
                    <a:pt x="871" y="1"/>
                  </a:moveTo>
                  <a:cubicBezTo>
                    <a:pt x="436" y="1"/>
                    <a:pt x="0" y="353"/>
                    <a:pt x="0" y="789"/>
                  </a:cubicBezTo>
                  <a:lnTo>
                    <a:pt x="0" y="13910"/>
                  </a:lnTo>
                  <a:cubicBezTo>
                    <a:pt x="0" y="14345"/>
                    <a:pt x="436" y="14698"/>
                    <a:pt x="871" y="14698"/>
                  </a:cubicBezTo>
                  <a:cubicBezTo>
                    <a:pt x="1306" y="14698"/>
                    <a:pt x="1659" y="14345"/>
                    <a:pt x="1659" y="13910"/>
                  </a:cubicBezTo>
                  <a:lnTo>
                    <a:pt x="1659" y="9515"/>
                  </a:lnTo>
                  <a:lnTo>
                    <a:pt x="2695" y="9515"/>
                  </a:lnTo>
                  <a:lnTo>
                    <a:pt x="2695" y="8479"/>
                  </a:lnTo>
                  <a:lnTo>
                    <a:pt x="3628" y="8479"/>
                  </a:lnTo>
                  <a:lnTo>
                    <a:pt x="3628" y="8728"/>
                  </a:lnTo>
                  <a:lnTo>
                    <a:pt x="15817" y="8728"/>
                  </a:lnTo>
                  <a:lnTo>
                    <a:pt x="15817" y="8479"/>
                  </a:lnTo>
                  <a:lnTo>
                    <a:pt x="16687" y="8479"/>
                  </a:lnTo>
                  <a:lnTo>
                    <a:pt x="16687" y="9515"/>
                  </a:lnTo>
                  <a:lnTo>
                    <a:pt x="17537" y="9515"/>
                  </a:lnTo>
                  <a:lnTo>
                    <a:pt x="17537" y="13910"/>
                  </a:lnTo>
                  <a:cubicBezTo>
                    <a:pt x="17537" y="14345"/>
                    <a:pt x="17972" y="14698"/>
                    <a:pt x="18408" y="14698"/>
                  </a:cubicBezTo>
                  <a:cubicBezTo>
                    <a:pt x="18843" y="14698"/>
                    <a:pt x="19175" y="14345"/>
                    <a:pt x="19175" y="13910"/>
                  </a:cubicBezTo>
                  <a:lnTo>
                    <a:pt x="19175" y="789"/>
                  </a:lnTo>
                  <a:cubicBezTo>
                    <a:pt x="19175" y="353"/>
                    <a:pt x="18843" y="1"/>
                    <a:pt x="18408" y="1"/>
                  </a:cubicBezTo>
                  <a:cubicBezTo>
                    <a:pt x="17972" y="1"/>
                    <a:pt x="17537" y="353"/>
                    <a:pt x="17537" y="789"/>
                  </a:cubicBezTo>
                  <a:lnTo>
                    <a:pt x="17537" y="5183"/>
                  </a:lnTo>
                  <a:lnTo>
                    <a:pt x="16687" y="5183"/>
                  </a:lnTo>
                  <a:lnTo>
                    <a:pt x="16687" y="6220"/>
                  </a:lnTo>
                  <a:lnTo>
                    <a:pt x="15817" y="6220"/>
                  </a:lnTo>
                  <a:lnTo>
                    <a:pt x="15817" y="5971"/>
                  </a:lnTo>
                  <a:lnTo>
                    <a:pt x="3628" y="5971"/>
                  </a:lnTo>
                  <a:lnTo>
                    <a:pt x="3628" y="6220"/>
                  </a:lnTo>
                  <a:lnTo>
                    <a:pt x="2695" y="6220"/>
                  </a:lnTo>
                  <a:lnTo>
                    <a:pt x="2695" y="5183"/>
                  </a:lnTo>
                  <a:lnTo>
                    <a:pt x="1659" y="5183"/>
                  </a:lnTo>
                  <a:lnTo>
                    <a:pt x="1659" y="789"/>
                  </a:lnTo>
                  <a:cubicBezTo>
                    <a:pt x="1659" y="353"/>
                    <a:pt x="1306" y="1"/>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930200" y="1609450"/>
              <a:ext cx="15575" cy="6250"/>
            </a:xfrm>
            <a:custGeom>
              <a:avLst/>
              <a:gdLst/>
              <a:ahLst/>
              <a:cxnLst/>
              <a:rect l="l" t="t" r="r" b="b"/>
              <a:pathLst>
                <a:path w="623" h="250" extrusionOk="0">
                  <a:moveTo>
                    <a:pt x="0" y="1"/>
                  </a:moveTo>
                  <a:lnTo>
                    <a:pt x="0" y="167"/>
                  </a:lnTo>
                  <a:lnTo>
                    <a:pt x="0" y="250"/>
                  </a:lnTo>
                  <a:lnTo>
                    <a:pt x="622" y="250"/>
                  </a:lnTo>
                  <a:lnTo>
                    <a:pt x="62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939000" y="1583550"/>
              <a:ext cx="6775" cy="12975"/>
            </a:xfrm>
            <a:custGeom>
              <a:avLst/>
              <a:gdLst/>
              <a:ahLst/>
              <a:cxnLst/>
              <a:rect l="l" t="t" r="r" b="b"/>
              <a:pathLst>
                <a:path w="271" h="519" extrusionOk="0">
                  <a:moveTo>
                    <a:pt x="1" y="0"/>
                  </a:moveTo>
                  <a:cubicBezTo>
                    <a:pt x="84" y="83"/>
                    <a:pt x="84" y="249"/>
                    <a:pt x="167" y="332"/>
                  </a:cubicBezTo>
                  <a:cubicBezTo>
                    <a:pt x="167" y="436"/>
                    <a:pt x="167" y="436"/>
                    <a:pt x="270" y="519"/>
                  </a:cubicBezTo>
                  <a:lnTo>
                    <a:pt x="270" y="436"/>
                  </a:lnTo>
                  <a:lnTo>
                    <a:pt x="270"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932800" y="1572675"/>
              <a:ext cx="12975" cy="4150"/>
            </a:xfrm>
            <a:custGeom>
              <a:avLst/>
              <a:gdLst/>
              <a:ahLst/>
              <a:cxnLst/>
              <a:rect l="l" t="t" r="r" b="b"/>
              <a:pathLst>
                <a:path w="519" h="166" extrusionOk="0">
                  <a:moveTo>
                    <a:pt x="0" y="0"/>
                  </a:moveTo>
                  <a:cubicBezTo>
                    <a:pt x="0" y="83"/>
                    <a:pt x="0" y="83"/>
                    <a:pt x="83" y="166"/>
                  </a:cubicBezTo>
                  <a:lnTo>
                    <a:pt x="518" y="166"/>
                  </a:lnTo>
                  <a:lnTo>
                    <a:pt x="518"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971650" y="1505800"/>
              <a:ext cx="34225" cy="176750"/>
            </a:xfrm>
            <a:custGeom>
              <a:avLst/>
              <a:gdLst/>
              <a:ahLst/>
              <a:cxnLst/>
              <a:rect l="l" t="t" r="r" b="b"/>
              <a:pathLst>
                <a:path w="1369" h="7070" extrusionOk="0">
                  <a:moveTo>
                    <a:pt x="851" y="1"/>
                  </a:moveTo>
                  <a:cubicBezTo>
                    <a:pt x="519" y="1"/>
                    <a:pt x="332" y="250"/>
                    <a:pt x="332" y="602"/>
                  </a:cubicBezTo>
                  <a:lnTo>
                    <a:pt x="332" y="1639"/>
                  </a:lnTo>
                  <a:lnTo>
                    <a:pt x="1" y="1639"/>
                  </a:lnTo>
                  <a:lnTo>
                    <a:pt x="1" y="2074"/>
                  </a:lnTo>
                  <a:lnTo>
                    <a:pt x="1" y="2157"/>
                  </a:lnTo>
                  <a:lnTo>
                    <a:pt x="332" y="2157"/>
                  </a:lnTo>
                  <a:lnTo>
                    <a:pt x="332" y="2592"/>
                  </a:lnTo>
                  <a:lnTo>
                    <a:pt x="1" y="2592"/>
                  </a:lnTo>
                  <a:cubicBezTo>
                    <a:pt x="1" y="2924"/>
                    <a:pt x="1" y="3193"/>
                    <a:pt x="84" y="3546"/>
                  </a:cubicBezTo>
                  <a:lnTo>
                    <a:pt x="1" y="3629"/>
                  </a:lnTo>
                  <a:lnTo>
                    <a:pt x="332" y="3629"/>
                  </a:lnTo>
                  <a:lnTo>
                    <a:pt x="332" y="4831"/>
                  </a:lnTo>
                  <a:lnTo>
                    <a:pt x="1" y="4831"/>
                  </a:lnTo>
                  <a:lnTo>
                    <a:pt x="1" y="4997"/>
                  </a:lnTo>
                  <a:lnTo>
                    <a:pt x="1" y="5432"/>
                  </a:lnTo>
                  <a:lnTo>
                    <a:pt x="332" y="5432"/>
                  </a:lnTo>
                  <a:lnTo>
                    <a:pt x="332" y="6468"/>
                  </a:lnTo>
                  <a:cubicBezTo>
                    <a:pt x="332" y="6821"/>
                    <a:pt x="519" y="7070"/>
                    <a:pt x="851" y="7070"/>
                  </a:cubicBezTo>
                  <a:cubicBezTo>
                    <a:pt x="1120" y="7070"/>
                    <a:pt x="1369" y="6821"/>
                    <a:pt x="1369" y="6468"/>
                  </a:cubicBezTo>
                  <a:lnTo>
                    <a:pt x="1369" y="602"/>
                  </a:lnTo>
                  <a:cubicBezTo>
                    <a:pt x="1369" y="250"/>
                    <a:pt x="1120" y="1"/>
                    <a:pt x="8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1567625" y="1505800"/>
              <a:ext cx="36300" cy="176750"/>
            </a:xfrm>
            <a:custGeom>
              <a:avLst/>
              <a:gdLst/>
              <a:ahLst/>
              <a:cxnLst/>
              <a:rect l="l" t="t" r="r" b="b"/>
              <a:pathLst>
                <a:path w="1452" h="7070" extrusionOk="0">
                  <a:moveTo>
                    <a:pt x="601" y="1"/>
                  </a:moveTo>
                  <a:cubicBezTo>
                    <a:pt x="249" y="1"/>
                    <a:pt x="0" y="250"/>
                    <a:pt x="0" y="602"/>
                  </a:cubicBezTo>
                  <a:lnTo>
                    <a:pt x="0" y="6468"/>
                  </a:lnTo>
                  <a:cubicBezTo>
                    <a:pt x="0" y="6821"/>
                    <a:pt x="249" y="7070"/>
                    <a:pt x="601" y="7070"/>
                  </a:cubicBezTo>
                  <a:cubicBezTo>
                    <a:pt x="850" y="7070"/>
                    <a:pt x="1119" y="6821"/>
                    <a:pt x="1119" y="6468"/>
                  </a:cubicBezTo>
                  <a:lnTo>
                    <a:pt x="1119" y="5432"/>
                  </a:lnTo>
                  <a:lnTo>
                    <a:pt x="1451" y="5432"/>
                  </a:lnTo>
                  <a:lnTo>
                    <a:pt x="1451" y="4997"/>
                  </a:lnTo>
                  <a:lnTo>
                    <a:pt x="1451" y="4831"/>
                  </a:lnTo>
                  <a:lnTo>
                    <a:pt x="1119" y="4831"/>
                  </a:lnTo>
                  <a:lnTo>
                    <a:pt x="1119" y="3629"/>
                  </a:lnTo>
                  <a:lnTo>
                    <a:pt x="1368" y="3629"/>
                  </a:lnTo>
                  <a:lnTo>
                    <a:pt x="1368" y="3546"/>
                  </a:lnTo>
                  <a:lnTo>
                    <a:pt x="1368" y="2592"/>
                  </a:lnTo>
                  <a:lnTo>
                    <a:pt x="1119" y="2592"/>
                  </a:lnTo>
                  <a:lnTo>
                    <a:pt x="1119" y="2157"/>
                  </a:lnTo>
                  <a:lnTo>
                    <a:pt x="1451" y="2157"/>
                  </a:lnTo>
                  <a:lnTo>
                    <a:pt x="1451" y="2074"/>
                  </a:lnTo>
                  <a:lnTo>
                    <a:pt x="1451" y="1639"/>
                  </a:lnTo>
                  <a:lnTo>
                    <a:pt x="1119" y="1639"/>
                  </a:lnTo>
                  <a:lnTo>
                    <a:pt x="1119" y="602"/>
                  </a:lnTo>
                  <a:cubicBezTo>
                    <a:pt x="1119" y="250"/>
                    <a:pt x="850" y="1"/>
                    <a:pt x="60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1679550" y="1572675"/>
              <a:ext cx="23875" cy="43025"/>
            </a:xfrm>
            <a:custGeom>
              <a:avLst/>
              <a:gdLst/>
              <a:ahLst/>
              <a:cxnLst/>
              <a:rect l="l" t="t" r="r" b="b"/>
              <a:pathLst>
                <a:path w="955" h="1721" extrusionOk="0">
                  <a:moveTo>
                    <a:pt x="187" y="0"/>
                  </a:moveTo>
                  <a:lnTo>
                    <a:pt x="187" y="83"/>
                  </a:lnTo>
                  <a:lnTo>
                    <a:pt x="187" y="166"/>
                  </a:lnTo>
                  <a:lnTo>
                    <a:pt x="788" y="166"/>
                  </a:lnTo>
                  <a:lnTo>
                    <a:pt x="788" y="435"/>
                  </a:lnTo>
                  <a:lnTo>
                    <a:pt x="187" y="435"/>
                  </a:lnTo>
                  <a:cubicBezTo>
                    <a:pt x="83" y="601"/>
                    <a:pt x="83" y="767"/>
                    <a:pt x="1" y="954"/>
                  </a:cubicBezTo>
                  <a:lnTo>
                    <a:pt x="602" y="954"/>
                  </a:lnTo>
                  <a:cubicBezTo>
                    <a:pt x="705" y="767"/>
                    <a:pt x="705" y="684"/>
                    <a:pt x="788" y="518"/>
                  </a:cubicBezTo>
                  <a:lnTo>
                    <a:pt x="788" y="601"/>
                  </a:lnTo>
                  <a:lnTo>
                    <a:pt x="788" y="871"/>
                  </a:lnTo>
                  <a:cubicBezTo>
                    <a:pt x="788" y="871"/>
                    <a:pt x="705" y="871"/>
                    <a:pt x="705" y="954"/>
                  </a:cubicBezTo>
                  <a:lnTo>
                    <a:pt x="788" y="954"/>
                  </a:lnTo>
                  <a:lnTo>
                    <a:pt x="788" y="1472"/>
                  </a:lnTo>
                  <a:lnTo>
                    <a:pt x="436" y="1472"/>
                  </a:lnTo>
                  <a:cubicBezTo>
                    <a:pt x="436" y="1555"/>
                    <a:pt x="353" y="1638"/>
                    <a:pt x="270" y="1721"/>
                  </a:cubicBezTo>
                  <a:lnTo>
                    <a:pt x="788" y="1721"/>
                  </a:lnTo>
                  <a:cubicBezTo>
                    <a:pt x="954" y="1389"/>
                    <a:pt x="954" y="1119"/>
                    <a:pt x="954" y="871"/>
                  </a:cubicBezTo>
                  <a:cubicBezTo>
                    <a:pt x="954" y="601"/>
                    <a:pt x="954" y="352"/>
                    <a:pt x="78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1658300" y="1583550"/>
              <a:ext cx="21275" cy="12975"/>
            </a:xfrm>
            <a:custGeom>
              <a:avLst/>
              <a:gdLst/>
              <a:ahLst/>
              <a:cxnLst/>
              <a:rect l="l" t="t" r="r" b="b"/>
              <a:pathLst>
                <a:path w="851" h="519" extrusionOk="0">
                  <a:moveTo>
                    <a:pt x="166" y="0"/>
                  </a:moveTo>
                  <a:lnTo>
                    <a:pt x="84" y="83"/>
                  </a:lnTo>
                  <a:cubicBezTo>
                    <a:pt x="84" y="166"/>
                    <a:pt x="1" y="332"/>
                    <a:pt x="1" y="519"/>
                  </a:cubicBezTo>
                  <a:lnTo>
                    <a:pt x="602" y="519"/>
                  </a:lnTo>
                  <a:lnTo>
                    <a:pt x="685" y="436"/>
                  </a:lnTo>
                  <a:lnTo>
                    <a:pt x="851"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1642750" y="1572675"/>
              <a:ext cx="21800" cy="4150"/>
            </a:xfrm>
            <a:custGeom>
              <a:avLst/>
              <a:gdLst/>
              <a:ahLst/>
              <a:cxnLst/>
              <a:rect l="l" t="t" r="r" b="b"/>
              <a:pathLst>
                <a:path w="872" h="166" extrusionOk="0">
                  <a:moveTo>
                    <a:pt x="1" y="0"/>
                  </a:moveTo>
                  <a:lnTo>
                    <a:pt x="1" y="83"/>
                  </a:lnTo>
                  <a:lnTo>
                    <a:pt x="1" y="166"/>
                  </a:lnTo>
                  <a:lnTo>
                    <a:pt x="788" y="166"/>
                  </a:lnTo>
                  <a:cubicBezTo>
                    <a:pt x="788" y="83"/>
                    <a:pt x="788"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1638600" y="1583550"/>
              <a:ext cx="21800" cy="12975"/>
            </a:xfrm>
            <a:custGeom>
              <a:avLst/>
              <a:gdLst/>
              <a:ahLst/>
              <a:cxnLst/>
              <a:rect l="l" t="t" r="r" b="b"/>
              <a:pathLst>
                <a:path w="872" h="519" extrusionOk="0">
                  <a:moveTo>
                    <a:pt x="167" y="0"/>
                  </a:moveTo>
                  <a:cubicBezTo>
                    <a:pt x="84" y="166"/>
                    <a:pt x="1" y="332"/>
                    <a:pt x="1" y="519"/>
                  </a:cubicBezTo>
                  <a:lnTo>
                    <a:pt x="602" y="519"/>
                  </a:lnTo>
                  <a:cubicBezTo>
                    <a:pt x="685" y="332"/>
                    <a:pt x="789" y="166"/>
                    <a:pt x="87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1662450" y="1572675"/>
              <a:ext cx="21800" cy="4150"/>
            </a:xfrm>
            <a:custGeom>
              <a:avLst/>
              <a:gdLst/>
              <a:ahLst/>
              <a:cxnLst/>
              <a:rect l="l" t="t" r="r" b="b"/>
              <a:pathLst>
                <a:path w="872" h="166" extrusionOk="0">
                  <a:moveTo>
                    <a:pt x="83" y="0"/>
                  </a:moveTo>
                  <a:lnTo>
                    <a:pt x="83" y="83"/>
                  </a:lnTo>
                  <a:lnTo>
                    <a:pt x="0" y="166"/>
                  </a:lnTo>
                  <a:lnTo>
                    <a:pt x="767" y="166"/>
                  </a:lnTo>
                  <a:lnTo>
                    <a:pt x="871"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1666600" y="1609450"/>
              <a:ext cx="21775" cy="6250"/>
            </a:xfrm>
            <a:custGeom>
              <a:avLst/>
              <a:gdLst/>
              <a:ahLst/>
              <a:cxnLst/>
              <a:rect l="l" t="t" r="r" b="b"/>
              <a:pathLst>
                <a:path w="871" h="250" extrusionOk="0">
                  <a:moveTo>
                    <a:pt x="187" y="1"/>
                  </a:moveTo>
                  <a:cubicBezTo>
                    <a:pt x="83" y="84"/>
                    <a:pt x="83" y="167"/>
                    <a:pt x="0" y="250"/>
                  </a:cubicBezTo>
                  <a:lnTo>
                    <a:pt x="788" y="250"/>
                  </a:lnTo>
                  <a:lnTo>
                    <a:pt x="788" y="167"/>
                  </a:lnTo>
                  <a:cubicBezTo>
                    <a:pt x="788" y="167"/>
                    <a:pt x="871" y="84"/>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1645350" y="1609450"/>
              <a:ext cx="23350" cy="6250"/>
            </a:xfrm>
            <a:custGeom>
              <a:avLst/>
              <a:gdLst/>
              <a:ahLst/>
              <a:cxnLst/>
              <a:rect l="l" t="t" r="r" b="b"/>
              <a:pathLst>
                <a:path w="934" h="250" extrusionOk="0">
                  <a:moveTo>
                    <a:pt x="166" y="1"/>
                  </a:moveTo>
                  <a:cubicBezTo>
                    <a:pt x="166" y="84"/>
                    <a:pt x="83" y="167"/>
                    <a:pt x="0" y="250"/>
                  </a:cubicBezTo>
                  <a:lnTo>
                    <a:pt x="850" y="250"/>
                  </a:lnTo>
                  <a:lnTo>
                    <a:pt x="767" y="167"/>
                  </a:lnTo>
                  <a:lnTo>
                    <a:pt x="933"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1627725" y="1609450"/>
              <a:ext cx="19725" cy="6250"/>
            </a:xfrm>
            <a:custGeom>
              <a:avLst/>
              <a:gdLst/>
              <a:ahLst/>
              <a:cxnLst/>
              <a:rect l="l" t="t" r="r" b="b"/>
              <a:pathLst>
                <a:path w="789" h="250" extrusionOk="0">
                  <a:moveTo>
                    <a:pt x="84" y="1"/>
                  </a:moveTo>
                  <a:lnTo>
                    <a:pt x="1" y="84"/>
                  </a:lnTo>
                  <a:lnTo>
                    <a:pt x="1" y="250"/>
                  </a:lnTo>
                  <a:lnTo>
                    <a:pt x="705" y="250"/>
                  </a:lnTo>
                  <a:lnTo>
                    <a:pt x="705" y="167"/>
                  </a:lnTo>
                  <a:cubicBezTo>
                    <a:pt x="705" y="167"/>
                    <a:pt x="788" y="84"/>
                    <a:pt x="78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1627725" y="1583550"/>
              <a:ext cx="10900" cy="12975"/>
            </a:xfrm>
            <a:custGeom>
              <a:avLst/>
              <a:gdLst/>
              <a:ahLst/>
              <a:cxnLst/>
              <a:rect l="l" t="t" r="r" b="b"/>
              <a:pathLst>
                <a:path w="436" h="519" extrusionOk="0">
                  <a:moveTo>
                    <a:pt x="1" y="0"/>
                  </a:moveTo>
                  <a:lnTo>
                    <a:pt x="1" y="436"/>
                  </a:lnTo>
                  <a:lnTo>
                    <a:pt x="1" y="519"/>
                  </a:lnTo>
                  <a:lnTo>
                    <a:pt x="187" y="519"/>
                  </a:lnTo>
                  <a:lnTo>
                    <a:pt x="270" y="436"/>
                  </a:lnTo>
                  <a:lnTo>
                    <a:pt x="436"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1627725" y="1572675"/>
              <a:ext cx="15050" cy="4150"/>
            </a:xfrm>
            <a:custGeom>
              <a:avLst/>
              <a:gdLst/>
              <a:ahLst/>
              <a:cxnLst/>
              <a:rect l="l" t="t" r="r" b="b"/>
              <a:pathLst>
                <a:path w="602" h="166" extrusionOk="0">
                  <a:moveTo>
                    <a:pt x="1" y="0"/>
                  </a:moveTo>
                  <a:lnTo>
                    <a:pt x="1" y="166"/>
                  </a:lnTo>
                  <a:lnTo>
                    <a:pt x="519" y="166"/>
                  </a:lnTo>
                  <a:lnTo>
                    <a:pt x="60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1606475" y="1659200"/>
              <a:ext cx="17125" cy="6250"/>
            </a:xfrm>
            <a:custGeom>
              <a:avLst/>
              <a:gdLst/>
              <a:ahLst/>
              <a:cxnLst/>
              <a:rect l="l" t="t" r="r" b="b"/>
              <a:pathLst>
                <a:path w="685" h="250" extrusionOk="0">
                  <a:moveTo>
                    <a:pt x="1" y="1"/>
                  </a:moveTo>
                  <a:lnTo>
                    <a:pt x="1" y="250"/>
                  </a:lnTo>
                  <a:lnTo>
                    <a:pt x="685" y="250"/>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1606475" y="1630700"/>
              <a:ext cx="17125" cy="17650"/>
            </a:xfrm>
            <a:custGeom>
              <a:avLst/>
              <a:gdLst/>
              <a:ahLst/>
              <a:cxnLst/>
              <a:rect l="l" t="t" r="r" b="b"/>
              <a:pathLst>
                <a:path w="685" h="706" extrusionOk="0">
                  <a:moveTo>
                    <a:pt x="1" y="1"/>
                  </a:moveTo>
                  <a:lnTo>
                    <a:pt x="1" y="705"/>
                  </a:lnTo>
                  <a:lnTo>
                    <a:pt x="685" y="705"/>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1606475" y="1613600"/>
              <a:ext cx="17125" cy="10900"/>
            </a:xfrm>
            <a:custGeom>
              <a:avLst/>
              <a:gdLst/>
              <a:ahLst/>
              <a:cxnLst/>
              <a:rect l="l" t="t" r="r" b="b"/>
              <a:pathLst>
                <a:path w="685" h="436" extrusionOk="0">
                  <a:moveTo>
                    <a:pt x="1" y="1"/>
                  </a:moveTo>
                  <a:lnTo>
                    <a:pt x="1" y="436"/>
                  </a:lnTo>
                  <a:lnTo>
                    <a:pt x="685" y="436"/>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1606475" y="1581475"/>
              <a:ext cx="17125" cy="23350"/>
            </a:xfrm>
            <a:custGeom>
              <a:avLst/>
              <a:gdLst/>
              <a:ahLst/>
              <a:cxnLst/>
              <a:rect l="l" t="t" r="r" b="b"/>
              <a:pathLst>
                <a:path w="685" h="934" extrusionOk="0">
                  <a:moveTo>
                    <a:pt x="1" y="0"/>
                  </a:moveTo>
                  <a:lnTo>
                    <a:pt x="1" y="519"/>
                  </a:lnTo>
                  <a:lnTo>
                    <a:pt x="1" y="933"/>
                  </a:lnTo>
                  <a:lnTo>
                    <a:pt x="685" y="933"/>
                  </a:lnTo>
                  <a:lnTo>
                    <a:pt x="685" y="519"/>
                  </a:lnTo>
                  <a:lnTo>
                    <a:pt x="685"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1606475" y="1559700"/>
              <a:ext cx="17125" cy="8850"/>
            </a:xfrm>
            <a:custGeom>
              <a:avLst/>
              <a:gdLst/>
              <a:ahLst/>
              <a:cxnLst/>
              <a:rect l="l" t="t" r="r" b="b"/>
              <a:pathLst>
                <a:path w="685" h="354" extrusionOk="0">
                  <a:moveTo>
                    <a:pt x="1" y="1"/>
                  </a:moveTo>
                  <a:lnTo>
                    <a:pt x="1" y="353"/>
                  </a:lnTo>
                  <a:lnTo>
                    <a:pt x="685" y="353"/>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1606475" y="1531725"/>
              <a:ext cx="17125" cy="21275"/>
            </a:xfrm>
            <a:custGeom>
              <a:avLst/>
              <a:gdLst/>
              <a:ahLst/>
              <a:cxnLst/>
              <a:rect l="l" t="t" r="r" b="b"/>
              <a:pathLst>
                <a:path w="685" h="851" extrusionOk="0">
                  <a:moveTo>
                    <a:pt x="1" y="0"/>
                  </a:moveTo>
                  <a:lnTo>
                    <a:pt x="1" y="850"/>
                  </a:lnTo>
                  <a:lnTo>
                    <a:pt x="685" y="850"/>
                  </a:lnTo>
                  <a:lnTo>
                    <a:pt x="685"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1606475" y="1522925"/>
              <a:ext cx="17125" cy="2075"/>
            </a:xfrm>
            <a:custGeom>
              <a:avLst/>
              <a:gdLst/>
              <a:ahLst/>
              <a:cxnLst/>
              <a:rect l="l" t="t" r="r" b="b"/>
              <a:pathLst>
                <a:path w="685" h="83" extrusionOk="0">
                  <a:moveTo>
                    <a:pt x="1" y="0"/>
                  </a:moveTo>
                  <a:lnTo>
                    <a:pt x="1" y="83"/>
                  </a:lnTo>
                  <a:lnTo>
                    <a:pt x="685" y="83"/>
                  </a:lnTo>
                  <a:lnTo>
                    <a:pt x="685"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949900" y="1559700"/>
              <a:ext cx="17125" cy="8850"/>
            </a:xfrm>
            <a:custGeom>
              <a:avLst/>
              <a:gdLst/>
              <a:ahLst/>
              <a:cxnLst/>
              <a:rect l="l" t="t" r="r" b="b"/>
              <a:pathLst>
                <a:path w="685" h="354" extrusionOk="0">
                  <a:moveTo>
                    <a:pt x="0" y="1"/>
                  </a:moveTo>
                  <a:lnTo>
                    <a:pt x="0" y="353"/>
                  </a:lnTo>
                  <a:lnTo>
                    <a:pt x="684" y="353"/>
                  </a:lnTo>
                  <a:lnTo>
                    <a:pt x="684"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949900" y="1581475"/>
              <a:ext cx="17125" cy="23350"/>
            </a:xfrm>
            <a:custGeom>
              <a:avLst/>
              <a:gdLst/>
              <a:ahLst/>
              <a:cxnLst/>
              <a:rect l="l" t="t" r="r" b="b"/>
              <a:pathLst>
                <a:path w="685" h="934" extrusionOk="0">
                  <a:moveTo>
                    <a:pt x="0" y="0"/>
                  </a:moveTo>
                  <a:lnTo>
                    <a:pt x="0" y="519"/>
                  </a:lnTo>
                  <a:lnTo>
                    <a:pt x="0" y="933"/>
                  </a:lnTo>
                  <a:lnTo>
                    <a:pt x="684" y="933"/>
                  </a:lnTo>
                  <a:lnTo>
                    <a:pt x="684" y="519"/>
                  </a:lnTo>
                  <a:lnTo>
                    <a:pt x="68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949900" y="1613600"/>
              <a:ext cx="17125" cy="10900"/>
            </a:xfrm>
            <a:custGeom>
              <a:avLst/>
              <a:gdLst/>
              <a:ahLst/>
              <a:cxnLst/>
              <a:rect l="l" t="t" r="r" b="b"/>
              <a:pathLst>
                <a:path w="685" h="436" extrusionOk="0">
                  <a:moveTo>
                    <a:pt x="0" y="1"/>
                  </a:moveTo>
                  <a:lnTo>
                    <a:pt x="0" y="436"/>
                  </a:lnTo>
                  <a:lnTo>
                    <a:pt x="684" y="436"/>
                  </a:lnTo>
                  <a:lnTo>
                    <a:pt x="684"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949900" y="1531725"/>
              <a:ext cx="17125" cy="21275"/>
            </a:xfrm>
            <a:custGeom>
              <a:avLst/>
              <a:gdLst/>
              <a:ahLst/>
              <a:cxnLst/>
              <a:rect l="l" t="t" r="r" b="b"/>
              <a:pathLst>
                <a:path w="685" h="851" extrusionOk="0">
                  <a:moveTo>
                    <a:pt x="0" y="0"/>
                  </a:moveTo>
                  <a:lnTo>
                    <a:pt x="0" y="850"/>
                  </a:lnTo>
                  <a:lnTo>
                    <a:pt x="684" y="850"/>
                  </a:lnTo>
                  <a:lnTo>
                    <a:pt x="68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949900" y="1659200"/>
              <a:ext cx="17125" cy="6250"/>
            </a:xfrm>
            <a:custGeom>
              <a:avLst/>
              <a:gdLst/>
              <a:ahLst/>
              <a:cxnLst/>
              <a:rect l="l" t="t" r="r" b="b"/>
              <a:pathLst>
                <a:path w="685" h="250" extrusionOk="0">
                  <a:moveTo>
                    <a:pt x="0" y="1"/>
                  </a:moveTo>
                  <a:lnTo>
                    <a:pt x="0" y="250"/>
                  </a:lnTo>
                  <a:lnTo>
                    <a:pt x="684" y="250"/>
                  </a:lnTo>
                  <a:lnTo>
                    <a:pt x="684"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949900" y="1630700"/>
              <a:ext cx="17125" cy="17650"/>
            </a:xfrm>
            <a:custGeom>
              <a:avLst/>
              <a:gdLst/>
              <a:ahLst/>
              <a:cxnLst/>
              <a:rect l="l" t="t" r="r" b="b"/>
              <a:pathLst>
                <a:path w="685" h="706" extrusionOk="0">
                  <a:moveTo>
                    <a:pt x="0" y="1"/>
                  </a:moveTo>
                  <a:lnTo>
                    <a:pt x="0" y="705"/>
                  </a:lnTo>
                  <a:lnTo>
                    <a:pt x="684" y="705"/>
                  </a:lnTo>
                  <a:lnTo>
                    <a:pt x="684"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949900" y="1522925"/>
              <a:ext cx="17125" cy="2075"/>
            </a:xfrm>
            <a:custGeom>
              <a:avLst/>
              <a:gdLst/>
              <a:ahLst/>
              <a:cxnLst/>
              <a:rect l="l" t="t" r="r" b="b"/>
              <a:pathLst>
                <a:path w="685" h="83" extrusionOk="0">
                  <a:moveTo>
                    <a:pt x="0" y="0"/>
                  </a:moveTo>
                  <a:lnTo>
                    <a:pt x="0" y="83"/>
                  </a:lnTo>
                  <a:lnTo>
                    <a:pt x="684" y="83"/>
                  </a:lnTo>
                  <a:lnTo>
                    <a:pt x="68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0"/>
          <p:cNvGrpSpPr/>
          <p:nvPr/>
        </p:nvGrpSpPr>
        <p:grpSpPr>
          <a:xfrm rot="-2700000">
            <a:off x="5876363" y="3086267"/>
            <a:ext cx="2002213" cy="866723"/>
            <a:chOff x="4432875" y="1337400"/>
            <a:chExt cx="1042700" cy="451400"/>
          </a:xfrm>
        </p:grpSpPr>
        <p:sp>
          <p:nvSpPr>
            <p:cNvPr id="258" name="Google Shape;258;p30"/>
            <p:cNvSpPr/>
            <p:nvPr/>
          </p:nvSpPr>
          <p:spPr>
            <a:xfrm>
              <a:off x="4432875" y="1337400"/>
              <a:ext cx="1042700" cy="451400"/>
            </a:xfrm>
            <a:custGeom>
              <a:avLst/>
              <a:gdLst/>
              <a:ahLst/>
              <a:cxnLst/>
              <a:rect l="l" t="t" r="r" b="b"/>
              <a:pathLst>
                <a:path w="41708" h="18056" extrusionOk="0">
                  <a:moveTo>
                    <a:pt x="37997" y="0"/>
                  </a:moveTo>
                  <a:cubicBezTo>
                    <a:pt x="37396" y="83"/>
                    <a:pt x="28068" y="2840"/>
                    <a:pt x="20896" y="6032"/>
                  </a:cubicBezTo>
                  <a:cubicBezTo>
                    <a:pt x="17351" y="7587"/>
                    <a:pt x="13558" y="9245"/>
                    <a:pt x="10282" y="10613"/>
                  </a:cubicBezTo>
                  <a:lnTo>
                    <a:pt x="9764" y="10800"/>
                  </a:lnTo>
                  <a:cubicBezTo>
                    <a:pt x="7173" y="11919"/>
                    <a:pt x="5183" y="12686"/>
                    <a:pt x="3711" y="13287"/>
                  </a:cubicBezTo>
                  <a:lnTo>
                    <a:pt x="3110" y="13474"/>
                  </a:lnTo>
                  <a:cubicBezTo>
                    <a:pt x="2924" y="13557"/>
                    <a:pt x="2841" y="13557"/>
                    <a:pt x="2675" y="13640"/>
                  </a:cubicBezTo>
                  <a:cubicBezTo>
                    <a:pt x="2509" y="13557"/>
                    <a:pt x="2322" y="13557"/>
                    <a:pt x="2157" y="13557"/>
                  </a:cubicBezTo>
                  <a:cubicBezTo>
                    <a:pt x="1555" y="13557"/>
                    <a:pt x="954" y="13909"/>
                    <a:pt x="519" y="14427"/>
                  </a:cubicBezTo>
                  <a:cubicBezTo>
                    <a:pt x="84" y="15029"/>
                    <a:pt x="1" y="15713"/>
                    <a:pt x="250" y="16500"/>
                  </a:cubicBezTo>
                  <a:cubicBezTo>
                    <a:pt x="602" y="17433"/>
                    <a:pt x="1369" y="18055"/>
                    <a:pt x="2322" y="18055"/>
                  </a:cubicBezTo>
                  <a:cubicBezTo>
                    <a:pt x="2924" y="18055"/>
                    <a:pt x="3545" y="17786"/>
                    <a:pt x="3877" y="17267"/>
                  </a:cubicBezTo>
                  <a:cubicBezTo>
                    <a:pt x="5432" y="16832"/>
                    <a:pt x="7857" y="16148"/>
                    <a:pt x="11215" y="15277"/>
                  </a:cubicBezTo>
                  <a:lnTo>
                    <a:pt x="11733" y="15112"/>
                  </a:lnTo>
                  <a:cubicBezTo>
                    <a:pt x="15278" y="14241"/>
                    <a:pt x="19424" y="13287"/>
                    <a:pt x="23051" y="12437"/>
                  </a:cubicBezTo>
                  <a:cubicBezTo>
                    <a:pt x="30659" y="10613"/>
                    <a:pt x="39718" y="7255"/>
                    <a:pt x="40236" y="6903"/>
                  </a:cubicBezTo>
                  <a:cubicBezTo>
                    <a:pt x="40505" y="6820"/>
                    <a:pt x="40671" y="6654"/>
                    <a:pt x="40858" y="6468"/>
                  </a:cubicBezTo>
                  <a:cubicBezTo>
                    <a:pt x="41708" y="5514"/>
                    <a:pt x="41376" y="4146"/>
                    <a:pt x="40941" y="2840"/>
                  </a:cubicBezTo>
                  <a:cubicBezTo>
                    <a:pt x="40505" y="1555"/>
                    <a:pt x="39904" y="249"/>
                    <a:pt x="3868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4466800" y="1639525"/>
              <a:ext cx="238175" cy="114925"/>
            </a:xfrm>
            <a:custGeom>
              <a:avLst/>
              <a:gdLst/>
              <a:ahLst/>
              <a:cxnLst/>
              <a:rect l="l" t="t" r="r" b="b"/>
              <a:pathLst>
                <a:path w="9527" h="4597" extrusionOk="0">
                  <a:moveTo>
                    <a:pt x="8925" y="0"/>
                  </a:moveTo>
                  <a:cubicBezTo>
                    <a:pt x="5712" y="1389"/>
                    <a:pt x="2872" y="2508"/>
                    <a:pt x="1235" y="3027"/>
                  </a:cubicBezTo>
                  <a:cubicBezTo>
                    <a:pt x="1048" y="3109"/>
                    <a:pt x="1048" y="3192"/>
                    <a:pt x="1048" y="3379"/>
                  </a:cubicBezTo>
                  <a:lnTo>
                    <a:pt x="1048" y="3711"/>
                  </a:lnTo>
                  <a:cubicBezTo>
                    <a:pt x="1152" y="3794"/>
                    <a:pt x="1235" y="3897"/>
                    <a:pt x="1235" y="3980"/>
                  </a:cubicBezTo>
                  <a:cubicBezTo>
                    <a:pt x="1294" y="4039"/>
                    <a:pt x="1352" y="4097"/>
                    <a:pt x="1440" y="4097"/>
                  </a:cubicBezTo>
                  <a:cubicBezTo>
                    <a:pt x="1477" y="4097"/>
                    <a:pt x="1518" y="4087"/>
                    <a:pt x="1567" y="4063"/>
                  </a:cubicBezTo>
                  <a:lnTo>
                    <a:pt x="1567" y="4063"/>
                  </a:lnTo>
                  <a:cubicBezTo>
                    <a:pt x="1567" y="4063"/>
                    <a:pt x="1567" y="4063"/>
                    <a:pt x="1567" y="4063"/>
                  </a:cubicBezTo>
                  <a:cubicBezTo>
                    <a:pt x="3225" y="3545"/>
                    <a:pt x="6148" y="2757"/>
                    <a:pt x="9527" y="1907"/>
                  </a:cubicBezTo>
                  <a:cubicBezTo>
                    <a:pt x="9008" y="1037"/>
                    <a:pt x="8925" y="435"/>
                    <a:pt x="8925" y="0"/>
                  </a:cubicBezTo>
                  <a:close/>
                  <a:moveTo>
                    <a:pt x="1567" y="4063"/>
                  </a:moveTo>
                  <a:cubicBezTo>
                    <a:pt x="1565" y="4076"/>
                    <a:pt x="1563" y="4089"/>
                    <a:pt x="1561" y="4101"/>
                  </a:cubicBezTo>
                  <a:lnTo>
                    <a:pt x="1561" y="4101"/>
                  </a:lnTo>
                  <a:cubicBezTo>
                    <a:pt x="1565" y="4089"/>
                    <a:pt x="1567" y="4076"/>
                    <a:pt x="1567" y="4063"/>
                  </a:cubicBezTo>
                  <a:close/>
                  <a:moveTo>
                    <a:pt x="828" y="2857"/>
                  </a:moveTo>
                  <a:cubicBezTo>
                    <a:pt x="419" y="2857"/>
                    <a:pt x="0" y="3278"/>
                    <a:pt x="198" y="3980"/>
                  </a:cubicBezTo>
                  <a:cubicBezTo>
                    <a:pt x="364" y="4405"/>
                    <a:pt x="686" y="4597"/>
                    <a:pt x="976" y="4597"/>
                  </a:cubicBezTo>
                  <a:cubicBezTo>
                    <a:pt x="1255" y="4597"/>
                    <a:pt x="1506" y="4419"/>
                    <a:pt x="1561" y="4101"/>
                  </a:cubicBezTo>
                  <a:lnTo>
                    <a:pt x="1561" y="4101"/>
                  </a:lnTo>
                  <a:cubicBezTo>
                    <a:pt x="1541" y="4169"/>
                    <a:pt x="1471" y="4229"/>
                    <a:pt x="1401" y="4229"/>
                  </a:cubicBezTo>
                  <a:cubicBezTo>
                    <a:pt x="1318" y="4229"/>
                    <a:pt x="1235" y="4146"/>
                    <a:pt x="1152" y="4146"/>
                  </a:cubicBezTo>
                  <a:cubicBezTo>
                    <a:pt x="1048" y="4063"/>
                    <a:pt x="965" y="3897"/>
                    <a:pt x="883" y="3794"/>
                  </a:cubicBezTo>
                  <a:cubicBezTo>
                    <a:pt x="800" y="3628"/>
                    <a:pt x="800" y="3462"/>
                    <a:pt x="883" y="3275"/>
                  </a:cubicBezTo>
                  <a:cubicBezTo>
                    <a:pt x="883" y="3109"/>
                    <a:pt x="1048" y="3027"/>
                    <a:pt x="1235" y="3027"/>
                  </a:cubicBezTo>
                  <a:cubicBezTo>
                    <a:pt x="1120" y="2912"/>
                    <a:pt x="975" y="2857"/>
                    <a:pt x="828" y="2857"/>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4698225" y="1371600"/>
              <a:ext cx="736400" cy="310950"/>
            </a:xfrm>
            <a:custGeom>
              <a:avLst/>
              <a:gdLst/>
              <a:ahLst/>
              <a:cxnLst/>
              <a:rect l="l" t="t" r="r" b="b"/>
              <a:pathLst>
                <a:path w="29456" h="12438" extrusionOk="0">
                  <a:moveTo>
                    <a:pt x="26948" y="1472"/>
                  </a:moveTo>
                  <a:lnTo>
                    <a:pt x="26948" y="1555"/>
                  </a:lnTo>
                  <a:cubicBezTo>
                    <a:pt x="24792" y="2425"/>
                    <a:pt x="22636" y="3296"/>
                    <a:pt x="20480" y="4063"/>
                  </a:cubicBezTo>
                  <a:cubicBezTo>
                    <a:pt x="19361" y="4415"/>
                    <a:pt x="18324" y="4851"/>
                    <a:pt x="17184" y="5182"/>
                  </a:cubicBezTo>
                  <a:cubicBezTo>
                    <a:pt x="16065" y="5535"/>
                    <a:pt x="14946" y="5887"/>
                    <a:pt x="13826" y="6219"/>
                  </a:cubicBezTo>
                  <a:cubicBezTo>
                    <a:pt x="11670" y="6924"/>
                    <a:pt x="9411" y="7691"/>
                    <a:pt x="7255" y="8478"/>
                  </a:cubicBezTo>
                  <a:lnTo>
                    <a:pt x="705" y="10717"/>
                  </a:lnTo>
                  <a:lnTo>
                    <a:pt x="601" y="10551"/>
                  </a:lnTo>
                  <a:cubicBezTo>
                    <a:pt x="2778" y="9681"/>
                    <a:pt x="4934" y="8810"/>
                    <a:pt x="7089" y="7877"/>
                  </a:cubicBezTo>
                  <a:cubicBezTo>
                    <a:pt x="9245" y="7007"/>
                    <a:pt x="11401" y="6136"/>
                    <a:pt x="13557" y="5369"/>
                  </a:cubicBezTo>
                  <a:lnTo>
                    <a:pt x="16770" y="4063"/>
                  </a:lnTo>
                  <a:cubicBezTo>
                    <a:pt x="17889" y="3628"/>
                    <a:pt x="19009" y="3296"/>
                    <a:pt x="20128" y="2944"/>
                  </a:cubicBezTo>
                  <a:cubicBezTo>
                    <a:pt x="20646" y="2778"/>
                    <a:pt x="21247" y="2591"/>
                    <a:pt x="21765" y="2508"/>
                  </a:cubicBezTo>
                  <a:cubicBezTo>
                    <a:pt x="22367" y="2343"/>
                    <a:pt x="22885" y="2177"/>
                    <a:pt x="23507" y="2073"/>
                  </a:cubicBezTo>
                  <a:cubicBezTo>
                    <a:pt x="24626" y="1824"/>
                    <a:pt x="25745" y="1555"/>
                    <a:pt x="26948" y="1472"/>
                  </a:cubicBezTo>
                  <a:close/>
                  <a:moveTo>
                    <a:pt x="27549" y="0"/>
                  </a:moveTo>
                  <a:cubicBezTo>
                    <a:pt x="27031" y="104"/>
                    <a:pt x="17972" y="2778"/>
                    <a:pt x="10800" y="5887"/>
                  </a:cubicBezTo>
                  <a:cubicBezTo>
                    <a:pt x="7255" y="7442"/>
                    <a:pt x="3545" y="9079"/>
                    <a:pt x="187" y="10551"/>
                  </a:cubicBezTo>
                  <a:cubicBezTo>
                    <a:pt x="83" y="10717"/>
                    <a:pt x="0" y="11401"/>
                    <a:pt x="788" y="12438"/>
                  </a:cubicBezTo>
                  <a:cubicBezTo>
                    <a:pt x="4332" y="11588"/>
                    <a:pt x="8292" y="10634"/>
                    <a:pt x="12106" y="9681"/>
                  </a:cubicBezTo>
                  <a:cubicBezTo>
                    <a:pt x="19693" y="7877"/>
                    <a:pt x="28585" y="4581"/>
                    <a:pt x="29021" y="4333"/>
                  </a:cubicBezTo>
                  <a:cubicBezTo>
                    <a:pt x="29104" y="4333"/>
                    <a:pt x="29104" y="4250"/>
                    <a:pt x="29207" y="4146"/>
                  </a:cubicBezTo>
                  <a:cubicBezTo>
                    <a:pt x="29456" y="3897"/>
                    <a:pt x="29456" y="3213"/>
                    <a:pt x="29021" y="1907"/>
                  </a:cubicBezTo>
                  <a:cubicBezTo>
                    <a:pt x="28585" y="622"/>
                    <a:pt x="28254" y="104"/>
                    <a:pt x="2781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30"/>
          <p:cNvGrpSpPr/>
          <p:nvPr/>
        </p:nvGrpSpPr>
        <p:grpSpPr>
          <a:xfrm>
            <a:off x="7441988" y="3622798"/>
            <a:ext cx="851354" cy="851354"/>
            <a:chOff x="958700" y="3278675"/>
            <a:chExt cx="531200" cy="531200"/>
          </a:xfrm>
        </p:grpSpPr>
        <p:sp>
          <p:nvSpPr>
            <p:cNvPr id="262" name="Google Shape;262;p30"/>
            <p:cNvSpPr/>
            <p:nvPr/>
          </p:nvSpPr>
          <p:spPr>
            <a:xfrm>
              <a:off x="958700" y="3278675"/>
              <a:ext cx="531200" cy="531200"/>
            </a:xfrm>
            <a:custGeom>
              <a:avLst/>
              <a:gdLst/>
              <a:ahLst/>
              <a:cxnLst/>
              <a:rect l="l" t="t" r="r" b="b"/>
              <a:pathLst>
                <a:path w="21248" h="21248" extrusionOk="0">
                  <a:moveTo>
                    <a:pt x="10614" y="0"/>
                  </a:moveTo>
                  <a:cubicBezTo>
                    <a:pt x="4747" y="0"/>
                    <a:pt x="1" y="4830"/>
                    <a:pt x="1" y="10613"/>
                  </a:cubicBezTo>
                  <a:cubicBezTo>
                    <a:pt x="1" y="16480"/>
                    <a:pt x="4747" y="21247"/>
                    <a:pt x="10614" y="21247"/>
                  </a:cubicBezTo>
                  <a:cubicBezTo>
                    <a:pt x="16480" y="21247"/>
                    <a:pt x="21248" y="16480"/>
                    <a:pt x="21248" y="10613"/>
                  </a:cubicBezTo>
                  <a:cubicBezTo>
                    <a:pt x="21248" y="4830"/>
                    <a:pt x="16480" y="0"/>
                    <a:pt x="10614"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1120375" y="3405625"/>
              <a:ext cx="332725" cy="138400"/>
            </a:xfrm>
            <a:custGeom>
              <a:avLst/>
              <a:gdLst/>
              <a:ahLst/>
              <a:cxnLst/>
              <a:rect l="l" t="t" r="r" b="b"/>
              <a:pathLst>
                <a:path w="13309" h="5536" extrusionOk="0">
                  <a:moveTo>
                    <a:pt x="1120" y="1"/>
                  </a:moveTo>
                  <a:cubicBezTo>
                    <a:pt x="954" y="353"/>
                    <a:pt x="789" y="788"/>
                    <a:pt x="685" y="1224"/>
                  </a:cubicBezTo>
                  <a:cubicBezTo>
                    <a:pt x="519" y="1555"/>
                    <a:pt x="353" y="1991"/>
                    <a:pt x="270" y="2426"/>
                  </a:cubicBezTo>
                  <a:cubicBezTo>
                    <a:pt x="167" y="2778"/>
                    <a:pt x="84" y="3027"/>
                    <a:pt x="1" y="3380"/>
                  </a:cubicBezTo>
                  <a:cubicBezTo>
                    <a:pt x="519" y="3214"/>
                    <a:pt x="1037" y="3214"/>
                    <a:pt x="1473" y="3110"/>
                  </a:cubicBezTo>
                  <a:cubicBezTo>
                    <a:pt x="2074" y="3027"/>
                    <a:pt x="2675" y="2944"/>
                    <a:pt x="3193" y="2944"/>
                  </a:cubicBezTo>
                  <a:cubicBezTo>
                    <a:pt x="3521" y="2922"/>
                    <a:pt x="3847" y="2912"/>
                    <a:pt x="4171" y="2912"/>
                  </a:cubicBezTo>
                  <a:cubicBezTo>
                    <a:pt x="5055" y="2912"/>
                    <a:pt x="5918" y="2989"/>
                    <a:pt x="6738" y="3110"/>
                  </a:cubicBezTo>
                  <a:cubicBezTo>
                    <a:pt x="7940" y="3297"/>
                    <a:pt x="9080" y="3462"/>
                    <a:pt x="10200" y="3898"/>
                  </a:cubicBezTo>
                  <a:cubicBezTo>
                    <a:pt x="10718" y="4064"/>
                    <a:pt x="11319" y="4333"/>
                    <a:pt x="11837" y="4582"/>
                  </a:cubicBezTo>
                  <a:cubicBezTo>
                    <a:pt x="12355" y="4851"/>
                    <a:pt x="12874" y="5183"/>
                    <a:pt x="13309" y="5535"/>
                  </a:cubicBezTo>
                  <a:cubicBezTo>
                    <a:pt x="13309" y="4333"/>
                    <a:pt x="13040" y="3214"/>
                    <a:pt x="12604" y="2177"/>
                  </a:cubicBezTo>
                  <a:cubicBezTo>
                    <a:pt x="12604" y="2177"/>
                    <a:pt x="12521" y="2177"/>
                    <a:pt x="12438" y="2074"/>
                  </a:cubicBezTo>
                  <a:cubicBezTo>
                    <a:pt x="12086" y="1908"/>
                    <a:pt x="11671" y="1742"/>
                    <a:pt x="11319" y="1555"/>
                  </a:cubicBezTo>
                  <a:cubicBezTo>
                    <a:pt x="10801" y="1390"/>
                    <a:pt x="10365" y="1307"/>
                    <a:pt x="9847" y="1141"/>
                  </a:cubicBezTo>
                  <a:cubicBezTo>
                    <a:pt x="8977" y="871"/>
                    <a:pt x="7940" y="705"/>
                    <a:pt x="7007" y="519"/>
                  </a:cubicBezTo>
                  <a:cubicBezTo>
                    <a:pt x="6054" y="353"/>
                    <a:pt x="5100" y="270"/>
                    <a:pt x="4064" y="187"/>
                  </a:cubicBezTo>
                  <a:cubicBezTo>
                    <a:pt x="3629" y="187"/>
                    <a:pt x="3110" y="104"/>
                    <a:pt x="2592" y="104"/>
                  </a:cubicBezTo>
                  <a:cubicBezTo>
                    <a:pt x="2157" y="1"/>
                    <a:pt x="1721" y="1"/>
                    <a:pt x="130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1114175" y="3490100"/>
              <a:ext cx="338925" cy="121625"/>
            </a:xfrm>
            <a:custGeom>
              <a:avLst/>
              <a:gdLst/>
              <a:ahLst/>
              <a:cxnLst/>
              <a:rect l="l" t="t" r="r" b="b"/>
              <a:pathLst>
                <a:path w="13557" h="4865" extrusionOk="0">
                  <a:moveTo>
                    <a:pt x="1721" y="1"/>
                  </a:moveTo>
                  <a:cubicBezTo>
                    <a:pt x="1285" y="1"/>
                    <a:pt x="767" y="1"/>
                    <a:pt x="249" y="83"/>
                  </a:cubicBezTo>
                  <a:cubicBezTo>
                    <a:pt x="166" y="602"/>
                    <a:pt x="83" y="1120"/>
                    <a:pt x="83" y="1638"/>
                  </a:cubicBezTo>
                  <a:cubicBezTo>
                    <a:pt x="0" y="2156"/>
                    <a:pt x="0" y="2758"/>
                    <a:pt x="0" y="3359"/>
                  </a:cubicBezTo>
                  <a:cubicBezTo>
                    <a:pt x="415" y="3462"/>
                    <a:pt x="933" y="3545"/>
                    <a:pt x="1368" y="3628"/>
                  </a:cubicBezTo>
                  <a:cubicBezTo>
                    <a:pt x="1969" y="3711"/>
                    <a:pt x="2488" y="3877"/>
                    <a:pt x="3110" y="3981"/>
                  </a:cubicBezTo>
                  <a:cubicBezTo>
                    <a:pt x="4229" y="4146"/>
                    <a:pt x="5265" y="4312"/>
                    <a:pt x="6385" y="4395"/>
                  </a:cubicBezTo>
                  <a:cubicBezTo>
                    <a:pt x="7504" y="4582"/>
                    <a:pt x="8623" y="4665"/>
                    <a:pt x="9743" y="4747"/>
                  </a:cubicBezTo>
                  <a:cubicBezTo>
                    <a:pt x="10365" y="4830"/>
                    <a:pt x="10883" y="4830"/>
                    <a:pt x="11484" y="4830"/>
                  </a:cubicBezTo>
                  <a:cubicBezTo>
                    <a:pt x="11636" y="4855"/>
                    <a:pt x="11795" y="4865"/>
                    <a:pt x="11957" y="4865"/>
                  </a:cubicBezTo>
                  <a:cubicBezTo>
                    <a:pt x="12347" y="4865"/>
                    <a:pt x="12755" y="4806"/>
                    <a:pt x="13122" y="4747"/>
                  </a:cubicBezTo>
                  <a:lnTo>
                    <a:pt x="13122" y="4830"/>
                  </a:lnTo>
                  <a:cubicBezTo>
                    <a:pt x="13363" y="4005"/>
                    <a:pt x="13546" y="3160"/>
                    <a:pt x="13557" y="2239"/>
                  </a:cubicBezTo>
                  <a:lnTo>
                    <a:pt x="13557" y="2239"/>
                  </a:lnTo>
                  <a:cubicBezTo>
                    <a:pt x="13557" y="2239"/>
                    <a:pt x="13557" y="2239"/>
                    <a:pt x="13557" y="2239"/>
                  </a:cubicBezTo>
                  <a:lnTo>
                    <a:pt x="13557" y="2156"/>
                  </a:lnTo>
                  <a:cubicBezTo>
                    <a:pt x="13557" y="2184"/>
                    <a:pt x="13557" y="2211"/>
                    <a:pt x="13557" y="2239"/>
                  </a:cubicBezTo>
                  <a:lnTo>
                    <a:pt x="13557" y="2239"/>
                  </a:lnTo>
                  <a:cubicBezTo>
                    <a:pt x="13474" y="2156"/>
                    <a:pt x="13370" y="2156"/>
                    <a:pt x="13288" y="2073"/>
                  </a:cubicBezTo>
                  <a:cubicBezTo>
                    <a:pt x="12852" y="1908"/>
                    <a:pt x="12438" y="1638"/>
                    <a:pt x="11919" y="1472"/>
                  </a:cubicBezTo>
                  <a:cubicBezTo>
                    <a:pt x="11401" y="1286"/>
                    <a:pt x="10883" y="1120"/>
                    <a:pt x="10261" y="954"/>
                  </a:cubicBezTo>
                  <a:cubicBezTo>
                    <a:pt x="9225" y="685"/>
                    <a:pt x="8022" y="436"/>
                    <a:pt x="6903" y="353"/>
                  </a:cubicBezTo>
                  <a:cubicBezTo>
                    <a:pt x="5784" y="166"/>
                    <a:pt x="4664" y="83"/>
                    <a:pt x="3441" y="83"/>
                  </a:cubicBezTo>
                  <a:cubicBezTo>
                    <a:pt x="2923" y="1"/>
                    <a:pt x="2322" y="1"/>
                    <a:pt x="172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1114175" y="3576650"/>
              <a:ext cx="328050" cy="119625"/>
            </a:xfrm>
            <a:custGeom>
              <a:avLst/>
              <a:gdLst/>
              <a:ahLst/>
              <a:cxnLst/>
              <a:rect l="l" t="t" r="r" b="b"/>
              <a:pathLst>
                <a:path w="13122" h="4785" extrusionOk="0">
                  <a:moveTo>
                    <a:pt x="0" y="0"/>
                  </a:moveTo>
                  <a:lnTo>
                    <a:pt x="0" y="767"/>
                  </a:lnTo>
                  <a:cubicBezTo>
                    <a:pt x="0" y="1203"/>
                    <a:pt x="83" y="1638"/>
                    <a:pt x="83" y="2073"/>
                  </a:cubicBezTo>
                  <a:cubicBezTo>
                    <a:pt x="166" y="2488"/>
                    <a:pt x="249" y="2923"/>
                    <a:pt x="249" y="3358"/>
                  </a:cubicBezTo>
                  <a:cubicBezTo>
                    <a:pt x="684" y="3441"/>
                    <a:pt x="1202" y="3524"/>
                    <a:pt x="1638" y="3628"/>
                  </a:cubicBezTo>
                  <a:cubicBezTo>
                    <a:pt x="2073" y="3794"/>
                    <a:pt x="2488" y="3877"/>
                    <a:pt x="3006" y="3960"/>
                  </a:cubicBezTo>
                  <a:cubicBezTo>
                    <a:pt x="3877" y="4146"/>
                    <a:pt x="4830" y="4312"/>
                    <a:pt x="5701" y="4395"/>
                  </a:cubicBezTo>
                  <a:cubicBezTo>
                    <a:pt x="6633" y="4561"/>
                    <a:pt x="7587" y="4664"/>
                    <a:pt x="8458" y="4747"/>
                  </a:cubicBezTo>
                  <a:lnTo>
                    <a:pt x="9846" y="4747"/>
                  </a:lnTo>
                  <a:cubicBezTo>
                    <a:pt x="10019" y="4775"/>
                    <a:pt x="10180" y="4784"/>
                    <a:pt x="10335" y="4784"/>
                  </a:cubicBezTo>
                  <a:cubicBezTo>
                    <a:pt x="10643" y="4784"/>
                    <a:pt x="10924" y="4747"/>
                    <a:pt x="11215" y="4747"/>
                  </a:cubicBezTo>
                  <a:cubicBezTo>
                    <a:pt x="12085" y="3794"/>
                    <a:pt x="12769" y="2674"/>
                    <a:pt x="13122" y="1368"/>
                  </a:cubicBezTo>
                  <a:lnTo>
                    <a:pt x="12956" y="1368"/>
                  </a:lnTo>
                  <a:cubicBezTo>
                    <a:pt x="12521" y="1555"/>
                    <a:pt x="12002" y="1638"/>
                    <a:pt x="11484" y="1721"/>
                  </a:cubicBezTo>
                  <a:cubicBezTo>
                    <a:pt x="10883" y="1804"/>
                    <a:pt x="10365" y="1804"/>
                    <a:pt x="9743" y="1804"/>
                  </a:cubicBezTo>
                  <a:cubicBezTo>
                    <a:pt x="8623" y="1804"/>
                    <a:pt x="7504" y="1721"/>
                    <a:pt x="6385" y="1555"/>
                  </a:cubicBezTo>
                  <a:cubicBezTo>
                    <a:pt x="5182" y="1368"/>
                    <a:pt x="4042" y="1203"/>
                    <a:pt x="3006" y="933"/>
                  </a:cubicBezTo>
                  <a:cubicBezTo>
                    <a:pt x="2405" y="767"/>
                    <a:pt x="1887" y="684"/>
                    <a:pt x="1285" y="519"/>
                  </a:cubicBezTo>
                  <a:cubicBezTo>
                    <a:pt x="850" y="332"/>
                    <a:pt x="415" y="166"/>
                    <a:pt x="0"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1327675" y="3340850"/>
              <a:ext cx="107825" cy="119225"/>
            </a:xfrm>
            <a:custGeom>
              <a:avLst/>
              <a:gdLst/>
              <a:ahLst/>
              <a:cxnLst/>
              <a:rect l="l" t="t" r="r" b="b"/>
              <a:pathLst>
                <a:path w="4313" h="4769" extrusionOk="0">
                  <a:moveTo>
                    <a:pt x="1" y="1"/>
                  </a:moveTo>
                  <a:cubicBezTo>
                    <a:pt x="166" y="187"/>
                    <a:pt x="436" y="353"/>
                    <a:pt x="519" y="622"/>
                  </a:cubicBezTo>
                  <a:cubicBezTo>
                    <a:pt x="685" y="871"/>
                    <a:pt x="788" y="1224"/>
                    <a:pt x="871" y="1472"/>
                  </a:cubicBezTo>
                  <a:cubicBezTo>
                    <a:pt x="954" y="1991"/>
                    <a:pt x="954" y="2509"/>
                    <a:pt x="871" y="3027"/>
                  </a:cubicBezTo>
                  <a:cubicBezTo>
                    <a:pt x="1120" y="3110"/>
                    <a:pt x="1472" y="3214"/>
                    <a:pt x="1721" y="3296"/>
                  </a:cubicBezTo>
                  <a:cubicBezTo>
                    <a:pt x="2675" y="3628"/>
                    <a:pt x="3545" y="4063"/>
                    <a:pt x="4312" y="4768"/>
                  </a:cubicBezTo>
                  <a:cubicBezTo>
                    <a:pt x="3462" y="2695"/>
                    <a:pt x="1908" y="954"/>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1198125" y="3314950"/>
              <a:ext cx="146675" cy="99525"/>
            </a:xfrm>
            <a:custGeom>
              <a:avLst/>
              <a:gdLst/>
              <a:ahLst/>
              <a:cxnLst/>
              <a:rect l="l" t="t" r="r" b="b"/>
              <a:pathLst>
                <a:path w="5867" h="3981" extrusionOk="0">
                  <a:moveTo>
                    <a:pt x="0" y="0"/>
                  </a:moveTo>
                  <a:cubicBezTo>
                    <a:pt x="166" y="104"/>
                    <a:pt x="436" y="104"/>
                    <a:pt x="601" y="187"/>
                  </a:cubicBezTo>
                  <a:cubicBezTo>
                    <a:pt x="788" y="270"/>
                    <a:pt x="954" y="435"/>
                    <a:pt x="1120" y="518"/>
                  </a:cubicBezTo>
                  <a:cubicBezTo>
                    <a:pt x="1472" y="788"/>
                    <a:pt x="1721" y="1140"/>
                    <a:pt x="1990" y="1472"/>
                  </a:cubicBezTo>
                  <a:cubicBezTo>
                    <a:pt x="2239" y="1824"/>
                    <a:pt x="2426" y="2177"/>
                    <a:pt x="2509" y="2591"/>
                  </a:cubicBezTo>
                  <a:cubicBezTo>
                    <a:pt x="2591" y="2861"/>
                    <a:pt x="2674" y="3109"/>
                    <a:pt x="2674" y="3462"/>
                  </a:cubicBezTo>
                  <a:cubicBezTo>
                    <a:pt x="3110" y="3462"/>
                    <a:pt x="3545" y="3545"/>
                    <a:pt x="3980" y="3545"/>
                  </a:cubicBezTo>
                  <a:cubicBezTo>
                    <a:pt x="4664" y="3731"/>
                    <a:pt x="5265" y="3814"/>
                    <a:pt x="5867" y="3980"/>
                  </a:cubicBezTo>
                  <a:lnTo>
                    <a:pt x="5784" y="3462"/>
                  </a:lnTo>
                  <a:cubicBezTo>
                    <a:pt x="5784" y="3213"/>
                    <a:pt x="5701" y="2944"/>
                    <a:pt x="5618" y="2591"/>
                  </a:cubicBezTo>
                  <a:cubicBezTo>
                    <a:pt x="5535" y="2073"/>
                    <a:pt x="5348" y="1555"/>
                    <a:pt x="5100" y="954"/>
                  </a:cubicBezTo>
                  <a:cubicBezTo>
                    <a:pt x="3897" y="353"/>
                    <a:pt x="2426" y="0"/>
                    <a:pt x="95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1168075" y="3697400"/>
              <a:ext cx="140450" cy="77750"/>
            </a:xfrm>
            <a:custGeom>
              <a:avLst/>
              <a:gdLst/>
              <a:ahLst/>
              <a:cxnLst/>
              <a:rect l="l" t="t" r="r" b="b"/>
              <a:pathLst>
                <a:path w="5618" h="3110" extrusionOk="0">
                  <a:moveTo>
                    <a:pt x="2757" y="0"/>
                  </a:moveTo>
                  <a:cubicBezTo>
                    <a:pt x="2674" y="249"/>
                    <a:pt x="2591" y="518"/>
                    <a:pt x="2405" y="767"/>
                  </a:cubicBezTo>
                  <a:cubicBezTo>
                    <a:pt x="2239" y="1120"/>
                    <a:pt x="2073" y="1389"/>
                    <a:pt x="1803" y="1638"/>
                  </a:cubicBezTo>
                  <a:cubicBezTo>
                    <a:pt x="1555" y="1990"/>
                    <a:pt x="1285" y="2239"/>
                    <a:pt x="1036" y="2425"/>
                  </a:cubicBezTo>
                  <a:cubicBezTo>
                    <a:pt x="684" y="2591"/>
                    <a:pt x="332" y="2757"/>
                    <a:pt x="0" y="2840"/>
                  </a:cubicBezTo>
                  <a:cubicBezTo>
                    <a:pt x="684" y="3027"/>
                    <a:pt x="1472" y="3110"/>
                    <a:pt x="2156" y="3110"/>
                  </a:cubicBezTo>
                  <a:cubicBezTo>
                    <a:pt x="2840" y="3110"/>
                    <a:pt x="3545" y="3027"/>
                    <a:pt x="4146" y="2840"/>
                  </a:cubicBezTo>
                  <a:lnTo>
                    <a:pt x="4229" y="2840"/>
                  </a:lnTo>
                  <a:cubicBezTo>
                    <a:pt x="4395" y="2674"/>
                    <a:pt x="4477" y="2425"/>
                    <a:pt x="4664" y="2239"/>
                  </a:cubicBezTo>
                  <a:cubicBezTo>
                    <a:pt x="4747" y="1990"/>
                    <a:pt x="4913" y="1721"/>
                    <a:pt x="4996" y="1555"/>
                  </a:cubicBezTo>
                  <a:cubicBezTo>
                    <a:pt x="5182" y="1285"/>
                    <a:pt x="5265" y="1037"/>
                    <a:pt x="5348" y="767"/>
                  </a:cubicBezTo>
                  <a:cubicBezTo>
                    <a:pt x="5431" y="601"/>
                    <a:pt x="5514" y="435"/>
                    <a:pt x="5618" y="249"/>
                  </a:cubicBezTo>
                  <a:cubicBezTo>
                    <a:pt x="4913" y="249"/>
                    <a:pt x="4229" y="166"/>
                    <a:pt x="3545" y="83"/>
                  </a:cubicBezTo>
                  <a:cubicBezTo>
                    <a:pt x="3275" y="83"/>
                    <a:pt x="3026" y="0"/>
                    <a:pt x="27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1273775" y="3697400"/>
              <a:ext cx="120775" cy="71025"/>
            </a:xfrm>
            <a:custGeom>
              <a:avLst/>
              <a:gdLst/>
              <a:ahLst/>
              <a:cxnLst/>
              <a:rect l="l" t="t" r="r" b="b"/>
              <a:pathLst>
                <a:path w="4831" h="2841" extrusionOk="0">
                  <a:moveTo>
                    <a:pt x="4831" y="0"/>
                  </a:moveTo>
                  <a:lnTo>
                    <a:pt x="4831" y="0"/>
                  </a:lnTo>
                  <a:cubicBezTo>
                    <a:pt x="4395" y="83"/>
                    <a:pt x="3981" y="166"/>
                    <a:pt x="3462" y="249"/>
                  </a:cubicBezTo>
                  <a:lnTo>
                    <a:pt x="2074" y="249"/>
                  </a:lnTo>
                  <a:cubicBezTo>
                    <a:pt x="2018" y="283"/>
                    <a:pt x="1952" y="295"/>
                    <a:pt x="1881" y="295"/>
                  </a:cubicBezTo>
                  <a:cubicBezTo>
                    <a:pt x="1740" y="295"/>
                    <a:pt x="1583" y="249"/>
                    <a:pt x="1473" y="249"/>
                  </a:cubicBezTo>
                  <a:cubicBezTo>
                    <a:pt x="1473" y="767"/>
                    <a:pt x="1286" y="1202"/>
                    <a:pt x="1120" y="1638"/>
                  </a:cubicBezTo>
                  <a:cubicBezTo>
                    <a:pt x="954" y="1907"/>
                    <a:pt x="768" y="2156"/>
                    <a:pt x="602" y="2322"/>
                  </a:cubicBezTo>
                  <a:cubicBezTo>
                    <a:pt x="436" y="2591"/>
                    <a:pt x="249" y="2757"/>
                    <a:pt x="1" y="2840"/>
                  </a:cubicBezTo>
                  <a:cubicBezTo>
                    <a:pt x="1908" y="2425"/>
                    <a:pt x="3628" y="1389"/>
                    <a:pt x="483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1033850" y="3364700"/>
              <a:ext cx="114550" cy="334800"/>
            </a:xfrm>
            <a:custGeom>
              <a:avLst/>
              <a:gdLst/>
              <a:ahLst/>
              <a:cxnLst/>
              <a:rect l="l" t="t" r="r" b="b"/>
              <a:pathLst>
                <a:path w="4582" h="13392" extrusionOk="0">
                  <a:moveTo>
                    <a:pt x="2861" y="0"/>
                  </a:moveTo>
                  <a:cubicBezTo>
                    <a:pt x="2426" y="435"/>
                    <a:pt x="2073" y="871"/>
                    <a:pt x="1824" y="1389"/>
                  </a:cubicBezTo>
                  <a:cubicBezTo>
                    <a:pt x="1472" y="1907"/>
                    <a:pt x="1223" y="2425"/>
                    <a:pt x="954" y="3027"/>
                  </a:cubicBezTo>
                  <a:cubicBezTo>
                    <a:pt x="518" y="4146"/>
                    <a:pt x="187" y="5369"/>
                    <a:pt x="104" y="6571"/>
                  </a:cubicBezTo>
                  <a:cubicBezTo>
                    <a:pt x="0" y="7774"/>
                    <a:pt x="104" y="8997"/>
                    <a:pt x="436" y="10199"/>
                  </a:cubicBezTo>
                  <a:cubicBezTo>
                    <a:pt x="622" y="10800"/>
                    <a:pt x="788" y="11401"/>
                    <a:pt x="1037" y="11919"/>
                  </a:cubicBezTo>
                  <a:cubicBezTo>
                    <a:pt x="1306" y="12438"/>
                    <a:pt x="1555" y="12956"/>
                    <a:pt x="1907" y="13391"/>
                  </a:cubicBezTo>
                  <a:cubicBezTo>
                    <a:pt x="2073" y="13225"/>
                    <a:pt x="2260" y="13039"/>
                    <a:pt x="2426" y="12873"/>
                  </a:cubicBezTo>
                  <a:lnTo>
                    <a:pt x="3462" y="11836"/>
                  </a:lnTo>
                  <a:cubicBezTo>
                    <a:pt x="3296" y="11484"/>
                    <a:pt x="3110" y="11069"/>
                    <a:pt x="3027" y="10634"/>
                  </a:cubicBezTo>
                  <a:cubicBezTo>
                    <a:pt x="2944" y="10199"/>
                    <a:pt x="2861" y="9681"/>
                    <a:pt x="2778" y="9245"/>
                  </a:cubicBezTo>
                  <a:cubicBezTo>
                    <a:pt x="2695" y="8375"/>
                    <a:pt x="2695" y="7525"/>
                    <a:pt x="2695" y="6571"/>
                  </a:cubicBezTo>
                  <a:cubicBezTo>
                    <a:pt x="2861" y="5701"/>
                    <a:pt x="3027" y="4747"/>
                    <a:pt x="3296" y="3980"/>
                  </a:cubicBezTo>
                  <a:cubicBezTo>
                    <a:pt x="3462" y="3545"/>
                    <a:pt x="3628" y="3109"/>
                    <a:pt x="3897" y="2674"/>
                  </a:cubicBezTo>
                  <a:cubicBezTo>
                    <a:pt x="4063" y="2342"/>
                    <a:pt x="4333" y="1907"/>
                    <a:pt x="4581" y="1555"/>
                  </a:cubicBezTo>
                  <a:cubicBezTo>
                    <a:pt x="4415" y="1389"/>
                    <a:pt x="4250" y="1223"/>
                    <a:pt x="4063" y="1037"/>
                  </a:cubicBezTo>
                  <a:cubicBezTo>
                    <a:pt x="3897" y="871"/>
                    <a:pt x="3731" y="705"/>
                    <a:pt x="3545" y="601"/>
                  </a:cubicBezTo>
                  <a:cubicBezTo>
                    <a:pt x="3296" y="353"/>
                    <a:pt x="3110" y="187"/>
                    <a:pt x="286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1094475" y="3317525"/>
              <a:ext cx="166375" cy="86050"/>
            </a:xfrm>
            <a:custGeom>
              <a:avLst/>
              <a:gdLst/>
              <a:ahLst/>
              <a:cxnLst/>
              <a:rect l="l" t="t" r="r" b="b"/>
              <a:pathLst>
                <a:path w="6655" h="3442" extrusionOk="0">
                  <a:moveTo>
                    <a:pt x="4146" y="1"/>
                  </a:moveTo>
                  <a:cubicBezTo>
                    <a:pt x="2592" y="84"/>
                    <a:pt x="1203" y="685"/>
                    <a:pt x="1" y="1452"/>
                  </a:cubicBezTo>
                  <a:cubicBezTo>
                    <a:pt x="519" y="1555"/>
                    <a:pt x="954" y="1804"/>
                    <a:pt x="1389" y="2157"/>
                  </a:cubicBezTo>
                  <a:cubicBezTo>
                    <a:pt x="1555" y="2322"/>
                    <a:pt x="1721" y="2488"/>
                    <a:pt x="1908" y="2758"/>
                  </a:cubicBezTo>
                  <a:cubicBezTo>
                    <a:pt x="2073" y="2924"/>
                    <a:pt x="2156" y="3193"/>
                    <a:pt x="2156" y="3442"/>
                  </a:cubicBezTo>
                  <a:cubicBezTo>
                    <a:pt x="2915" y="3320"/>
                    <a:pt x="3629" y="3243"/>
                    <a:pt x="4364" y="3243"/>
                  </a:cubicBezTo>
                  <a:cubicBezTo>
                    <a:pt x="4633" y="3243"/>
                    <a:pt x="4905" y="3254"/>
                    <a:pt x="5183" y="3276"/>
                  </a:cubicBezTo>
                  <a:lnTo>
                    <a:pt x="6655" y="3276"/>
                  </a:lnTo>
                  <a:cubicBezTo>
                    <a:pt x="6572" y="3276"/>
                    <a:pt x="6572" y="3193"/>
                    <a:pt x="6572" y="3193"/>
                  </a:cubicBezTo>
                  <a:cubicBezTo>
                    <a:pt x="6489" y="3006"/>
                    <a:pt x="6385" y="2841"/>
                    <a:pt x="6302" y="2675"/>
                  </a:cubicBezTo>
                  <a:cubicBezTo>
                    <a:pt x="6136" y="2240"/>
                    <a:pt x="5970" y="1887"/>
                    <a:pt x="5701" y="1638"/>
                  </a:cubicBezTo>
                  <a:cubicBezTo>
                    <a:pt x="5535" y="1286"/>
                    <a:pt x="5266" y="934"/>
                    <a:pt x="5017" y="685"/>
                  </a:cubicBezTo>
                  <a:cubicBezTo>
                    <a:pt x="4934" y="602"/>
                    <a:pt x="4747" y="415"/>
                    <a:pt x="4582" y="332"/>
                  </a:cubicBezTo>
                  <a:cubicBezTo>
                    <a:pt x="4499" y="167"/>
                    <a:pt x="4312" y="84"/>
                    <a:pt x="414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1068575" y="3662675"/>
              <a:ext cx="164300" cy="105750"/>
            </a:xfrm>
            <a:custGeom>
              <a:avLst/>
              <a:gdLst/>
              <a:ahLst/>
              <a:cxnLst/>
              <a:rect l="l" t="t" r="r" b="b"/>
              <a:pathLst>
                <a:path w="6572" h="4230" extrusionOk="0">
                  <a:moveTo>
                    <a:pt x="2073" y="0"/>
                  </a:moveTo>
                  <a:cubicBezTo>
                    <a:pt x="2073" y="270"/>
                    <a:pt x="1990" y="519"/>
                    <a:pt x="1824" y="705"/>
                  </a:cubicBezTo>
                  <a:cubicBezTo>
                    <a:pt x="1721" y="954"/>
                    <a:pt x="1555" y="1120"/>
                    <a:pt x="1306" y="1306"/>
                  </a:cubicBezTo>
                  <a:cubicBezTo>
                    <a:pt x="1119" y="1472"/>
                    <a:pt x="954" y="1638"/>
                    <a:pt x="684" y="1824"/>
                  </a:cubicBezTo>
                  <a:cubicBezTo>
                    <a:pt x="518" y="1990"/>
                    <a:pt x="270" y="2073"/>
                    <a:pt x="0" y="2073"/>
                  </a:cubicBezTo>
                  <a:cubicBezTo>
                    <a:pt x="1119" y="3110"/>
                    <a:pt x="2425" y="3897"/>
                    <a:pt x="3980" y="4229"/>
                  </a:cubicBezTo>
                  <a:cubicBezTo>
                    <a:pt x="4498" y="3814"/>
                    <a:pt x="5016" y="3296"/>
                    <a:pt x="5452" y="2778"/>
                  </a:cubicBezTo>
                  <a:cubicBezTo>
                    <a:pt x="5701" y="2509"/>
                    <a:pt x="5866" y="2260"/>
                    <a:pt x="6053" y="1907"/>
                  </a:cubicBezTo>
                  <a:lnTo>
                    <a:pt x="6571" y="1306"/>
                  </a:lnTo>
                  <a:cubicBezTo>
                    <a:pt x="5970" y="1223"/>
                    <a:pt x="5348" y="1037"/>
                    <a:pt x="4747" y="871"/>
                  </a:cubicBezTo>
                  <a:cubicBezTo>
                    <a:pt x="4229" y="788"/>
                    <a:pt x="3793" y="601"/>
                    <a:pt x="3379" y="519"/>
                  </a:cubicBezTo>
                  <a:cubicBezTo>
                    <a:pt x="2944" y="353"/>
                    <a:pt x="2508" y="187"/>
                    <a:pt x="207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992900" y="3353800"/>
              <a:ext cx="110400" cy="360725"/>
            </a:xfrm>
            <a:custGeom>
              <a:avLst/>
              <a:gdLst/>
              <a:ahLst/>
              <a:cxnLst/>
              <a:rect l="l" t="t" r="r" b="b"/>
              <a:pathLst>
                <a:path w="4416" h="14429" extrusionOk="0">
                  <a:moveTo>
                    <a:pt x="3981" y="1"/>
                  </a:moveTo>
                  <a:cubicBezTo>
                    <a:pt x="1555" y="1659"/>
                    <a:pt x="1" y="4499"/>
                    <a:pt x="1" y="7608"/>
                  </a:cubicBezTo>
                  <a:cubicBezTo>
                    <a:pt x="1" y="10365"/>
                    <a:pt x="1120" y="12791"/>
                    <a:pt x="3027" y="14428"/>
                  </a:cubicBezTo>
                  <a:cubicBezTo>
                    <a:pt x="3193" y="14262"/>
                    <a:pt x="3379" y="14097"/>
                    <a:pt x="3545" y="13910"/>
                  </a:cubicBezTo>
                  <a:cubicBezTo>
                    <a:pt x="3110" y="13475"/>
                    <a:pt x="2778" y="12956"/>
                    <a:pt x="2509" y="12438"/>
                  </a:cubicBezTo>
                  <a:cubicBezTo>
                    <a:pt x="2156" y="11920"/>
                    <a:pt x="1908" y="11319"/>
                    <a:pt x="1638" y="10718"/>
                  </a:cubicBezTo>
                  <a:cubicBezTo>
                    <a:pt x="1307" y="9515"/>
                    <a:pt x="1120" y="8210"/>
                    <a:pt x="1224" y="6924"/>
                  </a:cubicBezTo>
                  <a:cubicBezTo>
                    <a:pt x="1307" y="5701"/>
                    <a:pt x="1638" y="4416"/>
                    <a:pt x="2156" y="3297"/>
                  </a:cubicBezTo>
                  <a:cubicBezTo>
                    <a:pt x="2509" y="2696"/>
                    <a:pt x="2861" y="2177"/>
                    <a:pt x="3193" y="1659"/>
                  </a:cubicBezTo>
                  <a:cubicBezTo>
                    <a:pt x="3545" y="1224"/>
                    <a:pt x="3981" y="789"/>
                    <a:pt x="4416" y="436"/>
                  </a:cubicBezTo>
                  <a:cubicBezTo>
                    <a:pt x="4333" y="270"/>
                    <a:pt x="4146" y="187"/>
                    <a:pt x="398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0"/>
          <p:cNvGrpSpPr/>
          <p:nvPr/>
        </p:nvGrpSpPr>
        <p:grpSpPr>
          <a:xfrm>
            <a:off x="5863150" y="1729703"/>
            <a:ext cx="842162" cy="1275982"/>
            <a:chOff x="4763000" y="4230650"/>
            <a:chExt cx="393350" cy="595975"/>
          </a:xfrm>
        </p:grpSpPr>
        <p:sp>
          <p:nvSpPr>
            <p:cNvPr id="275" name="Google Shape;275;p30"/>
            <p:cNvSpPr/>
            <p:nvPr/>
          </p:nvSpPr>
          <p:spPr>
            <a:xfrm>
              <a:off x="4763000" y="4230650"/>
              <a:ext cx="393350" cy="595975"/>
            </a:xfrm>
            <a:custGeom>
              <a:avLst/>
              <a:gdLst/>
              <a:ahLst/>
              <a:cxnLst/>
              <a:rect l="l" t="t" r="r" b="b"/>
              <a:pathLst>
                <a:path w="15734" h="23839" extrusionOk="0">
                  <a:moveTo>
                    <a:pt x="7442" y="3711"/>
                  </a:moveTo>
                  <a:lnTo>
                    <a:pt x="7525" y="3794"/>
                  </a:lnTo>
                  <a:cubicBezTo>
                    <a:pt x="7525" y="3846"/>
                    <a:pt x="7478" y="3872"/>
                    <a:pt x="7432" y="3872"/>
                  </a:cubicBezTo>
                  <a:cubicBezTo>
                    <a:pt x="7385" y="3872"/>
                    <a:pt x="7338" y="3846"/>
                    <a:pt x="7338" y="3794"/>
                  </a:cubicBezTo>
                  <a:lnTo>
                    <a:pt x="7442" y="3711"/>
                  </a:lnTo>
                  <a:close/>
                  <a:moveTo>
                    <a:pt x="9328" y="3711"/>
                  </a:moveTo>
                  <a:cubicBezTo>
                    <a:pt x="9411" y="3711"/>
                    <a:pt x="9411" y="3794"/>
                    <a:pt x="9411" y="3794"/>
                  </a:cubicBezTo>
                  <a:cubicBezTo>
                    <a:pt x="9411" y="3846"/>
                    <a:pt x="9390" y="3872"/>
                    <a:pt x="9370" y="3872"/>
                  </a:cubicBezTo>
                  <a:cubicBezTo>
                    <a:pt x="9349" y="3872"/>
                    <a:pt x="9328" y="3846"/>
                    <a:pt x="9328" y="3794"/>
                  </a:cubicBezTo>
                  <a:lnTo>
                    <a:pt x="9328" y="3711"/>
                  </a:lnTo>
                  <a:close/>
                  <a:moveTo>
                    <a:pt x="5887" y="4416"/>
                  </a:moveTo>
                  <a:lnTo>
                    <a:pt x="5887" y="4499"/>
                  </a:lnTo>
                  <a:lnTo>
                    <a:pt x="5784" y="4499"/>
                  </a:lnTo>
                  <a:cubicBezTo>
                    <a:pt x="5784" y="4416"/>
                    <a:pt x="5784" y="4416"/>
                    <a:pt x="5887" y="4416"/>
                  </a:cubicBezTo>
                  <a:close/>
                  <a:moveTo>
                    <a:pt x="7608" y="5535"/>
                  </a:moveTo>
                  <a:cubicBezTo>
                    <a:pt x="7608" y="5535"/>
                    <a:pt x="7691" y="5535"/>
                    <a:pt x="7691" y="5618"/>
                  </a:cubicBezTo>
                  <a:lnTo>
                    <a:pt x="7525" y="5618"/>
                  </a:lnTo>
                  <a:cubicBezTo>
                    <a:pt x="7525" y="5535"/>
                    <a:pt x="7608" y="5535"/>
                    <a:pt x="7608" y="5535"/>
                  </a:cubicBezTo>
                  <a:close/>
                  <a:moveTo>
                    <a:pt x="9598" y="5452"/>
                  </a:moveTo>
                  <a:cubicBezTo>
                    <a:pt x="9681" y="5452"/>
                    <a:pt x="9681" y="5535"/>
                    <a:pt x="9681" y="5618"/>
                  </a:cubicBezTo>
                  <a:cubicBezTo>
                    <a:pt x="9681" y="5618"/>
                    <a:pt x="9681" y="5701"/>
                    <a:pt x="9598" y="5701"/>
                  </a:cubicBezTo>
                  <a:cubicBezTo>
                    <a:pt x="9515" y="5701"/>
                    <a:pt x="9411" y="5618"/>
                    <a:pt x="9411" y="5618"/>
                  </a:cubicBezTo>
                  <a:cubicBezTo>
                    <a:pt x="9411" y="5535"/>
                    <a:pt x="9515" y="5452"/>
                    <a:pt x="9598" y="5452"/>
                  </a:cubicBezTo>
                  <a:close/>
                  <a:moveTo>
                    <a:pt x="5452" y="6053"/>
                  </a:moveTo>
                  <a:lnTo>
                    <a:pt x="5452" y="6136"/>
                  </a:lnTo>
                  <a:lnTo>
                    <a:pt x="5369" y="6136"/>
                  </a:lnTo>
                  <a:cubicBezTo>
                    <a:pt x="5369" y="6053"/>
                    <a:pt x="5369" y="6053"/>
                    <a:pt x="5452" y="6053"/>
                  </a:cubicBezTo>
                  <a:close/>
                  <a:moveTo>
                    <a:pt x="3296" y="6654"/>
                  </a:moveTo>
                  <a:lnTo>
                    <a:pt x="3296" y="6737"/>
                  </a:lnTo>
                  <a:cubicBezTo>
                    <a:pt x="3296" y="6779"/>
                    <a:pt x="3270" y="6799"/>
                    <a:pt x="3244" y="6799"/>
                  </a:cubicBezTo>
                  <a:cubicBezTo>
                    <a:pt x="3218" y="6799"/>
                    <a:pt x="3192" y="6779"/>
                    <a:pt x="3192" y="6737"/>
                  </a:cubicBezTo>
                  <a:cubicBezTo>
                    <a:pt x="3192" y="6737"/>
                    <a:pt x="3192" y="6654"/>
                    <a:pt x="3296" y="6654"/>
                  </a:cubicBezTo>
                  <a:close/>
                  <a:moveTo>
                    <a:pt x="10883" y="6903"/>
                  </a:moveTo>
                  <a:cubicBezTo>
                    <a:pt x="10883" y="6903"/>
                    <a:pt x="10966" y="7007"/>
                    <a:pt x="10966" y="7090"/>
                  </a:cubicBezTo>
                  <a:cubicBezTo>
                    <a:pt x="10966" y="7173"/>
                    <a:pt x="10883" y="7256"/>
                    <a:pt x="10883" y="7256"/>
                  </a:cubicBezTo>
                  <a:cubicBezTo>
                    <a:pt x="10800" y="7256"/>
                    <a:pt x="10717" y="7173"/>
                    <a:pt x="10717" y="7090"/>
                  </a:cubicBezTo>
                  <a:cubicBezTo>
                    <a:pt x="10717" y="7007"/>
                    <a:pt x="10800" y="6903"/>
                    <a:pt x="10883" y="6903"/>
                  </a:cubicBezTo>
                  <a:close/>
                  <a:moveTo>
                    <a:pt x="12790" y="7256"/>
                  </a:moveTo>
                  <a:lnTo>
                    <a:pt x="12790" y="7338"/>
                  </a:lnTo>
                  <a:cubicBezTo>
                    <a:pt x="12790" y="7380"/>
                    <a:pt x="12769" y="7401"/>
                    <a:pt x="12748" y="7401"/>
                  </a:cubicBezTo>
                  <a:cubicBezTo>
                    <a:pt x="12728" y="7401"/>
                    <a:pt x="12707" y="7380"/>
                    <a:pt x="12707" y="7338"/>
                  </a:cubicBezTo>
                  <a:cubicBezTo>
                    <a:pt x="12707" y="7338"/>
                    <a:pt x="12707" y="7256"/>
                    <a:pt x="12790" y="7256"/>
                  </a:cubicBezTo>
                  <a:close/>
                  <a:moveTo>
                    <a:pt x="6820" y="7256"/>
                  </a:moveTo>
                  <a:cubicBezTo>
                    <a:pt x="6820" y="7256"/>
                    <a:pt x="6924" y="7256"/>
                    <a:pt x="6924" y="7338"/>
                  </a:cubicBezTo>
                  <a:cubicBezTo>
                    <a:pt x="6924" y="7421"/>
                    <a:pt x="6820" y="7525"/>
                    <a:pt x="6820" y="7525"/>
                  </a:cubicBezTo>
                  <a:cubicBezTo>
                    <a:pt x="6737" y="7525"/>
                    <a:pt x="6654" y="7421"/>
                    <a:pt x="6654" y="7338"/>
                  </a:cubicBezTo>
                  <a:cubicBezTo>
                    <a:pt x="6654" y="7256"/>
                    <a:pt x="6737" y="7256"/>
                    <a:pt x="6820" y="7256"/>
                  </a:cubicBezTo>
                  <a:close/>
                  <a:moveTo>
                    <a:pt x="8727" y="7256"/>
                  </a:moveTo>
                  <a:cubicBezTo>
                    <a:pt x="8810" y="7256"/>
                    <a:pt x="8893" y="7256"/>
                    <a:pt x="8893" y="7338"/>
                  </a:cubicBezTo>
                  <a:cubicBezTo>
                    <a:pt x="8893" y="7421"/>
                    <a:pt x="8810" y="7525"/>
                    <a:pt x="8727" y="7525"/>
                  </a:cubicBezTo>
                  <a:cubicBezTo>
                    <a:pt x="8644" y="7525"/>
                    <a:pt x="8644" y="7421"/>
                    <a:pt x="8644" y="7338"/>
                  </a:cubicBezTo>
                  <a:cubicBezTo>
                    <a:pt x="8644" y="7256"/>
                    <a:pt x="8644" y="7256"/>
                    <a:pt x="8727" y="7256"/>
                  </a:cubicBezTo>
                  <a:close/>
                  <a:moveTo>
                    <a:pt x="4747" y="7774"/>
                  </a:moveTo>
                  <a:cubicBezTo>
                    <a:pt x="4851" y="7774"/>
                    <a:pt x="4934" y="7857"/>
                    <a:pt x="4934" y="7940"/>
                  </a:cubicBezTo>
                  <a:cubicBezTo>
                    <a:pt x="4934" y="8043"/>
                    <a:pt x="4851" y="8043"/>
                    <a:pt x="4747" y="8043"/>
                  </a:cubicBezTo>
                  <a:cubicBezTo>
                    <a:pt x="4664" y="8043"/>
                    <a:pt x="4581" y="8043"/>
                    <a:pt x="4581" y="7940"/>
                  </a:cubicBezTo>
                  <a:cubicBezTo>
                    <a:pt x="4581" y="7857"/>
                    <a:pt x="4664" y="7774"/>
                    <a:pt x="4747" y="7774"/>
                  </a:cubicBezTo>
                  <a:close/>
                  <a:moveTo>
                    <a:pt x="11836" y="8810"/>
                  </a:moveTo>
                  <a:lnTo>
                    <a:pt x="11836" y="8893"/>
                  </a:lnTo>
                  <a:lnTo>
                    <a:pt x="11753" y="8893"/>
                  </a:lnTo>
                  <a:cubicBezTo>
                    <a:pt x="11753" y="8810"/>
                    <a:pt x="11753" y="8810"/>
                    <a:pt x="11836" y="8810"/>
                  </a:cubicBezTo>
                  <a:close/>
                  <a:moveTo>
                    <a:pt x="9764" y="8810"/>
                  </a:moveTo>
                  <a:cubicBezTo>
                    <a:pt x="9846" y="8810"/>
                    <a:pt x="9929" y="8893"/>
                    <a:pt x="9929" y="8893"/>
                  </a:cubicBezTo>
                  <a:cubicBezTo>
                    <a:pt x="9929" y="8976"/>
                    <a:pt x="9846" y="9080"/>
                    <a:pt x="9764" y="9080"/>
                  </a:cubicBezTo>
                  <a:cubicBezTo>
                    <a:pt x="9681" y="9080"/>
                    <a:pt x="9681" y="8976"/>
                    <a:pt x="9681" y="8893"/>
                  </a:cubicBezTo>
                  <a:cubicBezTo>
                    <a:pt x="9681" y="8893"/>
                    <a:pt x="9681" y="8810"/>
                    <a:pt x="9764" y="8810"/>
                  </a:cubicBezTo>
                  <a:close/>
                  <a:moveTo>
                    <a:pt x="7774" y="9080"/>
                  </a:moveTo>
                  <a:cubicBezTo>
                    <a:pt x="7774" y="9080"/>
                    <a:pt x="7856" y="9080"/>
                    <a:pt x="7856" y="9163"/>
                  </a:cubicBezTo>
                  <a:cubicBezTo>
                    <a:pt x="7856" y="9246"/>
                    <a:pt x="7774" y="9328"/>
                    <a:pt x="7774" y="9328"/>
                  </a:cubicBezTo>
                  <a:cubicBezTo>
                    <a:pt x="7691" y="9328"/>
                    <a:pt x="7608" y="9246"/>
                    <a:pt x="7608" y="9163"/>
                  </a:cubicBezTo>
                  <a:cubicBezTo>
                    <a:pt x="7608" y="9080"/>
                    <a:pt x="7691" y="9080"/>
                    <a:pt x="7774" y="9080"/>
                  </a:cubicBezTo>
                  <a:close/>
                  <a:moveTo>
                    <a:pt x="5970" y="9328"/>
                  </a:moveTo>
                  <a:cubicBezTo>
                    <a:pt x="5970" y="9370"/>
                    <a:pt x="5949" y="9391"/>
                    <a:pt x="5929" y="9391"/>
                  </a:cubicBezTo>
                  <a:cubicBezTo>
                    <a:pt x="5908" y="9391"/>
                    <a:pt x="5887" y="9370"/>
                    <a:pt x="5887" y="9328"/>
                  </a:cubicBezTo>
                  <a:close/>
                  <a:moveTo>
                    <a:pt x="3980" y="9681"/>
                  </a:moveTo>
                  <a:cubicBezTo>
                    <a:pt x="4063" y="9681"/>
                    <a:pt x="4063" y="9764"/>
                    <a:pt x="4063" y="9764"/>
                  </a:cubicBezTo>
                  <a:cubicBezTo>
                    <a:pt x="4063" y="9805"/>
                    <a:pt x="4042" y="9826"/>
                    <a:pt x="4022" y="9826"/>
                  </a:cubicBezTo>
                  <a:cubicBezTo>
                    <a:pt x="4001" y="9826"/>
                    <a:pt x="3980" y="9805"/>
                    <a:pt x="3980" y="9764"/>
                  </a:cubicBezTo>
                  <a:lnTo>
                    <a:pt x="3980" y="9681"/>
                  </a:lnTo>
                  <a:close/>
                  <a:moveTo>
                    <a:pt x="10883" y="10448"/>
                  </a:moveTo>
                  <a:lnTo>
                    <a:pt x="10883" y="10531"/>
                  </a:lnTo>
                  <a:cubicBezTo>
                    <a:pt x="10883" y="10583"/>
                    <a:pt x="10862" y="10608"/>
                    <a:pt x="10841" y="10608"/>
                  </a:cubicBezTo>
                  <a:cubicBezTo>
                    <a:pt x="10821" y="10608"/>
                    <a:pt x="10800" y="10583"/>
                    <a:pt x="10800" y="10531"/>
                  </a:cubicBezTo>
                  <a:cubicBezTo>
                    <a:pt x="10800" y="10448"/>
                    <a:pt x="10800" y="10448"/>
                    <a:pt x="10883" y="10448"/>
                  </a:cubicBezTo>
                  <a:close/>
                  <a:moveTo>
                    <a:pt x="8997" y="10717"/>
                  </a:moveTo>
                  <a:cubicBezTo>
                    <a:pt x="8997" y="10759"/>
                    <a:pt x="8971" y="10779"/>
                    <a:pt x="8945" y="10779"/>
                  </a:cubicBezTo>
                  <a:cubicBezTo>
                    <a:pt x="8919" y="10779"/>
                    <a:pt x="8893" y="10759"/>
                    <a:pt x="8893" y="10717"/>
                  </a:cubicBezTo>
                  <a:close/>
                  <a:moveTo>
                    <a:pt x="7089" y="10966"/>
                  </a:moveTo>
                  <a:cubicBezTo>
                    <a:pt x="7172" y="10966"/>
                    <a:pt x="7172" y="11049"/>
                    <a:pt x="7172" y="11049"/>
                  </a:cubicBezTo>
                  <a:cubicBezTo>
                    <a:pt x="7172" y="11101"/>
                    <a:pt x="7131" y="11127"/>
                    <a:pt x="7089" y="11127"/>
                  </a:cubicBezTo>
                  <a:cubicBezTo>
                    <a:pt x="7048" y="11127"/>
                    <a:pt x="7007" y="11101"/>
                    <a:pt x="7007" y="11049"/>
                  </a:cubicBezTo>
                  <a:lnTo>
                    <a:pt x="7089" y="10966"/>
                  </a:lnTo>
                  <a:close/>
                  <a:moveTo>
                    <a:pt x="5182" y="11236"/>
                  </a:moveTo>
                  <a:cubicBezTo>
                    <a:pt x="5265" y="11236"/>
                    <a:pt x="5265" y="11236"/>
                    <a:pt x="5265" y="11318"/>
                  </a:cubicBezTo>
                  <a:lnTo>
                    <a:pt x="5182" y="11318"/>
                  </a:lnTo>
                  <a:lnTo>
                    <a:pt x="5182" y="11236"/>
                  </a:lnTo>
                  <a:close/>
                  <a:moveTo>
                    <a:pt x="7856" y="0"/>
                  </a:moveTo>
                  <a:cubicBezTo>
                    <a:pt x="3545" y="0"/>
                    <a:pt x="0" y="3545"/>
                    <a:pt x="0" y="7857"/>
                  </a:cubicBezTo>
                  <a:cubicBezTo>
                    <a:pt x="0" y="10531"/>
                    <a:pt x="1389" y="13122"/>
                    <a:pt x="3711" y="14511"/>
                  </a:cubicBezTo>
                  <a:cubicBezTo>
                    <a:pt x="3897" y="15112"/>
                    <a:pt x="4333" y="15630"/>
                    <a:pt x="4934" y="16065"/>
                  </a:cubicBezTo>
                  <a:lnTo>
                    <a:pt x="5017" y="16065"/>
                  </a:lnTo>
                  <a:cubicBezTo>
                    <a:pt x="5182" y="16335"/>
                    <a:pt x="5452" y="17019"/>
                    <a:pt x="5701" y="18221"/>
                  </a:cubicBezTo>
                  <a:cubicBezTo>
                    <a:pt x="5784" y="18822"/>
                    <a:pt x="5887" y="19444"/>
                    <a:pt x="5970" y="19962"/>
                  </a:cubicBezTo>
                  <a:cubicBezTo>
                    <a:pt x="6302" y="22802"/>
                    <a:pt x="6488" y="23839"/>
                    <a:pt x="7856" y="23839"/>
                  </a:cubicBezTo>
                  <a:cubicBezTo>
                    <a:pt x="9245" y="23839"/>
                    <a:pt x="9411" y="22802"/>
                    <a:pt x="9764" y="19962"/>
                  </a:cubicBezTo>
                  <a:cubicBezTo>
                    <a:pt x="9846" y="19444"/>
                    <a:pt x="9929" y="18822"/>
                    <a:pt x="10033" y="18221"/>
                  </a:cubicBezTo>
                  <a:cubicBezTo>
                    <a:pt x="10199" y="17019"/>
                    <a:pt x="10551" y="16335"/>
                    <a:pt x="10717" y="16065"/>
                  </a:cubicBezTo>
                  <a:cubicBezTo>
                    <a:pt x="11588" y="15547"/>
                    <a:pt x="11836" y="14946"/>
                    <a:pt x="11919" y="14511"/>
                  </a:cubicBezTo>
                  <a:cubicBezTo>
                    <a:pt x="13661" y="13557"/>
                    <a:pt x="15547" y="11837"/>
                    <a:pt x="15733" y="7857"/>
                  </a:cubicBezTo>
                  <a:cubicBezTo>
                    <a:pt x="15733" y="5867"/>
                    <a:pt x="15029" y="3897"/>
                    <a:pt x="13557" y="2426"/>
                  </a:cubicBezTo>
                  <a:cubicBezTo>
                    <a:pt x="12106" y="871"/>
                    <a:pt x="9929" y="0"/>
                    <a:pt x="785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4916375" y="4615175"/>
              <a:ext cx="86575" cy="176725"/>
            </a:xfrm>
            <a:custGeom>
              <a:avLst/>
              <a:gdLst/>
              <a:ahLst/>
              <a:cxnLst/>
              <a:rect l="l" t="t" r="r" b="b"/>
              <a:pathLst>
                <a:path w="3463" h="7069" extrusionOk="0">
                  <a:moveTo>
                    <a:pt x="1" y="0"/>
                  </a:moveTo>
                  <a:lnTo>
                    <a:pt x="1" y="0"/>
                  </a:lnTo>
                  <a:cubicBezTo>
                    <a:pt x="270" y="436"/>
                    <a:pt x="685" y="1203"/>
                    <a:pt x="872" y="2591"/>
                  </a:cubicBezTo>
                  <a:cubicBezTo>
                    <a:pt x="1307" y="4913"/>
                    <a:pt x="1473" y="7069"/>
                    <a:pt x="1721" y="7069"/>
                  </a:cubicBezTo>
                  <a:cubicBezTo>
                    <a:pt x="1991" y="7069"/>
                    <a:pt x="2157" y="4913"/>
                    <a:pt x="2509" y="2591"/>
                  </a:cubicBezTo>
                  <a:cubicBezTo>
                    <a:pt x="2758" y="1203"/>
                    <a:pt x="3110" y="436"/>
                    <a:pt x="3463" y="0"/>
                  </a:cubicBezTo>
                  <a:lnTo>
                    <a:pt x="3463" y="0"/>
                  </a:lnTo>
                  <a:cubicBezTo>
                    <a:pt x="3276" y="83"/>
                    <a:pt x="3027" y="166"/>
                    <a:pt x="2862" y="249"/>
                  </a:cubicBezTo>
                  <a:cubicBezTo>
                    <a:pt x="2509" y="332"/>
                    <a:pt x="2074" y="436"/>
                    <a:pt x="1721" y="436"/>
                  </a:cubicBezTo>
                  <a:cubicBezTo>
                    <a:pt x="1307" y="436"/>
                    <a:pt x="954" y="332"/>
                    <a:pt x="602" y="249"/>
                  </a:cubicBezTo>
                  <a:cubicBezTo>
                    <a:pt x="353" y="166"/>
                    <a:pt x="167" y="83"/>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5123675" y="4463850"/>
              <a:ext cx="25" cy="25"/>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4888400" y="4580450"/>
              <a:ext cx="142550" cy="32675"/>
            </a:xfrm>
            <a:custGeom>
              <a:avLst/>
              <a:gdLst/>
              <a:ahLst/>
              <a:cxnLst/>
              <a:rect l="l" t="t" r="r" b="b"/>
              <a:pathLst>
                <a:path w="5702" h="1307" extrusionOk="0">
                  <a:moveTo>
                    <a:pt x="83" y="0"/>
                  </a:moveTo>
                  <a:lnTo>
                    <a:pt x="83" y="0"/>
                  </a:lnTo>
                  <a:cubicBezTo>
                    <a:pt x="1" y="353"/>
                    <a:pt x="249" y="685"/>
                    <a:pt x="768" y="954"/>
                  </a:cubicBezTo>
                  <a:cubicBezTo>
                    <a:pt x="1120" y="1037"/>
                    <a:pt x="1472" y="1120"/>
                    <a:pt x="1721" y="1203"/>
                  </a:cubicBezTo>
                  <a:cubicBezTo>
                    <a:pt x="2156" y="1203"/>
                    <a:pt x="2509" y="1306"/>
                    <a:pt x="2840" y="1306"/>
                  </a:cubicBezTo>
                  <a:cubicBezTo>
                    <a:pt x="3193" y="1306"/>
                    <a:pt x="3545" y="1203"/>
                    <a:pt x="3877" y="1203"/>
                  </a:cubicBezTo>
                  <a:cubicBezTo>
                    <a:pt x="4229" y="1120"/>
                    <a:pt x="4582" y="1037"/>
                    <a:pt x="4913" y="954"/>
                  </a:cubicBezTo>
                  <a:cubicBezTo>
                    <a:pt x="5432" y="685"/>
                    <a:pt x="5701" y="353"/>
                    <a:pt x="5618" y="0"/>
                  </a:cubicBezTo>
                  <a:lnTo>
                    <a:pt x="5618" y="0"/>
                  </a:lnTo>
                  <a:cubicBezTo>
                    <a:pt x="5535" y="83"/>
                    <a:pt x="5535" y="83"/>
                    <a:pt x="5432" y="83"/>
                  </a:cubicBezTo>
                  <a:cubicBezTo>
                    <a:pt x="4665" y="436"/>
                    <a:pt x="3711" y="602"/>
                    <a:pt x="2840" y="602"/>
                  </a:cubicBezTo>
                  <a:cubicBezTo>
                    <a:pt x="1908" y="602"/>
                    <a:pt x="1037" y="436"/>
                    <a:pt x="166" y="83"/>
                  </a:cubicBezTo>
                  <a:lnTo>
                    <a:pt x="83"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4797700" y="4265375"/>
              <a:ext cx="323925" cy="323900"/>
            </a:xfrm>
            <a:custGeom>
              <a:avLst/>
              <a:gdLst/>
              <a:ahLst/>
              <a:cxnLst/>
              <a:rect l="l" t="t" r="r" b="b"/>
              <a:pathLst>
                <a:path w="12957" h="12956" extrusionOk="0">
                  <a:moveTo>
                    <a:pt x="6468" y="601"/>
                  </a:moveTo>
                  <a:cubicBezTo>
                    <a:pt x="6821" y="601"/>
                    <a:pt x="7090" y="684"/>
                    <a:pt x="7422" y="684"/>
                  </a:cubicBezTo>
                  <a:lnTo>
                    <a:pt x="7422" y="850"/>
                  </a:lnTo>
                  <a:cubicBezTo>
                    <a:pt x="7422" y="1202"/>
                    <a:pt x="7173" y="1472"/>
                    <a:pt x="6821" y="1472"/>
                  </a:cubicBezTo>
                  <a:cubicBezTo>
                    <a:pt x="6468" y="1472"/>
                    <a:pt x="6137" y="1202"/>
                    <a:pt x="6137" y="850"/>
                  </a:cubicBezTo>
                  <a:cubicBezTo>
                    <a:pt x="6137" y="767"/>
                    <a:pt x="6137" y="684"/>
                    <a:pt x="6220" y="601"/>
                  </a:cubicBezTo>
                  <a:close/>
                  <a:moveTo>
                    <a:pt x="7940" y="850"/>
                  </a:moveTo>
                  <a:cubicBezTo>
                    <a:pt x="8376" y="954"/>
                    <a:pt x="8728" y="1120"/>
                    <a:pt x="9163" y="1285"/>
                  </a:cubicBezTo>
                  <a:cubicBezTo>
                    <a:pt x="8977" y="1368"/>
                    <a:pt x="8811" y="1472"/>
                    <a:pt x="8645" y="1472"/>
                  </a:cubicBezTo>
                  <a:cubicBezTo>
                    <a:pt x="8293" y="1472"/>
                    <a:pt x="7940" y="1202"/>
                    <a:pt x="7940" y="850"/>
                  </a:cubicBezTo>
                  <a:close/>
                  <a:moveTo>
                    <a:pt x="5619" y="684"/>
                  </a:moveTo>
                  <a:cubicBezTo>
                    <a:pt x="5619" y="767"/>
                    <a:pt x="5701" y="850"/>
                    <a:pt x="5701" y="1037"/>
                  </a:cubicBezTo>
                  <a:cubicBezTo>
                    <a:pt x="5701" y="1368"/>
                    <a:pt x="5349" y="1638"/>
                    <a:pt x="5017" y="1638"/>
                  </a:cubicBezTo>
                  <a:cubicBezTo>
                    <a:pt x="4665" y="1638"/>
                    <a:pt x="4313" y="1368"/>
                    <a:pt x="4313" y="1037"/>
                  </a:cubicBezTo>
                  <a:cubicBezTo>
                    <a:pt x="4748" y="850"/>
                    <a:pt x="5183" y="767"/>
                    <a:pt x="5619" y="684"/>
                  </a:cubicBezTo>
                  <a:close/>
                  <a:moveTo>
                    <a:pt x="3877" y="1202"/>
                  </a:moveTo>
                  <a:cubicBezTo>
                    <a:pt x="4064" y="1285"/>
                    <a:pt x="4147" y="1472"/>
                    <a:pt x="4147" y="1638"/>
                  </a:cubicBezTo>
                  <a:cubicBezTo>
                    <a:pt x="4147" y="2073"/>
                    <a:pt x="3794" y="2322"/>
                    <a:pt x="3463" y="2322"/>
                  </a:cubicBezTo>
                  <a:cubicBezTo>
                    <a:pt x="3193" y="2322"/>
                    <a:pt x="2945" y="2156"/>
                    <a:pt x="2841" y="1887"/>
                  </a:cubicBezTo>
                  <a:cubicBezTo>
                    <a:pt x="3193" y="1638"/>
                    <a:pt x="3546" y="1368"/>
                    <a:pt x="3877" y="1202"/>
                  </a:cubicBezTo>
                  <a:close/>
                  <a:moveTo>
                    <a:pt x="2509" y="2156"/>
                  </a:moveTo>
                  <a:lnTo>
                    <a:pt x="2509" y="2322"/>
                  </a:lnTo>
                  <a:cubicBezTo>
                    <a:pt x="2509" y="2674"/>
                    <a:pt x="2240" y="2923"/>
                    <a:pt x="1908" y="2923"/>
                  </a:cubicBezTo>
                  <a:lnTo>
                    <a:pt x="1804" y="2923"/>
                  </a:lnTo>
                  <a:cubicBezTo>
                    <a:pt x="1991" y="2674"/>
                    <a:pt x="2240" y="2405"/>
                    <a:pt x="2509" y="2156"/>
                  </a:cubicBezTo>
                  <a:close/>
                  <a:moveTo>
                    <a:pt x="9764" y="1638"/>
                  </a:moveTo>
                  <a:cubicBezTo>
                    <a:pt x="9930" y="1721"/>
                    <a:pt x="10096" y="1887"/>
                    <a:pt x="10283" y="2073"/>
                  </a:cubicBezTo>
                  <a:lnTo>
                    <a:pt x="10283" y="2322"/>
                  </a:lnTo>
                  <a:cubicBezTo>
                    <a:pt x="10283" y="2674"/>
                    <a:pt x="10013" y="2923"/>
                    <a:pt x="9681" y="2923"/>
                  </a:cubicBezTo>
                  <a:cubicBezTo>
                    <a:pt x="9329" y="2923"/>
                    <a:pt x="8977" y="2674"/>
                    <a:pt x="8977" y="2322"/>
                  </a:cubicBezTo>
                  <a:cubicBezTo>
                    <a:pt x="8977" y="1887"/>
                    <a:pt x="9329" y="1638"/>
                    <a:pt x="9681" y="1638"/>
                  </a:cubicBezTo>
                  <a:close/>
                  <a:moveTo>
                    <a:pt x="6054" y="1638"/>
                  </a:moveTo>
                  <a:cubicBezTo>
                    <a:pt x="6468" y="1638"/>
                    <a:pt x="6821" y="1990"/>
                    <a:pt x="6821" y="2405"/>
                  </a:cubicBezTo>
                  <a:cubicBezTo>
                    <a:pt x="6821" y="2840"/>
                    <a:pt x="6468" y="3192"/>
                    <a:pt x="6054" y="3192"/>
                  </a:cubicBezTo>
                  <a:cubicBezTo>
                    <a:pt x="5619" y="3192"/>
                    <a:pt x="5266" y="2840"/>
                    <a:pt x="5266" y="2405"/>
                  </a:cubicBezTo>
                  <a:cubicBezTo>
                    <a:pt x="5266" y="1990"/>
                    <a:pt x="5619" y="1638"/>
                    <a:pt x="6054" y="1638"/>
                  </a:cubicBezTo>
                  <a:close/>
                  <a:moveTo>
                    <a:pt x="7940" y="1638"/>
                  </a:moveTo>
                  <a:cubicBezTo>
                    <a:pt x="8376" y="1638"/>
                    <a:pt x="8728" y="1990"/>
                    <a:pt x="8728" y="2405"/>
                  </a:cubicBezTo>
                  <a:cubicBezTo>
                    <a:pt x="8728" y="2840"/>
                    <a:pt x="8376" y="3192"/>
                    <a:pt x="7940" y="3192"/>
                  </a:cubicBezTo>
                  <a:cubicBezTo>
                    <a:pt x="7609" y="3192"/>
                    <a:pt x="7256" y="2840"/>
                    <a:pt x="7256" y="2405"/>
                  </a:cubicBezTo>
                  <a:cubicBezTo>
                    <a:pt x="7256" y="1990"/>
                    <a:pt x="7609" y="1638"/>
                    <a:pt x="7940" y="1638"/>
                  </a:cubicBezTo>
                  <a:close/>
                  <a:moveTo>
                    <a:pt x="10614" y="2405"/>
                  </a:moveTo>
                  <a:cubicBezTo>
                    <a:pt x="10967" y="2674"/>
                    <a:pt x="11236" y="3027"/>
                    <a:pt x="11402" y="3358"/>
                  </a:cubicBezTo>
                  <a:cubicBezTo>
                    <a:pt x="11319" y="3441"/>
                    <a:pt x="11236" y="3441"/>
                    <a:pt x="11132" y="3441"/>
                  </a:cubicBezTo>
                  <a:cubicBezTo>
                    <a:pt x="10801" y="3441"/>
                    <a:pt x="10531" y="3192"/>
                    <a:pt x="10531" y="2757"/>
                  </a:cubicBezTo>
                  <a:cubicBezTo>
                    <a:pt x="10531" y="2674"/>
                    <a:pt x="10531" y="2508"/>
                    <a:pt x="10614" y="2405"/>
                  </a:cubicBezTo>
                  <a:close/>
                  <a:moveTo>
                    <a:pt x="4499" y="2322"/>
                  </a:moveTo>
                  <a:cubicBezTo>
                    <a:pt x="4831" y="2322"/>
                    <a:pt x="5183" y="2674"/>
                    <a:pt x="5183" y="3110"/>
                  </a:cubicBezTo>
                  <a:cubicBezTo>
                    <a:pt x="5183" y="3545"/>
                    <a:pt x="4831" y="3794"/>
                    <a:pt x="4499" y="3794"/>
                  </a:cubicBezTo>
                  <a:cubicBezTo>
                    <a:pt x="4064" y="3794"/>
                    <a:pt x="3711" y="3545"/>
                    <a:pt x="3711" y="3110"/>
                  </a:cubicBezTo>
                  <a:cubicBezTo>
                    <a:pt x="3711" y="2674"/>
                    <a:pt x="4064" y="2322"/>
                    <a:pt x="4499" y="2322"/>
                  </a:cubicBezTo>
                  <a:close/>
                  <a:moveTo>
                    <a:pt x="1390" y="3545"/>
                  </a:moveTo>
                  <a:cubicBezTo>
                    <a:pt x="1473" y="3545"/>
                    <a:pt x="1473" y="3628"/>
                    <a:pt x="1473" y="3711"/>
                  </a:cubicBezTo>
                  <a:cubicBezTo>
                    <a:pt x="1473" y="4063"/>
                    <a:pt x="1286" y="4312"/>
                    <a:pt x="1037" y="4395"/>
                  </a:cubicBezTo>
                  <a:cubicBezTo>
                    <a:pt x="1120" y="4063"/>
                    <a:pt x="1286" y="3794"/>
                    <a:pt x="1390" y="3545"/>
                  </a:cubicBezTo>
                  <a:close/>
                  <a:moveTo>
                    <a:pt x="2509" y="3110"/>
                  </a:moveTo>
                  <a:cubicBezTo>
                    <a:pt x="2945" y="3110"/>
                    <a:pt x="3193" y="3358"/>
                    <a:pt x="3193" y="3711"/>
                  </a:cubicBezTo>
                  <a:cubicBezTo>
                    <a:pt x="3193" y="4063"/>
                    <a:pt x="2945" y="4395"/>
                    <a:pt x="2509" y="4395"/>
                  </a:cubicBezTo>
                  <a:cubicBezTo>
                    <a:pt x="2157" y="4395"/>
                    <a:pt x="1908" y="4063"/>
                    <a:pt x="1908" y="3711"/>
                  </a:cubicBezTo>
                  <a:cubicBezTo>
                    <a:pt x="1908" y="3358"/>
                    <a:pt x="2157" y="3110"/>
                    <a:pt x="2509" y="3110"/>
                  </a:cubicBezTo>
                  <a:close/>
                  <a:moveTo>
                    <a:pt x="10013" y="3192"/>
                  </a:moveTo>
                  <a:cubicBezTo>
                    <a:pt x="10448" y="3192"/>
                    <a:pt x="10801" y="3545"/>
                    <a:pt x="10801" y="3959"/>
                  </a:cubicBezTo>
                  <a:cubicBezTo>
                    <a:pt x="10801" y="4395"/>
                    <a:pt x="10448" y="4747"/>
                    <a:pt x="10013" y="4747"/>
                  </a:cubicBezTo>
                  <a:cubicBezTo>
                    <a:pt x="9578" y="4747"/>
                    <a:pt x="9329" y="4395"/>
                    <a:pt x="9329" y="3959"/>
                  </a:cubicBezTo>
                  <a:cubicBezTo>
                    <a:pt x="9329" y="3545"/>
                    <a:pt x="9578" y="3192"/>
                    <a:pt x="10013" y="3192"/>
                  </a:cubicBezTo>
                  <a:close/>
                  <a:moveTo>
                    <a:pt x="6220" y="3441"/>
                  </a:moveTo>
                  <a:cubicBezTo>
                    <a:pt x="6655" y="3441"/>
                    <a:pt x="6987" y="3794"/>
                    <a:pt x="6987" y="4229"/>
                  </a:cubicBezTo>
                  <a:cubicBezTo>
                    <a:pt x="6987" y="4664"/>
                    <a:pt x="6655" y="4913"/>
                    <a:pt x="6220" y="4913"/>
                  </a:cubicBezTo>
                  <a:cubicBezTo>
                    <a:pt x="5784" y="4913"/>
                    <a:pt x="5432" y="4664"/>
                    <a:pt x="5432" y="4229"/>
                  </a:cubicBezTo>
                  <a:cubicBezTo>
                    <a:pt x="5432" y="3794"/>
                    <a:pt x="5784" y="3441"/>
                    <a:pt x="6220" y="3441"/>
                  </a:cubicBezTo>
                  <a:close/>
                  <a:moveTo>
                    <a:pt x="11568" y="3711"/>
                  </a:moveTo>
                  <a:cubicBezTo>
                    <a:pt x="11837" y="4063"/>
                    <a:pt x="12003" y="4478"/>
                    <a:pt x="12086" y="4913"/>
                  </a:cubicBezTo>
                  <a:lnTo>
                    <a:pt x="11837" y="4913"/>
                  </a:lnTo>
                  <a:cubicBezTo>
                    <a:pt x="11485" y="4913"/>
                    <a:pt x="11132" y="4664"/>
                    <a:pt x="11132" y="4312"/>
                  </a:cubicBezTo>
                  <a:cubicBezTo>
                    <a:pt x="11132" y="4063"/>
                    <a:pt x="11319" y="3794"/>
                    <a:pt x="11568" y="3711"/>
                  </a:cubicBezTo>
                  <a:close/>
                  <a:moveTo>
                    <a:pt x="8210" y="3358"/>
                  </a:moveTo>
                  <a:cubicBezTo>
                    <a:pt x="8645" y="3358"/>
                    <a:pt x="8977" y="3711"/>
                    <a:pt x="8977" y="4229"/>
                  </a:cubicBezTo>
                  <a:cubicBezTo>
                    <a:pt x="8977" y="4664"/>
                    <a:pt x="8645" y="4996"/>
                    <a:pt x="8210" y="4996"/>
                  </a:cubicBezTo>
                  <a:cubicBezTo>
                    <a:pt x="7691" y="4996"/>
                    <a:pt x="7339" y="4664"/>
                    <a:pt x="7339" y="4229"/>
                  </a:cubicBezTo>
                  <a:cubicBezTo>
                    <a:pt x="7339" y="3711"/>
                    <a:pt x="7691" y="3358"/>
                    <a:pt x="8210" y="3358"/>
                  </a:cubicBezTo>
                  <a:close/>
                  <a:moveTo>
                    <a:pt x="4064" y="3959"/>
                  </a:moveTo>
                  <a:cubicBezTo>
                    <a:pt x="4396" y="3959"/>
                    <a:pt x="4748" y="4312"/>
                    <a:pt x="4748" y="4747"/>
                  </a:cubicBezTo>
                  <a:cubicBezTo>
                    <a:pt x="4748" y="5182"/>
                    <a:pt x="4396" y="5514"/>
                    <a:pt x="4064" y="5514"/>
                  </a:cubicBezTo>
                  <a:cubicBezTo>
                    <a:pt x="3629" y="5514"/>
                    <a:pt x="3276" y="5182"/>
                    <a:pt x="3276" y="4747"/>
                  </a:cubicBezTo>
                  <a:cubicBezTo>
                    <a:pt x="3276" y="4312"/>
                    <a:pt x="3629" y="3959"/>
                    <a:pt x="4064" y="3959"/>
                  </a:cubicBezTo>
                  <a:close/>
                  <a:moveTo>
                    <a:pt x="1908" y="4664"/>
                  </a:moveTo>
                  <a:cubicBezTo>
                    <a:pt x="2240" y="4664"/>
                    <a:pt x="2592" y="4996"/>
                    <a:pt x="2592" y="5348"/>
                  </a:cubicBezTo>
                  <a:cubicBezTo>
                    <a:pt x="2592" y="5784"/>
                    <a:pt x="2240" y="6136"/>
                    <a:pt x="1908" y="6136"/>
                  </a:cubicBezTo>
                  <a:cubicBezTo>
                    <a:pt x="1473" y="6136"/>
                    <a:pt x="1120" y="5784"/>
                    <a:pt x="1120" y="5348"/>
                  </a:cubicBezTo>
                  <a:cubicBezTo>
                    <a:pt x="1120" y="4996"/>
                    <a:pt x="1473" y="4664"/>
                    <a:pt x="1908" y="4664"/>
                  </a:cubicBezTo>
                  <a:close/>
                  <a:moveTo>
                    <a:pt x="685" y="5348"/>
                  </a:moveTo>
                  <a:cubicBezTo>
                    <a:pt x="768" y="5431"/>
                    <a:pt x="768" y="5618"/>
                    <a:pt x="768" y="5701"/>
                  </a:cubicBezTo>
                  <a:cubicBezTo>
                    <a:pt x="768" y="5949"/>
                    <a:pt x="768" y="6136"/>
                    <a:pt x="602" y="6219"/>
                  </a:cubicBezTo>
                  <a:cubicBezTo>
                    <a:pt x="602" y="5949"/>
                    <a:pt x="685" y="5618"/>
                    <a:pt x="685" y="5348"/>
                  </a:cubicBezTo>
                  <a:close/>
                  <a:moveTo>
                    <a:pt x="9495" y="4913"/>
                  </a:moveTo>
                  <a:cubicBezTo>
                    <a:pt x="9930" y="4913"/>
                    <a:pt x="10283" y="5265"/>
                    <a:pt x="10283" y="5701"/>
                  </a:cubicBezTo>
                  <a:cubicBezTo>
                    <a:pt x="10283" y="6136"/>
                    <a:pt x="9930" y="6551"/>
                    <a:pt x="9495" y="6551"/>
                  </a:cubicBezTo>
                  <a:cubicBezTo>
                    <a:pt x="8977" y="6551"/>
                    <a:pt x="8645" y="6136"/>
                    <a:pt x="8645" y="5701"/>
                  </a:cubicBezTo>
                  <a:cubicBezTo>
                    <a:pt x="8645" y="5265"/>
                    <a:pt x="8977" y="4913"/>
                    <a:pt x="9495" y="4913"/>
                  </a:cubicBezTo>
                  <a:close/>
                  <a:moveTo>
                    <a:pt x="11402" y="5265"/>
                  </a:moveTo>
                  <a:cubicBezTo>
                    <a:pt x="11754" y="5265"/>
                    <a:pt x="12086" y="5514"/>
                    <a:pt x="12086" y="5949"/>
                  </a:cubicBezTo>
                  <a:cubicBezTo>
                    <a:pt x="12086" y="6385"/>
                    <a:pt x="11754" y="6737"/>
                    <a:pt x="11402" y="6737"/>
                  </a:cubicBezTo>
                  <a:cubicBezTo>
                    <a:pt x="10967" y="6737"/>
                    <a:pt x="10614" y="6385"/>
                    <a:pt x="10614" y="5949"/>
                  </a:cubicBezTo>
                  <a:cubicBezTo>
                    <a:pt x="10614" y="5514"/>
                    <a:pt x="10967" y="5265"/>
                    <a:pt x="11402" y="5265"/>
                  </a:cubicBezTo>
                  <a:close/>
                  <a:moveTo>
                    <a:pt x="5432" y="5182"/>
                  </a:moveTo>
                  <a:cubicBezTo>
                    <a:pt x="5867" y="5182"/>
                    <a:pt x="6220" y="5514"/>
                    <a:pt x="6220" y="5949"/>
                  </a:cubicBezTo>
                  <a:cubicBezTo>
                    <a:pt x="6220" y="6468"/>
                    <a:pt x="5867" y="6820"/>
                    <a:pt x="5432" y="6820"/>
                  </a:cubicBezTo>
                  <a:cubicBezTo>
                    <a:pt x="4914" y="6820"/>
                    <a:pt x="4582" y="6468"/>
                    <a:pt x="4582" y="5949"/>
                  </a:cubicBezTo>
                  <a:cubicBezTo>
                    <a:pt x="4582" y="5514"/>
                    <a:pt x="4914" y="5182"/>
                    <a:pt x="5432" y="5182"/>
                  </a:cubicBezTo>
                  <a:close/>
                  <a:moveTo>
                    <a:pt x="7339" y="5182"/>
                  </a:moveTo>
                  <a:cubicBezTo>
                    <a:pt x="7774" y="5182"/>
                    <a:pt x="8210" y="5514"/>
                    <a:pt x="8210" y="5949"/>
                  </a:cubicBezTo>
                  <a:cubicBezTo>
                    <a:pt x="8210" y="6468"/>
                    <a:pt x="7774" y="6820"/>
                    <a:pt x="7339" y="6820"/>
                  </a:cubicBezTo>
                  <a:cubicBezTo>
                    <a:pt x="6904" y="6820"/>
                    <a:pt x="6572" y="6468"/>
                    <a:pt x="6572" y="5949"/>
                  </a:cubicBezTo>
                  <a:cubicBezTo>
                    <a:pt x="6572" y="5514"/>
                    <a:pt x="6904" y="5182"/>
                    <a:pt x="7339" y="5182"/>
                  </a:cubicBezTo>
                  <a:close/>
                  <a:moveTo>
                    <a:pt x="3359" y="5701"/>
                  </a:moveTo>
                  <a:cubicBezTo>
                    <a:pt x="3794" y="5701"/>
                    <a:pt x="4230" y="6032"/>
                    <a:pt x="4230" y="6551"/>
                  </a:cubicBezTo>
                  <a:cubicBezTo>
                    <a:pt x="4230" y="6986"/>
                    <a:pt x="3794" y="7338"/>
                    <a:pt x="3359" y="7338"/>
                  </a:cubicBezTo>
                  <a:cubicBezTo>
                    <a:pt x="2945" y="7338"/>
                    <a:pt x="2509" y="6986"/>
                    <a:pt x="2509" y="6551"/>
                  </a:cubicBezTo>
                  <a:cubicBezTo>
                    <a:pt x="2509" y="6032"/>
                    <a:pt x="2945" y="5701"/>
                    <a:pt x="3359" y="5701"/>
                  </a:cubicBezTo>
                  <a:close/>
                  <a:moveTo>
                    <a:pt x="1286" y="6468"/>
                  </a:moveTo>
                  <a:cubicBezTo>
                    <a:pt x="1722" y="6468"/>
                    <a:pt x="2074" y="6820"/>
                    <a:pt x="2074" y="7255"/>
                  </a:cubicBezTo>
                  <a:cubicBezTo>
                    <a:pt x="2074" y="7587"/>
                    <a:pt x="1722" y="7939"/>
                    <a:pt x="1286" y="7939"/>
                  </a:cubicBezTo>
                  <a:cubicBezTo>
                    <a:pt x="1037" y="7939"/>
                    <a:pt x="872" y="7857"/>
                    <a:pt x="768" y="7691"/>
                  </a:cubicBezTo>
                  <a:cubicBezTo>
                    <a:pt x="685" y="7421"/>
                    <a:pt x="602" y="7172"/>
                    <a:pt x="602" y="6903"/>
                  </a:cubicBezTo>
                  <a:cubicBezTo>
                    <a:pt x="768" y="6654"/>
                    <a:pt x="1037" y="6468"/>
                    <a:pt x="1286" y="6468"/>
                  </a:cubicBezTo>
                  <a:close/>
                  <a:moveTo>
                    <a:pt x="10448" y="6737"/>
                  </a:moveTo>
                  <a:cubicBezTo>
                    <a:pt x="10801" y="6737"/>
                    <a:pt x="11132" y="7069"/>
                    <a:pt x="11132" y="7504"/>
                  </a:cubicBezTo>
                  <a:cubicBezTo>
                    <a:pt x="11132" y="7939"/>
                    <a:pt x="10801" y="8209"/>
                    <a:pt x="10448" y="8209"/>
                  </a:cubicBezTo>
                  <a:cubicBezTo>
                    <a:pt x="10013" y="8209"/>
                    <a:pt x="9681" y="7939"/>
                    <a:pt x="9681" y="7504"/>
                  </a:cubicBezTo>
                  <a:cubicBezTo>
                    <a:pt x="9681" y="7069"/>
                    <a:pt x="10013" y="6737"/>
                    <a:pt x="10448" y="6737"/>
                  </a:cubicBezTo>
                  <a:close/>
                  <a:moveTo>
                    <a:pt x="12273" y="6903"/>
                  </a:moveTo>
                  <a:cubicBezTo>
                    <a:pt x="12273" y="7338"/>
                    <a:pt x="12169" y="7774"/>
                    <a:pt x="12086" y="8209"/>
                  </a:cubicBezTo>
                  <a:cubicBezTo>
                    <a:pt x="11837" y="8022"/>
                    <a:pt x="11651" y="7857"/>
                    <a:pt x="11651" y="7587"/>
                  </a:cubicBezTo>
                  <a:cubicBezTo>
                    <a:pt x="11651" y="7172"/>
                    <a:pt x="11920" y="6903"/>
                    <a:pt x="12273" y="6903"/>
                  </a:cubicBezTo>
                  <a:close/>
                  <a:moveTo>
                    <a:pt x="8376" y="6737"/>
                  </a:moveTo>
                  <a:cubicBezTo>
                    <a:pt x="8894" y="6737"/>
                    <a:pt x="9246" y="7069"/>
                    <a:pt x="9246" y="7587"/>
                  </a:cubicBezTo>
                  <a:cubicBezTo>
                    <a:pt x="9246" y="8022"/>
                    <a:pt x="8894" y="8375"/>
                    <a:pt x="8376" y="8375"/>
                  </a:cubicBezTo>
                  <a:cubicBezTo>
                    <a:pt x="7940" y="8375"/>
                    <a:pt x="7609" y="8022"/>
                    <a:pt x="7609" y="7587"/>
                  </a:cubicBezTo>
                  <a:cubicBezTo>
                    <a:pt x="7609" y="7069"/>
                    <a:pt x="7940" y="6737"/>
                    <a:pt x="8376" y="6737"/>
                  </a:cubicBezTo>
                  <a:close/>
                  <a:moveTo>
                    <a:pt x="6386" y="6986"/>
                  </a:moveTo>
                  <a:cubicBezTo>
                    <a:pt x="6821" y="6986"/>
                    <a:pt x="7173" y="7338"/>
                    <a:pt x="7173" y="7774"/>
                  </a:cubicBezTo>
                  <a:cubicBezTo>
                    <a:pt x="7173" y="8292"/>
                    <a:pt x="6821" y="8623"/>
                    <a:pt x="6386" y="8623"/>
                  </a:cubicBezTo>
                  <a:cubicBezTo>
                    <a:pt x="5867" y="8623"/>
                    <a:pt x="5536" y="8292"/>
                    <a:pt x="5536" y="7774"/>
                  </a:cubicBezTo>
                  <a:cubicBezTo>
                    <a:pt x="5536" y="7338"/>
                    <a:pt x="5867" y="6986"/>
                    <a:pt x="6386" y="6986"/>
                  </a:cubicBezTo>
                  <a:close/>
                  <a:moveTo>
                    <a:pt x="4582" y="7255"/>
                  </a:moveTo>
                  <a:cubicBezTo>
                    <a:pt x="4914" y="7255"/>
                    <a:pt x="5266" y="7587"/>
                    <a:pt x="5266" y="7939"/>
                  </a:cubicBezTo>
                  <a:cubicBezTo>
                    <a:pt x="5266" y="8375"/>
                    <a:pt x="4914" y="8727"/>
                    <a:pt x="4582" y="8727"/>
                  </a:cubicBezTo>
                  <a:cubicBezTo>
                    <a:pt x="4147" y="8727"/>
                    <a:pt x="3794" y="8375"/>
                    <a:pt x="3794" y="7939"/>
                  </a:cubicBezTo>
                  <a:cubicBezTo>
                    <a:pt x="3794" y="7587"/>
                    <a:pt x="4147" y="7255"/>
                    <a:pt x="4582" y="7255"/>
                  </a:cubicBezTo>
                  <a:close/>
                  <a:moveTo>
                    <a:pt x="2592" y="7587"/>
                  </a:moveTo>
                  <a:cubicBezTo>
                    <a:pt x="3027" y="7587"/>
                    <a:pt x="3359" y="7939"/>
                    <a:pt x="3359" y="8375"/>
                  </a:cubicBezTo>
                  <a:cubicBezTo>
                    <a:pt x="3359" y="8810"/>
                    <a:pt x="3027" y="9142"/>
                    <a:pt x="2592" y="9142"/>
                  </a:cubicBezTo>
                  <a:cubicBezTo>
                    <a:pt x="2240" y="9142"/>
                    <a:pt x="1908" y="8810"/>
                    <a:pt x="1908" y="8375"/>
                  </a:cubicBezTo>
                  <a:cubicBezTo>
                    <a:pt x="1908" y="7939"/>
                    <a:pt x="2240" y="7587"/>
                    <a:pt x="2592" y="7587"/>
                  </a:cubicBezTo>
                  <a:close/>
                  <a:moveTo>
                    <a:pt x="872" y="8209"/>
                  </a:moveTo>
                  <a:lnTo>
                    <a:pt x="872" y="8209"/>
                  </a:lnTo>
                  <a:cubicBezTo>
                    <a:pt x="1286" y="8292"/>
                    <a:pt x="1556" y="8623"/>
                    <a:pt x="1556" y="8976"/>
                  </a:cubicBezTo>
                  <a:cubicBezTo>
                    <a:pt x="1556" y="9142"/>
                    <a:pt x="1473" y="9328"/>
                    <a:pt x="1390" y="9411"/>
                  </a:cubicBezTo>
                  <a:cubicBezTo>
                    <a:pt x="1203" y="9059"/>
                    <a:pt x="1037" y="8623"/>
                    <a:pt x="872" y="8209"/>
                  </a:cubicBezTo>
                  <a:close/>
                  <a:moveTo>
                    <a:pt x="11132" y="8375"/>
                  </a:moveTo>
                  <a:cubicBezTo>
                    <a:pt x="11485" y="8375"/>
                    <a:pt x="11754" y="8541"/>
                    <a:pt x="11837" y="8810"/>
                  </a:cubicBezTo>
                  <a:cubicBezTo>
                    <a:pt x="11651" y="9059"/>
                    <a:pt x="11568" y="9328"/>
                    <a:pt x="11402" y="9577"/>
                  </a:cubicBezTo>
                  <a:cubicBezTo>
                    <a:pt x="11319" y="9577"/>
                    <a:pt x="11236" y="9660"/>
                    <a:pt x="11132" y="9660"/>
                  </a:cubicBezTo>
                  <a:cubicBezTo>
                    <a:pt x="10801" y="9660"/>
                    <a:pt x="10531" y="9328"/>
                    <a:pt x="10531" y="8976"/>
                  </a:cubicBezTo>
                  <a:cubicBezTo>
                    <a:pt x="10531" y="8623"/>
                    <a:pt x="10801" y="8375"/>
                    <a:pt x="11132" y="8375"/>
                  </a:cubicBezTo>
                  <a:close/>
                  <a:moveTo>
                    <a:pt x="9495" y="8375"/>
                  </a:moveTo>
                  <a:cubicBezTo>
                    <a:pt x="9847" y="8375"/>
                    <a:pt x="10200" y="8727"/>
                    <a:pt x="10200" y="9142"/>
                  </a:cubicBezTo>
                  <a:cubicBezTo>
                    <a:pt x="10200" y="9577"/>
                    <a:pt x="9847" y="9929"/>
                    <a:pt x="9495" y="9929"/>
                  </a:cubicBezTo>
                  <a:cubicBezTo>
                    <a:pt x="9060" y="9929"/>
                    <a:pt x="8728" y="9577"/>
                    <a:pt x="8728" y="9142"/>
                  </a:cubicBezTo>
                  <a:cubicBezTo>
                    <a:pt x="8728" y="8727"/>
                    <a:pt x="9060" y="8375"/>
                    <a:pt x="9495" y="8375"/>
                  </a:cubicBezTo>
                  <a:close/>
                  <a:moveTo>
                    <a:pt x="7609" y="8623"/>
                  </a:moveTo>
                  <a:cubicBezTo>
                    <a:pt x="8023" y="8623"/>
                    <a:pt x="8293" y="8976"/>
                    <a:pt x="8293" y="9411"/>
                  </a:cubicBezTo>
                  <a:cubicBezTo>
                    <a:pt x="8293" y="9764"/>
                    <a:pt x="8023" y="10095"/>
                    <a:pt x="7609" y="10095"/>
                  </a:cubicBezTo>
                  <a:cubicBezTo>
                    <a:pt x="7173" y="10095"/>
                    <a:pt x="6821" y="9764"/>
                    <a:pt x="6821" y="9411"/>
                  </a:cubicBezTo>
                  <a:cubicBezTo>
                    <a:pt x="6821" y="8976"/>
                    <a:pt x="7173" y="8623"/>
                    <a:pt x="7609" y="8623"/>
                  </a:cubicBezTo>
                  <a:close/>
                  <a:moveTo>
                    <a:pt x="5701" y="8893"/>
                  </a:moveTo>
                  <a:cubicBezTo>
                    <a:pt x="6137" y="8893"/>
                    <a:pt x="6468" y="9245"/>
                    <a:pt x="6468" y="9660"/>
                  </a:cubicBezTo>
                  <a:cubicBezTo>
                    <a:pt x="6468" y="10095"/>
                    <a:pt x="6137" y="10448"/>
                    <a:pt x="5701" y="10448"/>
                  </a:cubicBezTo>
                  <a:cubicBezTo>
                    <a:pt x="5266" y="10448"/>
                    <a:pt x="4914" y="10095"/>
                    <a:pt x="4914" y="9660"/>
                  </a:cubicBezTo>
                  <a:cubicBezTo>
                    <a:pt x="4914" y="9245"/>
                    <a:pt x="5266" y="8893"/>
                    <a:pt x="5701" y="8893"/>
                  </a:cubicBezTo>
                  <a:close/>
                  <a:moveTo>
                    <a:pt x="3794" y="9142"/>
                  </a:moveTo>
                  <a:cubicBezTo>
                    <a:pt x="4230" y="9142"/>
                    <a:pt x="4582" y="9494"/>
                    <a:pt x="4582" y="9929"/>
                  </a:cubicBezTo>
                  <a:cubicBezTo>
                    <a:pt x="4582" y="10282"/>
                    <a:pt x="4230" y="10613"/>
                    <a:pt x="3794" y="10613"/>
                  </a:cubicBezTo>
                  <a:cubicBezTo>
                    <a:pt x="3359" y="10613"/>
                    <a:pt x="3110" y="10282"/>
                    <a:pt x="3110" y="9929"/>
                  </a:cubicBezTo>
                  <a:cubicBezTo>
                    <a:pt x="3110" y="9494"/>
                    <a:pt x="3359" y="9142"/>
                    <a:pt x="3794" y="9142"/>
                  </a:cubicBezTo>
                  <a:close/>
                  <a:moveTo>
                    <a:pt x="2074" y="9577"/>
                  </a:moveTo>
                  <a:cubicBezTo>
                    <a:pt x="2426" y="9577"/>
                    <a:pt x="2758" y="9929"/>
                    <a:pt x="2758" y="10365"/>
                  </a:cubicBezTo>
                  <a:cubicBezTo>
                    <a:pt x="2758" y="10531"/>
                    <a:pt x="2675" y="10696"/>
                    <a:pt x="2592" y="10883"/>
                  </a:cubicBezTo>
                  <a:cubicBezTo>
                    <a:pt x="2240" y="10531"/>
                    <a:pt x="1908" y="10178"/>
                    <a:pt x="1556" y="9764"/>
                  </a:cubicBezTo>
                  <a:cubicBezTo>
                    <a:pt x="1722" y="9660"/>
                    <a:pt x="1908" y="9577"/>
                    <a:pt x="2074" y="9577"/>
                  </a:cubicBezTo>
                  <a:close/>
                  <a:moveTo>
                    <a:pt x="10531" y="9929"/>
                  </a:moveTo>
                  <a:cubicBezTo>
                    <a:pt x="10718" y="9929"/>
                    <a:pt x="10884" y="10012"/>
                    <a:pt x="11050" y="10095"/>
                  </a:cubicBezTo>
                  <a:cubicBezTo>
                    <a:pt x="10718" y="10448"/>
                    <a:pt x="10448" y="10800"/>
                    <a:pt x="10096" y="11049"/>
                  </a:cubicBezTo>
                  <a:cubicBezTo>
                    <a:pt x="9930" y="10966"/>
                    <a:pt x="9847" y="10800"/>
                    <a:pt x="9847" y="10531"/>
                  </a:cubicBezTo>
                  <a:cubicBezTo>
                    <a:pt x="9847" y="10178"/>
                    <a:pt x="10096" y="9929"/>
                    <a:pt x="10531" y="9929"/>
                  </a:cubicBezTo>
                  <a:close/>
                  <a:moveTo>
                    <a:pt x="8645" y="10095"/>
                  </a:moveTo>
                  <a:cubicBezTo>
                    <a:pt x="8977" y="10095"/>
                    <a:pt x="9329" y="10448"/>
                    <a:pt x="9329" y="10800"/>
                  </a:cubicBezTo>
                  <a:cubicBezTo>
                    <a:pt x="9329" y="11132"/>
                    <a:pt x="8977" y="11401"/>
                    <a:pt x="8645" y="11401"/>
                  </a:cubicBezTo>
                  <a:cubicBezTo>
                    <a:pt x="8293" y="11401"/>
                    <a:pt x="7940" y="11132"/>
                    <a:pt x="7940" y="10800"/>
                  </a:cubicBezTo>
                  <a:cubicBezTo>
                    <a:pt x="7940" y="10448"/>
                    <a:pt x="8293" y="10095"/>
                    <a:pt x="8645" y="10095"/>
                  </a:cubicBezTo>
                  <a:close/>
                  <a:moveTo>
                    <a:pt x="6987" y="10448"/>
                  </a:moveTo>
                  <a:cubicBezTo>
                    <a:pt x="7339" y="10448"/>
                    <a:pt x="7691" y="10696"/>
                    <a:pt x="7691" y="11049"/>
                  </a:cubicBezTo>
                  <a:cubicBezTo>
                    <a:pt x="7691" y="11484"/>
                    <a:pt x="7339" y="11733"/>
                    <a:pt x="6987" y="11733"/>
                  </a:cubicBezTo>
                  <a:cubicBezTo>
                    <a:pt x="6655" y="11733"/>
                    <a:pt x="6386" y="11484"/>
                    <a:pt x="6386" y="11049"/>
                  </a:cubicBezTo>
                  <a:cubicBezTo>
                    <a:pt x="6386" y="10696"/>
                    <a:pt x="6655" y="10448"/>
                    <a:pt x="6987" y="10448"/>
                  </a:cubicBezTo>
                  <a:close/>
                  <a:moveTo>
                    <a:pt x="9764" y="11318"/>
                  </a:moveTo>
                  <a:cubicBezTo>
                    <a:pt x="9495" y="11484"/>
                    <a:pt x="9329" y="11567"/>
                    <a:pt x="9060" y="11733"/>
                  </a:cubicBezTo>
                  <a:cubicBezTo>
                    <a:pt x="9163" y="11484"/>
                    <a:pt x="9412" y="11318"/>
                    <a:pt x="9681" y="11318"/>
                  </a:cubicBezTo>
                  <a:close/>
                  <a:moveTo>
                    <a:pt x="3463" y="10966"/>
                  </a:moveTo>
                  <a:cubicBezTo>
                    <a:pt x="3794" y="10966"/>
                    <a:pt x="4147" y="11215"/>
                    <a:pt x="4147" y="11567"/>
                  </a:cubicBezTo>
                  <a:cubicBezTo>
                    <a:pt x="4147" y="11650"/>
                    <a:pt x="4064" y="11733"/>
                    <a:pt x="4064" y="11836"/>
                  </a:cubicBezTo>
                  <a:cubicBezTo>
                    <a:pt x="3711" y="11650"/>
                    <a:pt x="3276" y="11401"/>
                    <a:pt x="2945" y="11132"/>
                  </a:cubicBezTo>
                  <a:cubicBezTo>
                    <a:pt x="3110" y="11049"/>
                    <a:pt x="3276" y="10966"/>
                    <a:pt x="3463" y="10966"/>
                  </a:cubicBezTo>
                  <a:close/>
                  <a:moveTo>
                    <a:pt x="5183" y="10531"/>
                  </a:moveTo>
                  <a:cubicBezTo>
                    <a:pt x="5536" y="10531"/>
                    <a:pt x="5867" y="10883"/>
                    <a:pt x="5867" y="11215"/>
                  </a:cubicBezTo>
                  <a:cubicBezTo>
                    <a:pt x="5867" y="11567"/>
                    <a:pt x="5536" y="11836"/>
                    <a:pt x="5183" y="11836"/>
                  </a:cubicBezTo>
                  <a:cubicBezTo>
                    <a:pt x="4831" y="11836"/>
                    <a:pt x="4582" y="11567"/>
                    <a:pt x="4582" y="11215"/>
                  </a:cubicBezTo>
                  <a:cubicBezTo>
                    <a:pt x="4582" y="10883"/>
                    <a:pt x="4831" y="10531"/>
                    <a:pt x="5183" y="10531"/>
                  </a:cubicBezTo>
                  <a:close/>
                  <a:moveTo>
                    <a:pt x="4748" y="12002"/>
                  </a:moveTo>
                  <a:cubicBezTo>
                    <a:pt x="4914" y="12002"/>
                    <a:pt x="5100" y="12085"/>
                    <a:pt x="5183" y="12168"/>
                  </a:cubicBezTo>
                  <a:cubicBezTo>
                    <a:pt x="5017" y="12168"/>
                    <a:pt x="4831" y="12085"/>
                    <a:pt x="4582" y="12002"/>
                  </a:cubicBezTo>
                  <a:close/>
                  <a:moveTo>
                    <a:pt x="8023" y="11836"/>
                  </a:moveTo>
                  <a:cubicBezTo>
                    <a:pt x="8210" y="11836"/>
                    <a:pt x="8293" y="11919"/>
                    <a:pt x="8458" y="12002"/>
                  </a:cubicBezTo>
                  <a:cubicBezTo>
                    <a:pt x="8127" y="12085"/>
                    <a:pt x="7774" y="12168"/>
                    <a:pt x="7422" y="12251"/>
                  </a:cubicBezTo>
                  <a:cubicBezTo>
                    <a:pt x="7505" y="12002"/>
                    <a:pt x="7691" y="11836"/>
                    <a:pt x="8023" y="11836"/>
                  </a:cubicBezTo>
                  <a:close/>
                  <a:moveTo>
                    <a:pt x="6386" y="11836"/>
                  </a:moveTo>
                  <a:cubicBezTo>
                    <a:pt x="6655" y="11836"/>
                    <a:pt x="6904" y="12002"/>
                    <a:pt x="6987" y="12355"/>
                  </a:cubicBezTo>
                  <a:lnTo>
                    <a:pt x="6468" y="12355"/>
                  </a:lnTo>
                  <a:cubicBezTo>
                    <a:pt x="6220" y="12355"/>
                    <a:pt x="5950" y="12355"/>
                    <a:pt x="5701" y="12251"/>
                  </a:cubicBezTo>
                  <a:cubicBezTo>
                    <a:pt x="5784" y="12002"/>
                    <a:pt x="6054" y="11836"/>
                    <a:pt x="6386" y="11836"/>
                  </a:cubicBezTo>
                  <a:close/>
                  <a:moveTo>
                    <a:pt x="6468" y="0"/>
                  </a:moveTo>
                  <a:cubicBezTo>
                    <a:pt x="2841" y="0"/>
                    <a:pt x="1" y="2923"/>
                    <a:pt x="1" y="6468"/>
                  </a:cubicBezTo>
                  <a:cubicBezTo>
                    <a:pt x="1" y="10012"/>
                    <a:pt x="2841" y="12956"/>
                    <a:pt x="6468" y="12956"/>
                  </a:cubicBezTo>
                  <a:cubicBezTo>
                    <a:pt x="10013" y="12956"/>
                    <a:pt x="12957" y="10012"/>
                    <a:pt x="12957" y="6468"/>
                  </a:cubicBezTo>
                  <a:cubicBezTo>
                    <a:pt x="12957" y="2923"/>
                    <a:pt x="10013" y="0"/>
                    <a:pt x="64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912075" y="2936700"/>
            <a:ext cx="2847900" cy="561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 name="Google Shape;15;p3"/>
          <p:cNvSpPr txBox="1">
            <a:spLocks noGrp="1"/>
          </p:cNvSpPr>
          <p:nvPr>
            <p:ph type="body" idx="1"/>
          </p:nvPr>
        </p:nvSpPr>
        <p:spPr>
          <a:xfrm>
            <a:off x="1164125" y="3586550"/>
            <a:ext cx="2650500" cy="6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solidFill>
                  <a:schemeClr val="lt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 name="Google Shape;16;p3"/>
          <p:cNvSpPr txBox="1">
            <a:spLocks noGrp="1"/>
          </p:cNvSpPr>
          <p:nvPr>
            <p:ph type="title" idx="2" hasCustomPrompt="1"/>
          </p:nvPr>
        </p:nvSpPr>
        <p:spPr>
          <a:xfrm>
            <a:off x="912075" y="1752475"/>
            <a:ext cx="1061400" cy="719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20010" y="536288"/>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34" name="Google Shape;34;p7"/>
          <p:cNvSpPr txBox="1">
            <a:spLocks noGrp="1"/>
          </p:cNvSpPr>
          <p:nvPr>
            <p:ph type="subTitle" idx="1"/>
          </p:nvPr>
        </p:nvSpPr>
        <p:spPr>
          <a:xfrm>
            <a:off x="720000" y="1977925"/>
            <a:ext cx="4620600" cy="2209500"/>
          </a:xfrm>
          <a:prstGeom prst="rect">
            <a:avLst/>
          </a:prstGeom>
        </p:spPr>
        <p:txBody>
          <a:bodyPr spcFirstLastPara="1" wrap="square" lIns="91425" tIns="91425" rIns="91425" bIns="91425" anchor="t" anchorCtr="0">
            <a:noAutofit/>
          </a:bodyPr>
          <a:lstStyle>
            <a:lvl1pPr marR="245595" lvl="0" rtl="0">
              <a:lnSpc>
                <a:spcPct val="100000"/>
              </a:lnSpc>
              <a:spcBef>
                <a:spcPts val="0"/>
              </a:spcBef>
              <a:spcAft>
                <a:spcPts val="0"/>
              </a:spcAft>
              <a:buSzPts val="1400"/>
              <a:buChar char="●"/>
              <a:defRPr/>
            </a:lvl1pPr>
            <a:lvl2pPr lvl="1" algn="r" rtl="0">
              <a:lnSpc>
                <a:spcPct val="100000"/>
              </a:lnSpc>
              <a:spcBef>
                <a:spcPts val="160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1"/>
          <p:cNvSpPr txBox="1">
            <a:spLocks noGrp="1"/>
          </p:cNvSpPr>
          <p:nvPr>
            <p:ph type="title" hasCustomPrompt="1"/>
          </p:nvPr>
        </p:nvSpPr>
        <p:spPr>
          <a:xfrm>
            <a:off x="1759625" y="1750150"/>
            <a:ext cx="5624700" cy="1376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8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2045748" y="3231441"/>
            <a:ext cx="5052600" cy="387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66"/>
        <p:cNvGrpSpPr/>
        <p:nvPr/>
      </p:nvGrpSpPr>
      <p:grpSpPr>
        <a:xfrm>
          <a:off x="0" y="0"/>
          <a:ext cx="0" cy="0"/>
          <a:chOff x="0" y="0"/>
          <a:chExt cx="0" cy="0"/>
        </a:xfrm>
      </p:grpSpPr>
      <p:sp>
        <p:nvSpPr>
          <p:cNvPr id="67" name="Google Shape;67;p14"/>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872400" y="3387963"/>
            <a:ext cx="3848700" cy="3981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400"/>
              <a:buNone/>
              <a:defRPr sz="1400">
                <a:solidFill>
                  <a:schemeClr val="lt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9" name="Google Shape;69;p14"/>
          <p:cNvSpPr txBox="1">
            <a:spLocks noGrp="1"/>
          </p:cNvSpPr>
          <p:nvPr>
            <p:ph type="subTitle" idx="1"/>
          </p:nvPr>
        </p:nvSpPr>
        <p:spPr>
          <a:xfrm>
            <a:off x="720000" y="1418350"/>
            <a:ext cx="5438100" cy="193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5_2_1_1_2">
    <p:spTree>
      <p:nvGrpSpPr>
        <p:cNvPr id="1" name="Shape 70"/>
        <p:cNvGrpSpPr/>
        <p:nvPr/>
      </p:nvGrpSpPr>
      <p:grpSpPr>
        <a:xfrm>
          <a:off x="0" y="0"/>
          <a:ext cx="0" cy="0"/>
          <a:chOff x="0" y="0"/>
          <a:chExt cx="0" cy="0"/>
        </a:xfrm>
      </p:grpSpPr>
      <p:sp>
        <p:nvSpPr>
          <p:cNvPr id="71" name="Google Shape;71;p15"/>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txBox="1">
            <a:spLocks noGrp="1"/>
          </p:cNvSpPr>
          <p:nvPr>
            <p:ph type="title"/>
          </p:nvPr>
        </p:nvSpPr>
        <p:spPr>
          <a:xfrm>
            <a:off x="5893000" y="2977575"/>
            <a:ext cx="2530500" cy="561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5"/>
          <p:cNvSpPr txBox="1">
            <a:spLocks noGrp="1"/>
          </p:cNvSpPr>
          <p:nvPr>
            <p:ph type="body" idx="1"/>
          </p:nvPr>
        </p:nvSpPr>
        <p:spPr>
          <a:xfrm>
            <a:off x="5803275" y="3659375"/>
            <a:ext cx="2530500" cy="6639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600">
                <a:solidFill>
                  <a:schemeClr val="lt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4" name="Google Shape;74;p15"/>
          <p:cNvSpPr txBox="1">
            <a:spLocks noGrp="1"/>
          </p:cNvSpPr>
          <p:nvPr>
            <p:ph type="title" idx="2" hasCustomPrompt="1"/>
          </p:nvPr>
        </p:nvSpPr>
        <p:spPr>
          <a:xfrm>
            <a:off x="7198274" y="1820625"/>
            <a:ext cx="1135500" cy="719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5_2_1_1_1_2">
    <p:spTree>
      <p:nvGrpSpPr>
        <p:cNvPr id="1" name="Shape 75"/>
        <p:cNvGrpSpPr/>
        <p:nvPr/>
      </p:nvGrpSpPr>
      <p:grpSpPr>
        <a:xfrm>
          <a:off x="0" y="0"/>
          <a:ext cx="0" cy="0"/>
          <a:chOff x="0" y="0"/>
          <a:chExt cx="0" cy="0"/>
        </a:xfrm>
      </p:grpSpPr>
      <p:sp>
        <p:nvSpPr>
          <p:cNvPr id="76" name="Google Shape;76;p16"/>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title"/>
          </p:nvPr>
        </p:nvSpPr>
        <p:spPr>
          <a:xfrm>
            <a:off x="2747450" y="2905500"/>
            <a:ext cx="3649200" cy="561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6"/>
          <p:cNvSpPr txBox="1">
            <a:spLocks noGrp="1"/>
          </p:cNvSpPr>
          <p:nvPr>
            <p:ph type="body" idx="1"/>
          </p:nvPr>
        </p:nvSpPr>
        <p:spPr>
          <a:xfrm>
            <a:off x="2284175" y="3534425"/>
            <a:ext cx="4575600" cy="3567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solidFill>
                  <a:schemeClr val="lt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9" name="Google Shape;79;p16"/>
          <p:cNvSpPr txBox="1">
            <a:spLocks noGrp="1"/>
          </p:cNvSpPr>
          <p:nvPr>
            <p:ph type="title" idx="2" hasCustomPrompt="1"/>
          </p:nvPr>
        </p:nvSpPr>
        <p:spPr>
          <a:xfrm>
            <a:off x="3980525" y="1725238"/>
            <a:ext cx="1182900" cy="719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80"/>
        <p:cNvGrpSpPr/>
        <p:nvPr/>
      </p:nvGrpSpPr>
      <p:grpSpPr>
        <a:xfrm>
          <a:off x="0" y="0"/>
          <a:ext cx="0" cy="0"/>
          <a:chOff x="0" y="0"/>
          <a:chExt cx="0" cy="0"/>
        </a:xfrm>
      </p:grpSpPr>
      <p:sp>
        <p:nvSpPr>
          <p:cNvPr id="81" name="Google Shape;81;p17"/>
          <p:cNvSpPr/>
          <p:nvPr/>
        </p:nvSpPr>
        <p:spPr>
          <a:xfrm>
            <a:off x="141450" y="147600"/>
            <a:ext cx="8861100" cy="4848300"/>
          </a:xfrm>
          <a:prstGeom prst="roundRect">
            <a:avLst>
              <a:gd name="adj" fmla="val 4956"/>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Open Sans"/>
              <a:buNone/>
              <a:defRPr sz="3000" b="1">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b="1">
                <a:solidFill>
                  <a:schemeClr val="dk1"/>
                </a:solidFill>
              </a:defRPr>
            </a:lvl2pPr>
            <a:lvl3pPr lvl="2" rtl="0">
              <a:spcBef>
                <a:spcPts val="0"/>
              </a:spcBef>
              <a:spcAft>
                <a:spcPts val="0"/>
              </a:spcAft>
              <a:buClr>
                <a:schemeClr val="dk1"/>
              </a:buClr>
              <a:buSzPts val="2800"/>
              <a:buNone/>
              <a:defRPr sz="2800" b="1">
                <a:solidFill>
                  <a:schemeClr val="dk1"/>
                </a:solidFill>
              </a:defRPr>
            </a:lvl3pPr>
            <a:lvl4pPr lvl="3" rtl="0">
              <a:spcBef>
                <a:spcPts val="0"/>
              </a:spcBef>
              <a:spcAft>
                <a:spcPts val="0"/>
              </a:spcAft>
              <a:buClr>
                <a:schemeClr val="dk1"/>
              </a:buClr>
              <a:buSzPts val="2800"/>
              <a:buNone/>
              <a:defRPr sz="2800" b="1">
                <a:solidFill>
                  <a:schemeClr val="dk1"/>
                </a:solidFill>
              </a:defRPr>
            </a:lvl4pPr>
            <a:lvl5pPr lvl="4" rtl="0">
              <a:spcBef>
                <a:spcPts val="0"/>
              </a:spcBef>
              <a:spcAft>
                <a:spcPts val="0"/>
              </a:spcAft>
              <a:buClr>
                <a:schemeClr val="dk1"/>
              </a:buClr>
              <a:buSzPts val="2800"/>
              <a:buNone/>
              <a:defRPr sz="2800" b="1">
                <a:solidFill>
                  <a:schemeClr val="dk1"/>
                </a:solidFill>
              </a:defRPr>
            </a:lvl5pPr>
            <a:lvl6pPr lvl="5" rtl="0">
              <a:spcBef>
                <a:spcPts val="0"/>
              </a:spcBef>
              <a:spcAft>
                <a:spcPts val="0"/>
              </a:spcAft>
              <a:buClr>
                <a:schemeClr val="dk1"/>
              </a:buClr>
              <a:buSzPts val="2800"/>
              <a:buNone/>
              <a:defRPr sz="2800" b="1">
                <a:solidFill>
                  <a:schemeClr val="dk1"/>
                </a:solidFill>
              </a:defRPr>
            </a:lvl6pPr>
            <a:lvl7pPr lvl="6" rtl="0">
              <a:spcBef>
                <a:spcPts val="0"/>
              </a:spcBef>
              <a:spcAft>
                <a:spcPts val="0"/>
              </a:spcAft>
              <a:buClr>
                <a:schemeClr val="dk1"/>
              </a:buClr>
              <a:buSzPts val="2800"/>
              <a:buNone/>
              <a:defRPr sz="2800" b="1">
                <a:solidFill>
                  <a:schemeClr val="dk1"/>
                </a:solidFill>
              </a:defRPr>
            </a:lvl7pPr>
            <a:lvl8pPr lvl="7" rtl="0">
              <a:spcBef>
                <a:spcPts val="0"/>
              </a:spcBef>
              <a:spcAft>
                <a:spcPts val="0"/>
              </a:spcAft>
              <a:buClr>
                <a:schemeClr val="dk1"/>
              </a:buClr>
              <a:buSzPts val="2800"/>
              <a:buNone/>
              <a:defRPr sz="2800" b="1">
                <a:solidFill>
                  <a:schemeClr val="dk1"/>
                </a:solidFill>
              </a:defRPr>
            </a:lvl8pPr>
            <a:lvl9pPr lvl="8" rtl="0">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7" r:id="rId4"/>
    <p:sldLayoutId id="2147483658" r:id="rId5"/>
    <p:sldLayoutId id="2147483660" r:id="rId6"/>
    <p:sldLayoutId id="2147483661" r:id="rId7"/>
    <p:sldLayoutId id="2147483662" r:id="rId8"/>
    <p:sldLayoutId id="2147483663" r:id="rId9"/>
    <p:sldLayoutId id="2147483669" r:id="rId10"/>
    <p:sldLayoutId id="2147483675" r:id="rId11"/>
    <p:sldLayoutId id="2147483676" r:id="rId12"/>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p:nvPr/>
        </p:nvSpPr>
        <p:spPr>
          <a:xfrm>
            <a:off x="2495407" y="3451925"/>
            <a:ext cx="6127200" cy="327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txBox="1">
            <a:spLocks noGrp="1"/>
          </p:cNvSpPr>
          <p:nvPr>
            <p:ph type="subTitle" idx="1"/>
          </p:nvPr>
        </p:nvSpPr>
        <p:spPr>
          <a:xfrm>
            <a:off x="2495388" y="3389275"/>
            <a:ext cx="4132800" cy="41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l-GR" dirty="0" smtClean="0"/>
              <a:t>ΝΤΟΝΤΟΥ ΜΑΡΙΑ ΑΛΕΞΑΝΔΡΑ ΑΜ: 2799</a:t>
            </a:r>
            <a:endParaRPr dirty="0"/>
          </a:p>
        </p:txBody>
      </p:sp>
      <p:sp>
        <p:nvSpPr>
          <p:cNvPr id="292" name="Google Shape;292;p34"/>
          <p:cNvSpPr txBox="1">
            <a:spLocks noGrp="1"/>
          </p:cNvSpPr>
          <p:nvPr>
            <p:ph type="ctrTitle"/>
          </p:nvPr>
        </p:nvSpPr>
        <p:spPr>
          <a:xfrm>
            <a:off x="2419207" y="839932"/>
            <a:ext cx="6203400" cy="24101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b="1" dirty="0" smtClean="0">
                <a:solidFill>
                  <a:schemeClr val="dk1"/>
                </a:solidFill>
                <a:sym typeface="Open Sans"/>
              </a:rPr>
              <a:t>TRAINING TRACKER</a:t>
            </a:r>
            <a:r>
              <a:rPr lang="el-GR" sz="5400" b="1" dirty="0" smtClean="0">
                <a:solidFill>
                  <a:schemeClr val="dk1"/>
                </a:solidFill>
                <a:sym typeface="Open Sans"/>
              </a:rPr>
              <a:t/>
            </a:r>
            <a:br>
              <a:rPr lang="el-GR" sz="5400" b="1" dirty="0" smtClean="0">
                <a:solidFill>
                  <a:schemeClr val="dk1"/>
                </a:solidFill>
                <a:sym typeface="Open Sans"/>
              </a:rPr>
            </a:br>
            <a:r>
              <a:rPr lang="en-US" sz="5400" dirty="0" smtClean="0"/>
              <a:t>APP</a:t>
            </a:r>
            <a:endParaRPr sz="3600" dirty="0">
              <a:solidFill>
                <a:schemeClr val="dk1"/>
              </a:solidFill>
            </a:endParaRPr>
          </a:p>
        </p:txBody>
      </p:sp>
      <p:grpSp>
        <p:nvGrpSpPr>
          <p:cNvPr id="293" name="Google Shape;293;p34"/>
          <p:cNvGrpSpPr/>
          <p:nvPr/>
        </p:nvGrpSpPr>
        <p:grpSpPr>
          <a:xfrm>
            <a:off x="940498" y="1850200"/>
            <a:ext cx="1083256" cy="947141"/>
            <a:chOff x="2776625" y="1369525"/>
            <a:chExt cx="511525" cy="447250"/>
          </a:xfrm>
        </p:grpSpPr>
        <p:sp>
          <p:nvSpPr>
            <p:cNvPr id="294" name="Google Shape;294;p34"/>
            <p:cNvSpPr/>
            <p:nvPr/>
          </p:nvSpPr>
          <p:spPr>
            <a:xfrm>
              <a:off x="2776625" y="1369525"/>
              <a:ext cx="511525" cy="447250"/>
            </a:xfrm>
            <a:custGeom>
              <a:avLst/>
              <a:gdLst/>
              <a:ahLst/>
              <a:cxnLst/>
              <a:rect l="l" t="t" r="r" b="b"/>
              <a:pathLst>
                <a:path w="20461" h="17890" extrusionOk="0">
                  <a:moveTo>
                    <a:pt x="10614" y="0"/>
                  </a:moveTo>
                  <a:lnTo>
                    <a:pt x="9930" y="187"/>
                  </a:lnTo>
                  <a:cubicBezTo>
                    <a:pt x="9495" y="353"/>
                    <a:pt x="8977" y="601"/>
                    <a:pt x="8458" y="954"/>
                  </a:cubicBezTo>
                  <a:cubicBezTo>
                    <a:pt x="7940" y="1306"/>
                    <a:pt x="7422" y="1824"/>
                    <a:pt x="6904" y="2426"/>
                  </a:cubicBezTo>
                  <a:cubicBezTo>
                    <a:pt x="6655" y="2778"/>
                    <a:pt x="6385" y="3193"/>
                    <a:pt x="6137" y="3545"/>
                  </a:cubicBezTo>
                  <a:lnTo>
                    <a:pt x="6137" y="3628"/>
                  </a:lnTo>
                  <a:cubicBezTo>
                    <a:pt x="6054" y="3711"/>
                    <a:pt x="5950" y="3897"/>
                    <a:pt x="5867" y="3980"/>
                  </a:cubicBezTo>
                  <a:lnTo>
                    <a:pt x="1473" y="10883"/>
                  </a:lnTo>
                  <a:lnTo>
                    <a:pt x="1" y="12438"/>
                  </a:lnTo>
                  <a:lnTo>
                    <a:pt x="768" y="13308"/>
                  </a:lnTo>
                  <a:lnTo>
                    <a:pt x="1203" y="13992"/>
                  </a:lnTo>
                  <a:lnTo>
                    <a:pt x="1556" y="14428"/>
                  </a:lnTo>
                  <a:lnTo>
                    <a:pt x="1804" y="14780"/>
                  </a:lnTo>
                  <a:lnTo>
                    <a:pt x="1908" y="14780"/>
                  </a:lnTo>
                  <a:lnTo>
                    <a:pt x="2592" y="15464"/>
                  </a:lnTo>
                  <a:lnTo>
                    <a:pt x="3981" y="16335"/>
                  </a:lnTo>
                  <a:lnTo>
                    <a:pt x="5536" y="17288"/>
                  </a:lnTo>
                  <a:lnTo>
                    <a:pt x="7090" y="17889"/>
                  </a:lnTo>
                  <a:lnTo>
                    <a:pt x="8023" y="16148"/>
                  </a:lnTo>
                  <a:cubicBezTo>
                    <a:pt x="8728" y="15630"/>
                    <a:pt x="9847" y="14697"/>
                    <a:pt x="11049" y="13827"/>
                  </a:cubicBezTo>
                  <a:cubicBezTo>
                    <a:pt x="11837" y="13225"/>
                    <a:pt x="12086" y="13225"/>
                    <a:pt x="12086" y="13225"/>
                  </a:cubicBezTo>
                  <a:cubicBezTo>
                    <a:pt x="12272" y="13225"/>
                    <a:pt x="12604" y="13308"/>
                    <a:pt x="12956" y="13474"/>
                  </a:cubicBezTo>
                  <a:cubicBezTo>
                    <a:pt x="13205" y="13557"/>
                    <a:pt x="13558" y="13661"/>
                    <a:pt x="13993" y="13744"/>
                  </a:cubicBezTo>
                  <a:cubicBezTo>
                    <a:pt x="14345" y="13827"/>
                    <a:pt x="14677" y="13827"/>
                    <a:pt x="15029" y="13827"/>
                  </a:cubicBezTo>
                  <a:cubicBezTo>
                    <a:pt x="16501" y="13827"/>
                    <a:pt x="17869" y="13142"/>
                    <a:pt x="18823" y="11919"/>
                  </a:cubicBezTo>
                  <a:cubicBezTo>
                    <a:pt x="20046" y="10365"/>
                    <a:pt x="20460" y="8292"/>
                    <a:pt x="20046" y="6219"/>
                  </a:cubicBezTo>
                  <a:cubicBezTo>
                    <a:pt x="19859" y="5618"/>
                    <a:pt x="19693" y="5017"/>
                    <a:pt x="19424" y="4581"/>
                  </a:cubicBezTo>
                  <a:cubicBezTo>
                    <a:pt x="19424" y="4333"/>
                    <a:pt x="19528" y="4063"/>
                    <a:pt x="19528" y="3814"/>
                  </a:cubicBezTo>
                  <a:cubicBezTo>
                    <a:pt x="19528" y="3296"/>
                    <a:pt x="19424" y="2778"/>
                    <a:pt x="19175" y="2343"/>
                  </a:cubicBezTo>
                  <a:cubicBezTo>
                    <a:pt x="18906" y="1907"/>
                    <a:pt x="18574" y="1389"/>
                    <a:pt x="18139" y="1037"/>
                  </a:cubicBezTo>
                  <a:cubicBezTo>
                    <a:pt x="17703" y="601"/>
                    <a:pt x="17102" y="353"/>
                    <a:pt x="16501" y="270"/>
                  </a:cubicBezTo>
                  <a:cubicBezTo>
                    <a:pt x="16228" y="185"/>
                    <a:pt x="15917" y="139"/>
                    <a:pt x="15602" y="139"/>
                  </a:cubicBezTo>
                  <a:cubicBezTo>
                    <a:pt x="15223" y="139"/>
                    <a:pt x="14839" y="206"/>
                    <a:pt x="14511" y="353"/>
                  </a:cubicBezTo>
                  <a:cubicBezTo>
                    <a:pt x="14345" y="436"/>
                    <a:pt x="14076" y="518"/>
                    <a:pt x="13827" y="705"/>
                  </a:cubicBezTo>
                  <a:lnTo>
                    <a:pt x="13723" y="705"/>
                  </a:lnTo>
                  <a:cubicBezTo>
                    <a:pt x="13558" y="601"/>
                    <a:pt x="13392" y="518"/>
                    <a:pt x="13122" y="518"/>
                  </a:cubicBezTo>
                  <a:lnTo>
                    <a:pt x="12956" y="436"/>
                  </a:lnTo>
                  <a:cubicBezTo>
                    <a:pt x="12687" y="270"/>
                    <a:pt x="12438" y="187"/>
                    <a:pt x="12169" y="83"/>
                  </a:cubicBezTo>
                  <a:cubicBezTo>
                    <a:pt x="11920" y="83"/>
                    <a:pt x="11754" y="0"/>
                    <a:pt x="11485"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2981850" y="1430150"/>
              <a:ext cx="111975" cy="62725"/>
            </a:xfrm>
            <a:custGeom>
              <a:avLst/>
              <a:gdLst/>
              <a:ahLst/>
              <a:cxnLst/>
              <a:rect l="l" t="t" r="r" b="b"/>
              <a:pathLst>
                <a:path w="4479" h="2509" extrusionOk="0">
                  <a:moveTo>
                    <a:pt x="1555" y="1"/>
                  </a:moveTo>
                  <a:lnTo>
                    <a:pt x="1" y="2073"/>
                  </a:lnTo>
                  <a:lnTo>
                    <a:pt x="1472" y="1804"/>
                  </a:lnTo>
                  <a:lnTo>
                    <a:pt x="2840" y="2509"/>
                  </a:lnTo>
                  <a:lnTo>
                    <a:pt x="3276" y="2073"/>
                  </a:lnTo>
                  <a:lnTo>
                    <a:pt x="4478" y="1555"/>
                  </a:lnTo>
                  <a:lnTo>
                    <a:pt x="155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3100525" y="1504300"/>
              <a:ext cx="118700" cy="133675"/>
            </a:xfrm>
            <a:custGeom>
              <a:avLst/>
              <a:gdLst/>
              <a:ahLst/>
              <a:cxnLst/>
              <a:rect l="l" t="t" r="r" b="b"/>
              <a:pathLst>
                <a:path w="4748" h="5347" extrusionOk="0">
                  <a:moveTo>
                    <a:pt x="2567" y="1"/>
                  </a:moveTo>
                  <a:cubicBezTo>
                    <a:pt x="2033" y="1"/>
                    <a:pt x="1542" y="240"/>
                    <a:pt x="1203" y="579"/>
                  </a:cubicBezTo>
                  <a:cubicBezTo>
                    <a:pt x="685" y="911"/>
                    <a:pt x="353" y="1533"/>
                    <a:pt x="166" y="2134"/>
                  </a:cubicBezTo>
                  <a:cubicBezTo>
                    <a:pt x="0" y="2818"/>
                    <a:pt x="83" y="3502"/>
                    <a:pt x="353" y="4124"/>
                  </a:cubicBezTo>
                  <a:cubicBezTo>
                    <a:pt x="602" y="4642"/>
                    <a:pt x="1120" y="5160"/>
                    <a:pt x="1804" y="5326"/>
                  </a:cubicBezTo>
                  <a:cubicBezTo>
                    <a:pt x="1907" y="5340"/>
                    <a:pt x="2011" y="5347"/>
                    <a:pt x="2117" y="5347"/>
                  </a:cubicBezTo>
                  <a:cubicBezTo>
                    <a:pt x="2648" y="5347"/>
                    <a:pt x="3196" y="5171"/>
                    <a:pt x="3628" y="4808"/>
                  </a:cubicBezTo>
                  <a:cubicBezTo>
                    <a:pt x="4063" y="4456"/>
                    <a:pt x="4395" y="3854"/>
                    <a:pt x="4582" y="3170"/>
                  </a:cubicBezTo>
                  <a:cubicBezTo>
                    <a:pt x="4747" y="2569"/>
                    <a:pt x="4665" y="1864"/>
                    <a:pt x="4395" y="1263"/>
                  </a:cubicBezTo>
                  <a:cubicBezTo>
                    <a:pt x="4146" y="745"/>
                    <a:pt x="3628" y="227"/>
                    <a:pt x="3027" y="61"/>
                  </a:cubicBezTo>
                  <a:cubicBezTo>
                    <a:pt x="2872" y="20"/>
                    <a:pt x="2718" y="1"/>
                    <a:pt x="256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2821725" y="1678375"/>
              <a:ext cx="114550" cy="97450"/>
            </a:xfrm>
            <a:custGeom>
              <a:avLst/>
              <a:gdLst/>
              <a:ahLst/>
              <a:cxnLst/>
              <a:rect l="l" t="t" r="r" b="b"/>
              <a:pathLst>
                <a:path w="4582" h="3898" extrusionOk="0">
                  <a:moveTo>
                    <a:pt x="0" y="1"/>
                  </a:moveTo>
                  <a:lnTo>
                    <a:pt x="622" y="871"/>
                  </a:lnTo>
                  <a:lnTo>
                    <a:pt x="1306" y="1825"/>
                  </a:lnTo>
                  <a:lnTo>
                    <a:pt x="2944" y="2861"/>
                  </a:lnTo>
                  <a:lnTo>
                    <a:pt x="4581" y="3898"/>
                  </a:lnTo>
                  <a:cubicBezTo>
                    <a:pt x="4416" y="3711"/>
                    <a:pt x="4333" y="3628"/>
                    <a:pt x="4146" y="3463"/>
                  </a:cubicBezTo>
                  <a:cubicBezTo>
                    <a:pt x="4063" y="3380"/>
                    <a:pt x="3980" y="3193"/>
                    <a:pt x="3897" y="3110"/>
                  </a:cubicBezTo>
                  <a:cubicBezTo>
                    <a:pt x="3814" y="2944"/>
                    <a:pt x="3732" y="2758"/>
                    <a:pt x="3628" y="2675"/>
                  </a:cubicBezTo>
                  <a:cubicBezTo>
                    <a:pt x="3628" y="2509"/>
                    <a:pt x="3545" y="2343"/>
                    <a:pt x="3545" y="2157"/>
                  </a:cubicBezTo>
                  <a:cubicBezTo>
                    <a:pt x="3213" y="2074"/>
                    <a:pt x="2861" y="1908"/>
                    <a:pt x="2508" y="1825"/>
                  </a:cubicBezTo>
                  <a:cubicBezTo>
                    <a:pt x="2177" y="1638"/>
                    <a:pt x="1907" y="1473"/>
                    <a:pt x="1555" y="1307"/>
                  </a:cubicBezTo>
                  <a:cubicBezTo>
                    <a:pt x="1472" y="1203"/>
                    <a:pt x="1306" y="1120"/>
                    <a:pt x="1140" y="1037"/>
                  </a:cubicBezTo>
                  <a:cubicBezTo>
                    <a:pt x="1037" y="954"/>
                    <a:pt x="871" y="871"/>
                    <a:pt x="788" y="685"/>
                  </a:cubicBezTo>
                  <a:cubicBezTo>
                    <a:pt x="436" y="519"/>
                    <a:pt x="270" y="270"/>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2821725" y="1678375"/>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2821725" y="1404250"/>
              <a:ext cx="441125" cy="369000"/>
            </a:xfrm>
            <a:custGeom>
              <a:avLst/>
              <a:gdLst/>
              <a:ahLst/>
              <a:cxnLst/>
              <a:rect l="l" t="t" r="r" b="b"/>
              <a:pathLst>
                <a:path w="17645" h="14760" extrusionOk="0">
                  <a:moveTo>
                    <a:pt x="13949" y="244"/>
                  </a:moveTo>
                  <a:cubicBezTo>
                    <a:pt x="14862" y="244"/>
                    <a:pt x="15677" y="853"/>
                    <a:pt x="16028" y="1485"/>
                  </a:cubicBezTo>
                  <a:lnTo>
                    <a:pt x="16028" y="1485"/>
                  </a:lnTo>
                  <a:cubicBezTo>
                    <a:pt x="16006" y="1472"/>
                    <a:pt x="15982" y="1472"/>
                    <a:pt x="15982" y="1472"/>
                  </a:cubicBezTo>
                  <a:cubicBezTo>
                    <a:pt x="15784" y="1235"/>
                    <a:pt x="15481" y="1090"/>
                    <a:pt x="15137" y="1090"/>
                  </a:cubicBezTo>
                  <a:cubicBezTo>
                    <a:pt x="14726" y="1090"/>
                    <a:pt x="14255" y="1296"/>
                    <a:pt x="13827" y="1804"/>
                  </a:cubicBezTo>
                  <a:cubicBezTo>
                    <a:pt x="13391" y="1555"/>
                    <a:pt x="12790" y="1285"/>
                    <a:pt x="12272" y="1037"/>
                  </a:cubicBezTo>
                  <a:cubicBezTo>
                    <a:pt x="12813" y="465"/>
                    <a:pt x="13399" y="244"/>
                    <a:pt x="13949" y="244"/>
                  </a:cubicBezTo>
                  <a:close/>
                  <a:moveTo>
                    <a:pt x="15029" y="1804"/>
                  </a:moveTo>
                  <a:cubicBezTo>
                    <a:pt x="15215" y="1804"/>
                    <a:pt x="15381" y="1907"/>
                    <a:pt x="15547" y="2073"/>
                  </a:cubicBezTo>
                  <a:cubicBezTo>
                    <a:pt x="15464" y="1990"/>
                    <a:pt x="15381" y="1990"/>
                    <a:pt x="15298" y="1990"/>
                  </a:cubicBezTo>
                  <a:cubicBezTo>
                    <a:pt x="15243" y="1990"/>
                    <a:pt x="15188" y="1953"/>
                    <a:pt x="15126" y="1953"/>
                  </a:cubicBezTo>
                  <a:cubicBezTo>
                    <a:pt x="15096" y="1953"/>
                    <a:pt x="15063" y="1962"/>
                    <a:pt x="15029" y="1990"/>
                  </a:cubicBezTo>
                  <a:lnTo>
                    <a:pt x="14780" y="1990"/>
                  </a:lnTo>
                  <a:cubicBezTo>
                    <a:pt x="14697" y="2073"/>
                    <a:pt x="14614" y="2073"/>
                    <a:pt x="14511" y="2156"/>
                  </a:cubicBezTo>
                  <a:cubicBezTo>
                    <a:pt x="14614" y="1990"/>
                    <a:pt x="14780" y="1804"/>
                    <a:pt x="15029" y="1804"/>
                  </a:cubicBezTo>
                  <a:close/>
                  <a:moveTo>
                    <a:pt x="7960" y="954"/>
                  </a:moveTo>
                  <a:lnTo>
                    <a:pt x="10987" y="2591"/>
                  </a:lnTo>
                  <a:lnTo>
                    <a:pt x="9245" y="4664"/>
                  </a:lnTo>
                  <a:lnTo>
                    <a:pt x="9163" y="4581"/>
                  </a:lnTo>
                  <a:lnTo>
                    <a:pt x="6323" y="3109"/>
                  </a:lnTo>
                  <a:lnTo>
                    <a:pt x="7960" y="954"/>
                  </a:lnTo>
                  <a:close/>
                  <a:moveTo>
                    <a:pt x="13653" y="4001"/>
                  </a:moveTo>
                  <a:cubicBezTo>
                    <a:pt x="13827" y="4001"/>
                    <a:pt x="14003" y="4022"/>
                    <a:pt x="14179" y="4063"/>
                  </a:cubicBezTo>
                  <a:cubicBezTo>
                    <a:pt x="14428" y="4146"/>
                    <a:pt x="14780" y="4229"/>
                    <a:pt x="15029" y="4498"/>
                  </a:cubicBezTo>
                  <a:cubicBezTo>
                    <a:pt x="15298" y="4664"/>
                    <a:pt x="15464" y="4913"/>
                    <a:pt x="15651" y="5265"/>
                  </a:cubicBezTo>
                  <a:cubicBezTo>
                    <a:pt x="15982" y="5866"/>
                    <a:pt x="15982" y="6571"/>
                    <a:pt x="15817" y="7255"/>
                  </a:cubicBezTo>
                  <a:cubicBezTo>
                    <a:pt x="15734" y="7856"/>
                    <a:pt x="15298" y="8458"/>
                    <a:pt x="14780" y="8893"/>
                  </a:cubicBezTo>
                  <a:cubicBezTo>
                    <a:pt x="14511" y="9059"/>
                    <a:pt x="14262" y="9245"/>
                    <a:pt x="13909" y="9328"/>
                  </a:cubicBezTo>
                  <a:cubicBezTo>
                    <a:pt x="13744" y="9370"/>
                    <a:pt x="13573" y="9390"/>
                    <a:pt x="13409" y="9390"/>
                  </a:cubicBezTo>
                  <a:cubicBezTo>
                    <a:pt x="13246" y="9390"/>
                    <a:pt x="13091" y="9370"/>
                    <a:pt x="12956" y="9328"/>
                  </a:cubicBezTo>
                  <a:cubicBezTo>
                    <a:pt x="12624" y="9245"/>
                    <a:pt x="12272" y="9059"/>
                    <a:pt x="12023" y="8893"/>
                  </a:cubicBezTo>
                  <a:cubicBezTo>
                    <a:pt x="11754" y="8727"/>
                    <a:pt x="11588" y="8375"/>
                    <a:pt x="11401" y="8126"/>
                  </a:cubicBezTo>
                  <a:cubicBezTo>
                    <a:pt x="11152" y="7504"/>
                    <a:pt x="11070" y="6820"/>
                    <a:pt x="11235" y="6136"/>
                  </a:cubicBezTo>
                  <a:cubicBezTo>
                    <a:pt x="11401" y="5535"/>
                    <a:pt x="11754" y="4913"/>
                    <a:pt x="12272" y="4498"/>
                  </a:cubicBezTo>
                  <a:cubicBezTo>
                    <a:pt x="12541" y="4229"/>
                    <a:pt x="12790" y="4146"/>
                    <a:pt x="13142" y="4063"/>
                  </a:cubicBezTo>
                  <a:cubicBezTo>
                    <a:pt x="13308" y="4022"/>
                    <a:pt x="13479" y="4001"/>
                    <a:pt x="13653" y="4001"/>
                  </a:cubicBezTo>
                  <a:close/>
                  <a:moveTo>
                    <a:pt x="8727" y="166"/>
                  </a:moveTo>
                  <a:lnTo>
                    <a:pt x="12956" y="2239"/>
                  </a:lnTo>
                  <a:cubicBezTo>
                    <a:pt x="13225" y="2156"/>
                    <a:pt x="13474" y="2156"/>
                    <a:pt x="13661" y="2156"/>
                  </a:cubicBezTo>
                  <a:cubicBezTo>
                    <a:pt x="14179" y="2156"/>
                    <a:pt x="14614" y="2239"/>
                    <a:pt x="15029" y="2425"/>
                  </a:cubicBezTo>
                  <a:cubicBezTo>
                    <a:pt x="15215" y="2591"/>
                    <a:pt x="15381" y="2757"/>
                    <a:pt x="15547" y="2840"/>
                  </a:cubicBezTo>
                  <a:cubicBezTo>
                    <a:pt x="15547" y="2840"/>
                    <a:pt x="15547" y="2850"/>
                    <a:pt x="15550" y="2863"/>
                  </a:cubicBezTo>
                  <a:lnTo>
                    <a:pt x="15550" y="2863"/>
                  </a:lnTo>
                  <a:cubicBezTo>
                    <a:pt x="15109" y="2526"/>
                    <a:pt x="14553" y="2307"/>
                    <a:pt x="13994" y="2307"/>
                  </a:cubicBezTo>
                  <a:cubicBezTo>
                    <a:pt x="13910" y="2307"/>
                    <a:pt x="13827" y="2312"/>
                    <a:pt x="13744" y="2322"/>
                  </a:cubicBezTo>
                  <a:cubicBezTo>
                    <a:pt x="13060" y="2425"/>
                    <a:pt x="12355" y="2674"/>
                    <a:pt x="11837" y="3109"/>
                  </a:cubicBezTo>
                  <a:cubicBezTo>
                    <a:pt x="11235" y="3462"/>
                    <a:pt x="10800" y="4063"/>
                    <a:pt x="10365" y="4581"/>
                  </a:cubicBezTo>
                  <a:cubicBezTo>
                    <a:pt x="9950" y="5099"/>
                    <a:pt x="9515" y="5618"/>
                    <a:pt x="8997" y="6136"/>
                  </a:cubicBezTo>
                  <a:cubicBezTo>
                    <a:pt x="7255" y="8292"/>
                    <a:pt x="5535" y="10448"/>
                    <a:pt x="3814" y="12603"/>
                  </a:cubicBezTo>
                  <a:lnTo>
                    <a:pt x="3732" y="12603"/>
                  </a:lnTo>
                  <a:cubicBezTo>
                    <a:pt x="4146" y="12002"/>
                    <a:pt x="4498" y="11484"/>
                    <a:pt x="4934" y="10883"/>
                  </a:cubicBezTo>
                  <a:lnTo>
                    <a:pt x="6136" y="9245"/>
                  </a:lnTo>
                  <a:cubicBezTo>
                    <a:pt x="6571" y="8644"/>
                    <a:pt x="7007" y="8126"/>
                    <a:pt x="7442" y="7608"/>
                  </a:cubicBezTo>
                  <a:lnTo>
                    <a:pt x="8727" y="5949"/>
                  </a:lnTo>
                  <a:cubicBezTo>
                    <a:pt x="9245" y="5431"/>
                    <a:pt x="9681" y="4913"/>
                    <a:pt x="10116" y="4312"/>
                  </a:cubicBezTo>
                  <a:cubicBezTo>
                    <a:pt x="10365" y="4063"/>
                    <a:pt x="10551" y="3794"/>
                    <a:pt x="10800" y="3545"/>
                  </a:cubicBezTo>
                  <a:cubicBezTo>
                    <a:pt x="11070" y="3275"/>
                    <a:pt x="11318" y="3027"/>
                    <a:pt x="11671" y="2840"/>
                  </a:cubicBezTo>
                  <a:cubicBezTo>
                    <a:pt x="11671" y="2840"/>
                    <a:pt x="11754" y="2757"/>
                    <a:pt x="11837" y="2757"/>
                  </a:cubicBezTo>
                  <a:lnTo>
                    <a:pt x="7691" y="767"/>
                  </a:lnTo>
                  <a:cubicBezTo>
                    <a:pt x="8043" y="518"/>
                    <a:pt x="8396" y="352"/>
                    <a:pt x="8727" y="166"/>
                  </a:cubicBezTo>
                  <a:close/>
                  <a:moveTo>
                    <a:pt x="9080" y="0"/>
                  </a:moveTo>
                  <a:cubicBezTo>
                    <a:pt x="8478" y="83"/>
                    <a:pt x="7960" y="352"/>
                    <a:pt x="7442" y="684"/>
                  </a:cubicBezTo>
                  <a:cubicBezTo>
                    <a:pt x="7007" y="1037"/>
                    <a:pt x="6571" y="1472"/>
                    <a:pt x="6219" y="1907"/>
                  </a:cubicBezTo>
                  <a:cubicBezTo>
                    <a:pt x="5887" y="2425"/>
                    <a:pt x="5535" y="2840"/>
                    <a:pt x="5286" y="3358"/>
                  </a:cubicBezTo>
                  <a:lnTo>
                    <a:pt x="4333" y="4830"/>
                  </a:lnTo>
                  <a:lnTo>
                    <a:pt x="519" y="10717"/>
                  </a:lnTo>
                  <a:lnTo>
                    <a:pt x="0" y="10966"/>
                  </a:lnTo>
                  <a:lnTo>
                    <a:pt x="1223" y="11650"/>
                  </a:lnTo>
                  <a:lnTo>
                    <a:pt x="3545" y="13122"/>
                  </a:lnTo>
                  <a:lnTo>
                    <a:pt x="3980" y="13826"/>
                  </a:lnTo>
                  <a:lnTo>
                    <a:pt x="4063" y="13909"/>
                  </a:lnTo>
                  <a:lnTo>
                    <a:pt x="4581" y="14759"/>
                  </a:lnTo>
                  <a:lnTo>
                    <a:pt x="4768" y="14241"/>
                  </a:lnTo>
                  <a:cubicBezTo>
                    <a:pt x="4768" y="14241"/>
                    <a:pt x="6571" y="12603"/>
                    <a:pt x="8396" y="11318"/>
                  </a:cubicBezTo>
                  <a:cubicBezTo>
                    <a:pt x="9238" y="10708"/>
                    <a:pt x="9763" y="10496"/>
                    <a:pt x="10287" y="10496"/>
                  </a:cubicBezTo>
                  <a:cubicBezTo>
                    <a:pt x="10885" y="10496"/>
                    <a:pt x="11481" y="10772"/>
                    <a:pt x="12541" y="11049"/>
                  </a:cubicBezTo>
                  <a:cubicBezTo>
                    <a:pt x="12766" y="11103"/>
                    <a:pt x="12993" y="11129"/>
                    <a:pt x="13219" y="11129"/>
                  </a:cubicBezTo>
                  <a:cubicBezTo>
                    <a:pt x="15487" y="11129"/>
                    <a:pt x="17645" y="8482"/>
                    <a:pt x="16853" y="5182"/>
                  </a:cubicBezTo>
                  <a:cubicBezTo>
                    <a:pt x="16687" y="4312"/>
                    <a:pt x="16335" y="3711"/>
                    <a:pt x="15899" y="3192"/>
                  </a:cubicBezTo>
                  <a:lnTo>
                    <a:pt x="15899" y="3192"/>
                  </a:lnTo>
                  <a:lnTo>
                    <a:pt x="16065" y="3275"/>
                  </a:lnTo>
                  <a:cubicBezTo>
                    <a:pt x="16252" y="3027"/>
                    <a:pt x="16335" y="2674"/>
                    <a:pt x="16335" y="2322"/>
                  </a:cubicBezTo>
                  <a:cubicBezTo>
                    <a:pt x="16335" y="2073"/>
                    <a:pt x="16252" y="1721"/>
                    <a:pt x="16065" y="1555"/>
                  </a:cubicBezTo>
                  <a:cubicBezTo>
                    <a:pt x="16065" y="1535"/>
                    <a:pt x="16060" y="1520"/>
                    <a:pt x="16053" y="1508"/>
                  </a:cubicBezTo>
                  <a:lnTo>
                    <a:pt x="16053" y="1508"/>
                  </a:lnTo>
                  <a:cubicBezTo>
                    <a:pt x="15960" y="1180"/>
                    <a:pt x="15722" y="945"/>
                    <a:pt x="15464" y="767"/>
                  </a:cubicBezTo>
                  <a:cubicBezTo>
                    <a:pt x="15132" y="518"/>
                    <a:pt x="14780" y="249"/>
                    <a:pt x="14428" y="166"/>
                  </a:cubicBezTo>
                  <a:cubicBezTo>
                    <a:pt x="14300" y="142"/>
                    <a:pt x="14174" y="132"/>
                    <a:pt x="14052" y="132"/>
                  </a:cubicBezTo>
                  <a:cubicBezTo>
                    <a:pt x="13755" y="132"/>
                    <a:pt x="13475" y="190"/>
                    <a:pt x="13225" y="249"/>
                  </a:cubicBezTo>
                  <a:cubicBezTo>
                    <a:pt x="12790" y="435"/>
                    <a:pt x="12438" y="684"/>
                    <a:pt x="12189" y="954"/>
                  </a:cubicBezTo>
                  <a:cubicBezTo>
                    <a:pt x="11754" y="767"/>
                    <a:pt x="11318" y="601"/>
                    <a:pt x="10883" y="435"/>
                  </a:cubicBezTo>
                  <a:cubicBezTo>
                    <a:pt x="10551" y="249"/>
                    <a:pt x="10282" y="166"/>
                    <a:pt x="10033" y="83"/>
                  </a:cubicBezTo>
                  <a:cubicBezTo>
                    <a:pt x="9681" y="0"/>
                    <a:pt x="9432" y="0"/>
                    <a:pt x="9080"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34"/>
          <p:cNvGrpSpPr/>
          <p:nvPr/>
        </p:nvGrpSpPr>
        <p:grpSpPr>
          <a:xfrm>
            <a:off x="430508" y="540002"/>
            <a:ext cx="1080974" cy="1080974"/>
            <a:chOff x="6112450" y="2183650"/>
            <a:chExt cx="516175" cy="516175"/>
          </a:xfrm>
        </p:grpSpPr>
        <p:sp>
          <p:nvSpPr>
            <p:cNvPr id="301" name="Google Shape;301;p34"/>
            <p:cNvSpPr/>
            <p:nvPr/>
          </p:nvSpPr>
          <p:spPr>
            <a:xfrm>
              <a:off x="6112450" y="2183650"/>
              <a:ext cx="516175" cy="516175"/>
            </a:xfrm>
            <a:custGeom>
              <a:avLst/>
              <a:gdLst/>
              <a:ahLst/>
              <a:cxnLst/>
              <a:rect l="l" t="t" r="r" b="b"/>
              <a:pathLst>
                <a:path w="20647" h="20647" extrusionOk="0">
                  <a:moveTo>
                    <a:pt x="10282" y="1"/>
                  </a:moveTo>
                  <a:cubicBezTo>
                    <a:pt x="4582" y="1"/>
                    <a:pt x="0" y="4582"/>
                    <a:pt x="0" y="10282"/>
                  </a:cubicBezTo>
                  <a:cubicBezTo>
                    <a:pt x="0" y="15983"/>
                    <a:pt x="4582" y="20647"/>
                    <a:pt x="10282" y="20647"/>
                  </a:cubicBezTo>
                  <a:cubicBezTo>
                    <a:pt x="15983" y="20647"/>
                    <a:pt x="20647" y="15983"/>
                    <a:pt x="20647" y="10282"/>
                  </a:cubicBezTo>
                  <a:cubicBezTo>
                    <a:pt x="20647" y="4582"/>
                    <a:pt x="15983" y="1"/>
                    <a:pt x="10282"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151325" y="2222525"/>
              <a:ext cx="438425" cy="438450"/>
            </a:xfrm>
            <a:custGeom>
              <a:avLst/>
              <a:gdLst/>
              <a:ahLst/>
              <a:cxnLst/>
              <a:rect l="l" t="t" r="r" b="b"/>
              <a:pathLst>
                <a:path w="17537" h="17538" extrusionOk="0">
                  <a:moveTo>
                    <a:pt x="8914" y="3110"/>
                  </a:moveTo>
                  <a:lnTo>
                    <a:pt x="8914" y="3193"/>
                  </a:lnTo>
                  <a:lnTo>
                    <a:pt x="8810" y="3193"/>
                  </a:lnTo>
                  <a:lnTo>
                    <a:pt x="8914" y="3110"/>
                  </a:lnTo>
                  <a:close/>
                  <a:moveTo>
                    <a:pt x="5887" y="1037"/>
                  </a:moveTo>
                  <a:cubicBezTo>
                    <a:pt x="5701" y="1638"/>
                    <a:pt x="5618" y="2239"/>
                    <a:pt x="5618" y="2426"/>
                  </a:cubicBezTo>
                  <a:cubicBezTo>
                    <a:pt x="4581" y="3110"/>
                    <a:pt x="3628" y="3980"/>
                    <a:pt x="3462" y="4146"/>
                  </a:cubicBezTo>
                  <a:cubicBezTo>
                    <a:pt x="3296" y="4146"/>
                    <a:pt x="2695" y="3897"/>
                    <a:pt x="2177" y="3794"/>
                  </a:cubicBezTo>
                  <a:cubicBezTo>
                    <a:pt x="2425" y="3462"/>
                    <a:pt x="2695" y="3193"/>
                    <a:pt x="2944" y="2944"/>
                  </a:cubicBezTo>
                  <a:cubicBezTo>
                    <a:pt x="3731" y="2156"/>
                    <a:pt x="4581" y="1555"/>
                    <a:pt x="5535" y="1120"/>
                  </a:cubicBezTo>
                  <a:cubicBezTo>
                    <a:pt x="5618" y="1120"/>
                    <a:pt x="5804" y="1037"/>
                    <a:pt x="5887" y="1037"/>
                  </a:cubicBezTo>
                  <a:close/>
                  <a:moveTo>
                    <a:pt x="11919" y="1120"/>
                  </a:moveTo>
                  <a:cubicBezTo>
                    <a:pt x="12956" y="1555"/>
                    <a:pt x="13826" y="2156"/>
                    <a:pt x="14614" y="2944"/>
                  </a:cubicBezTo>
                  <a:cubicBezTo>
                    <a:pt x="14863" y="3193"/>
                    <a:pt x="15132" y="3545"/>
                    <a:pt x="15298" y="3794"/>
                  </a:cubicBezTo>
                  <a:cubicBezTo>
                    <a:pt x="14863" y="3980"/>
                    <a:pt x="14428" y="4146"/>
                    <a:pt x="14262" y="4146"/>
                  </a:cubicBezTo>
                  <a:cubicBezTo>
                    <a:pt x="14096" y="3980"/>
                    <a:pt x="13142" y="3110"/>
                    <a:pt x="12189" y="2508"/>
                  </a:cubicBezTo>
                  <a:cubicBezTo>
                    <a:pt x="12189" y="2426"/>
                    <a:pt x="12023" y="1824"/>
                    <a:pt x="11754" y="1120"/>
                  </a:cubicBezTo>
                  <a:close/>
                  <a:moveTo>
                    <a:pt x="5701" y="2591"/>
                  </a:moveTo>
                  <a:cubicBezTo>
                    <a:pt x="5970" y="2591"/>
                    <a:pt x="7442" y="2674"/>
                    <a:pt x="8727" y="3193"/>
                  </a:cubicBezTo>
                  <a:lnTo>
                    <a:pt x="8727" y="5265"/>
                  </a:lnTo>
                  <a:lnTo>
                    <a:pt x="6136" y="7173"/>
                  </a:lnTo>
                  <a:cubicBezTo>
                    <a:pt x="5887" y="7173"/>
                    <a:pt x="4415" y="6903"/>
                    <a:pt x="3628" y="6571"/>
                  </a:cubicBezTo>
                  <a:lnTo>
                    <a:pt x="3628" y="4312"/>
                  </a:lnTo>
                  <a:cubicBezTo>
                    <a:pt x="3814" y="4146"/>
                    <a:pt x="4768" y="3275"/>
                    <a:pt x="5701" y="2591"/>
                  </a:cubicBezTo>
                  <a:close/>
                  <a:moveTo>
                    <a:pt x="12023" y="2591"/>
                  </a:moveTo>
                  <a:cubicBezTo>
                    <a:pt x="12956" y="3193"/>
                    <a:pt x="13909" y="4146"/>
                    <a:pt x="14179" y="4312"/>
                  </a:cubicBezTo>
                  <a:cubicBezTo>
                    <a:pt x="14096" y="4934"/>
                    <a:pt x="14096" y="6302"/>
                    <a:pt x="14096" y="6571"/>
                  </a:cubicBezTo>
                  <a:cubicBezTo>
                    <a:pt x="13308" y="6903"/>
                    <a:pt x="11836" y="7173"/>
                    <a:pt x="11588" y="7173"/>
                  </a:cubicBezTo>
                  <a:lnTo>
                    <a:pt x="8997" y="5265"/>
                  </a:lnTo>
                  <a:lnTo>
                    <a:pt x="8997" y="3193"/>
                  </a:lnTo>
                  <a:cubicBezTo>
                    <a:pt x="10282" y="2674"/>
                    <a:pt x="11754" y="2591"/>
                    <a:pt x="12023" y="2591"/>
                  </a:cubicBezTo>
                  <a:close/>
                  <a:moveTo>
                    <a:pt x="3628" y="6820"/>
                  </a:moveTo>
                  <a:cubicBezTo>
                    <a:pt x="4415" y="7090"/>
                    <a:pt x="5804" y="7338"/>
                    <a:pt x="6053" y="7421"/>
                  </a:cubicBezTo>
                  <a:lnTo>
                    <a:pt x="7089" y="10448"/>
                  </a:lnTo>
                  <a:cubicBezTo>
                    <a:pt x="6841" y="10966"/>
                    <a:pt x="6323" y="12002"/>
                    <a:pt x="6136" y="12272"/>
                  </a:cubicBezTo>
                  <a:cubicBezTo>
                    <a:pt x="5099" y="12272"/>
                    <a:pt x="4063" y="12085"/>
                    <a:pt x="3814" y="12085"/>
                  </a:cubicBezTo>
                  <a:cubicBezTo>
                    <a:pt x="2944" y="10883"/>
                    <a:pt x="2425" y="9494"/>
                    <a:pt x="2343" y="9245"/>
                  </a:cubicBezTo>
                  <a:cubicBezTo>
                    <a:pt x="2591" y="8727"/>
                    <a:pt x="3462" y="7173"/>
                    <a:pt x="3628" y="6820"/>
                  </a:cubicBezTo>
                  <a:close/>
                  <a:moveTo>
                    <a:pt x="14096" y="6820"/>
                  </a:moveTo>
                  <a:cubicBezTo>
                    <a:pt x="14345" y="7173"/>
                    <a:pt x="15132" y="8727"/>
                    <a:pt x="15381" y="9245"/>
                  </a:cubicBezTo>
                  <a:cubicBezTo>
                    <a:pt x="15298" y="9494"/>
                    <a:pt x="14780" y="10883"/>
                    <a:pt x="13909" y="12085"/>
                  </a:cubicBezTo>
                  <a:cubicBezTo>
                    <a:pt x="13661" y="12085"/>
                    <a:pt x="12624" y="12272"/>
                    <a:pt x="11588" y="12272"/>
                  </a:cubicBezTo>
                  <a:cubicBezTo>
                    <a:pt x="11401" y="12002"/>
                    <a:pt x="10883" y="10966"/>
                    <a:pt x="10634" y="10448"/>
                  </a:cubicBezTo>
                  <a:lnTo>
                    <a:pt x="11671" y="7421"/>
                  </a:lnTo>
                  <a:cubicBezTo>
                    <a:pt x="11919" y="7338"/>
                    <a:pt x="13308" y="7090"/>
                    <a:pt x="14096" y="6820"/>
                  </a:cubicBezTo>
                  <a:close/>
                  <a:moveTo>
                    <a:pt x="16936" y="8893"/>
                  </a:moveTo>
                  <a:cubicBezTo>
                    <a:pt x="16936" y="9929"/>
                    <a:pt x="16770" y="10966"/>
                    <a:pt x="16335" y="11919"/>
                  </a:cubicBezTo>
                  <a:cubicBezTo>
                    <a:pt x="15982" y="12707"/>
                    <a:pt x="15651" y="13308"/>
                    <a:pt x="15132" y="13909"/>
                  </a:cubicBezTo>
                  <a:cubicBezTo>
                    <a:pt x="14697" y="13122"/>
                    <a:pt x="14262" y="12355"/>
                    <a:pt x="14096" y="12189"/>
                  </a:cubicBezTo>
                  <a:cubicBezTo>
                    <a:pt x="14946" y="10966"/>
                    <a:pt x="15464" y="9598"/>
                    <a:pt x="15547" y="9328"/>
                  </a:cubicBezTo>
                  <a:cubicBezTo>
                    <a:pt x="15733" y="9245"/>
                    <a:pt x="16418" y="9163"/>
                    <a:pt x="16936" y="8893"/>
                  </a:cubicBezTo>
                  <a:close/>
                  <a:moveTo>
                    <a:pt x="518" y="8810"/>
                  </a:moveTo>
                  <a:cubicBezTo>
                    <a:pt x="1140" y="9080"/>
                    <a:pt x="1990" y="9245"/>
                    <a:pt x="2177" y="9328"/>
                  </a:cubicBezTo>
                  <a:cubicBezTo>
                    <a:pt x="2260" y="9598"/>
                    <a:pt x="2778" y="10966"/>
                    <a:pt x="3628" y="12189"/>
                  </a:cubicBezTo>
                  <a:cubicBezTo>
                    <a:pt x="3462" y="12355"/>
                    <a:pt x="2861" y="13122"/>
                    <a:pt x="2508" y="14075"/>
                  </a:cubicBezTo>
                  <a:cubicBezTo>
                    <a:pt x="1907" y="13391"/>
                    <a:pt x="1472" y="12707"/>
                    <a:pt x="1223" y="11919"/>
                  </a:cubicBezTo>
                  <a:cubicBezTo>
                    <a:pt x="788" y="10966"/>
                    <a:pt x="518" y="9847"/>
                    <a:pt x="518" y="8810"/>
                  </a:cubicBezTo>
                  <a:close/>
                  <a:moveTo>
                    <a:pt x="10468" y="10531"/>
                  </a:moveTo>
                  <a:cubicBezTo>
                    <a:pt x="10717" y="11153"/>
                    <a:pt x="11235" y="12085"/>
                    <a:pt x="11401" y="12355"/>
                  </a:cubicBezTo>
                  <a:cubicBezTo>
                    <a:pt x="11152" y="13039"/>
                    <a:pt x="10634" y="14345"/>
                    <a:pt x="10468" y="14676"/>
                  </a:cubicBezTo>
                  <a:cubicBezTo>
                    <a:pt x="10005" y="14739"/>
                    <a:pt x="9552" y="14759"/>
                    <a:pt x="9143" y="14759"/>
                  </a:cubicBezTo>
                  <a:cubicBezTo>
                    <a:pt x="8326" y="14759"/>
                    <a:pt x="7691" y="14676"/>
                    <a:pt x="7525" y="14676"/>
                  </a:cubicBezTo>
                  <a:cubicBezTo>
                    <a:pt x="7442" y="14428"/>
                    <a:pt x="6737" y="13391"/>
                    <a:pt x="6405" y="12355"/>
                  </a:cubicBezTo>
                  <a:cubicBezTo>
                    <a:pt x="6488" y="12085"/>
                    <a:pt x="7007" y="11153"/>
                    <a:pt x="7255" y="10531"/>
                  </a:cubicBezTo>
                  <a:close/>
                  <a:moveTo>
                    <a:pt x="10468" y="14863"/>
                  </a:moveTo>
                  <a:cubicBezTo>
                    <a:pt x="10634" y="15029"/>
                    <a:pt x="11235" y="15899"/>
                    <a:pt x="11588" y="16418"/>
                  </a:cubicBezTo>
                  <a:cubicBezTo>
                    <a:pt x="10717" y="16749"/>
                    <a:pt x="9764" y="16936"/>
                    <a:pt x="8727" y="16936"/>
                  </a:cubicBezTo>
                  <a:cubicBezTo>
                    <a:pt x="7877" y="16936"/>
                    <a:pt x="7007" y="16853"/>
                    <a:pt x="6136" y="16584"/>
                  </a:cubicBezTo>
                  <a:cubicBezTo>
                    <a:pt x="6571" y="15982"/>
                    <a:pt x="7255" y="15029"/>
                    <a:pt x="7442" y="14863"/>
                  </a:cubicBezTo>
                  <a:cubicBezTo>
                    <a:pt x="7525" y="14863"/>
                    <a:pt x="8126" y="14946"/>
                    <a:pt x="8997" y="14946"/>
                  </a:cubicBezTo>
                  <a:cubicBezTo>
                    <a:pt x="9515" y="14946"/>
                    <a:pt x="9950" y="14946"/>
                    <a:pt x="10468" y="14863"/>
                  </a:cubicBezTo>
                  <a:close/>
                  <a:moveTo>
                    <a:pt x="8727" y="0"/>
                  </a:moveTo>
                  <a:cubicBezTo>
                    <a:pt x="7608" y="0"/>
                    <a:pt x="6405" y="166"/>
                    <a:pt x="5369" y="684"/>
                  </a:cubicBezTo>
                  <a:cubicBezTo>
                    <a:pt x="4333" y="1120"/>
                    <a:pt x="3379" y="1721"/>
                    <a:pt x="2508" y="2508"/>
                  </a:cubicBezTo>
                  <a:cubicBezTo>
                    <a:pt x="1741" y="3379"/>
                    <a:pt x="1140" y="4312"/>
                    <a:pt x="705" y="5348"/>
                  </a:cubicBezTo>
                  <a:cubicBezTo>
                    <a:pt x="187" y="6385"/>
                    <a:pt x="0" y="7525"/>
                    <a:pt x="0" y="8727"/>
                  </a:cubicBezTo>
                  <a:cubicBezTo>
                    <a:pt x="0" y="9929"/>
                    <a:pt x="187" y="11049"/>
                    <a:pt x="705" y="12189"/>
                  </a:cubicBezTo>
                  <a:cubicBezTo>
                    <a:pt x="1140" y="13225"/>
                    <a:pt x="1741" y="14158"/>
                    <a:pt x="2508" y="14946"/>
                  </a:cubicBezTo>
                  <a:cubicBezTo>
                    <a:pt x="3379" y="15713"/>
                    <a:pt x="4333" y="16418"/>
                    <a:pt x="5369" y="16853"/>
                  </a:cubicBezTo>
                  <a:cubicBezTo>
                    <a:pt x="6405" y="17268"/>
                    <a:pt x="7608" y="17537"/>
                    <a:pt x="8727" y="17537"/>
                  </a:cubicBezTo>
                  <a:cubicBezTo>
                    <a:pt x="9950" y="17537"/>
                    <a:pt x="11069" y="17268"/>
                    <a:pt x="12189" y="16853"/>
                  </a:cubicBezTo>
                  <a:cubicBezTo>
                    <a:pt x="13225" y="16418"/>
                    <a:pt x="14179" y="15713"/>
                    <a:pt x="14946" y="14946"/>
                  </a:cubicBezTo>
                  <a:cubicBezTo>
                    <a:pt x="15733" y="14158"/>
                    <a:pt x="16418" y="13225"/>
                    <a:pt x="16853" y="12189"/>
                  </a:cubicBezTo>
                  <a:cubicBezTo>
                    <a:pt x="17288" y="11049"/>
                    <a:pt x="17537" y="9929"/>
                    <a:pt x="17537" y="8727"/>
                  </a:cubicBezTo>
                  <a:cubicBezTo>
                    <a:pt x="17537" y="7525"/>
                    <a:pt x="17288" y="6385"/>
                    <a:pt x="16853" y="5348"/>
                  </a:cubicBezTo>
                  <a:cubicBezTo>
                    <a:pt x="16418" y="4312"/>
                    <a:pt x="15733" y="3379"/>
                    <a:pt x="14946" y="2508"/>
                  </a:cubicBezTo>
                  <a:cubicBezTo>
                    <a:pt x="14179" y="1721"/>
                    <a:pt x="13225" y="1120"/>
                    <a:pt x="12189" y="684"/>
                  </a:cubicBezTo>
                  <a:cubicBezTo>
                    <a:pt x="11069" y="166"/>
                    <a:pt x="9950" y="0"/>
                    <a:pt x="872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34"/>
          <p:cNvGrpSpPr/>
          <p:nvPr/>
        </p:nvGrpSpPr>
        <p:grpSpPr>
          <a:xfrm rot="1445712">
            <a:off x="523130" y="3208902"/>
            <a:ext cx="1172337" cy="1307791"/>
            <a:chOff x="4676975" y="3131500"/>
            <a:chExt cx="565400" cy="630700"/>
          </a:xfrm>
        </p:grpSpPr>
        <p:sp>
          <p:nvSpPr>
            <p:cNvPr id="304" name="Google Shape;304;p34"/>
            <p:cNvSpPr/>
            <p:nvPr/>
          </p:nvSpPr>
          <p:spPr>
            <a:xfrm>
              <a:off x="4676975" y="3131500"/>
              <a:ext cx="565400" cy="630700"/>
            </a:xfrm>
            <a:custGeom>
              <a:avLst/>
              <a:gdLst/>
              <a:ahLst/>
              <a:cxnLst/>
              <a:rect l="l" t="t" r="r" b="b"/>
              <a:pathLst>
                <a:path w="22616" h="25228" extrusionOk="0">
                  <a:moveTo>
                    <a:pt x="11567" y="0"/>
                  </a:moveTo>
                  <a:cubicBezTo>
                    <a:pt x="11132" y="0"/>
                    <a:pt x="10613" y="0"/>
                    <a:pt x="9929" y="83"/>
                  </a:cubicBezTo>
                  <a:cubicBezTo>
                    <a:pt x="9494" y="187"/>
                    <a:pt x="8976" y="352"/>
                    <a:pt x="8458" y="518"/>
                  </a:cubicBezTo>
                  <a:cubicBezTo>
                    <a:pt x="7587" y="788"/>
                    <a:pt x="6737" y="1223"/>
                    <a:pt x="5701" y="1824"/>
                  </a:cubicBezTo>
                  <a:cubicBezTo>
                    <a:pt x="4830" y="2425"/>
                    <a:pt x="4146" y="3109"/>
                    <a:pt x="3441" y="3711"/>
                  </a:cubicBezTo>
                  <a:cubicBezTo>
                    <a:pt x="3109" y="4063"/>
                    <a:pt x="2757" y="4498"/>
                    <a:pt x="2405" y="4851"/>
                  </a:cubicBezTo>
                  <a:cubicBezTo>
                    <a:pt x="2239" y="5182"/>
                    <a:pt x="1969" y="5535"/>
                    <a:pt x="1721" y="5887"/>
                  </a:cubicBezTo>
                  <a:cubicBezTo>
                    <a:pt x="1368" y="6136"/>
                    <a:pt x="1120" y="6571"/>
                    <a:pt x="767" y="7006"/>
                  </a:cubicBezTo>
                  <a:lnTo>
                    <a:pt x="415" y="8043"/>
                  </a:lnTo>
                  <a:lnTo>
                    <a:pt x="332" y="8209"/>
                  </a:lnTo>
                  <a:lnTo>
                    <a:pt x="332" y="8478"/>
                  </a:lnTo>
                  <a:cubicBezTo>
                    <a:pt x="0" y="10800"/>
                    <a:pt x="1037" y="14262"/>
                    <a:pt x="1638" y="16065"/>
                  </a:cubicBezTo>
                  <a:cubicBezTo>
                    <a:pt x="1804" y="16583"/>
                    <a:pt x="1886" y="17019"/>
                    <a:pt x="2073" y="17371"/>
                  </a:cubicBezTo>
                  <a:cubicBezTo>
                    <a:pt x="2322" y="18407"/>
                    <a:pt x="2591" y="19444"/>
                    <a:pt x="3524" y="20729"/>
                  </a:cubicBezTo>
                  <a:cubicBezTo>
                    <a:pt x="3959" y="21434"/>
                    <a:pt x="4478" y="22118"/>
                    <a:pt x="5079" y="22719"/>
                  </a:cubicBezTo>
                  <a:cubicBezTo>
                    <a:pt x="6633" y="24274"/>
                    <a:pt x="8810" y="25227"/>
                    <a:pt x="11049" y="25227"/>
                  </a:cubicBezTo>
                  <a:cubicBezTo>
                    <a:pt x="12251" y="25227"/>
                    <a:pt x="13557" y="24958"/>
                    <a:pt x="14676" y="24357"/>
                  </a:cubicBezTo>
                  <a:cubicBezTo>
                    <a:pt x="17267" y="23237"/>
                    <a:pt x="18656" y="21330"/>
                    <a:pt x="19071" y="19962"/>
                  </a:cubicBezTo>
                  <a:cubicBezTo>
                    <a:pt x="19071" y="19879"/>
                    <a:pt x="19071" y="19879"/>
                    <a:pt x="19174" y="19776"/>
                  </a:cubicBezTo>
                  <a:cubicBezTo>
                    <a:pt x="19257" y="19527"/>
                    <a:pt x="19340" y="19257"/>
                    <a:pt x="19423" y="19009"/>
                  </a:cubicBezTo>
                  <a:cubicBezTo>
                    <a:pt x="19506" y="18843"/>
                    <a:pt x="19506" y="18573"/>
                    <a:pt x="19589" y="18407"/>
                  </a:cubicBezTo>
                  <a:lnTo>
                    <a:pt x="19693" y="18055"/>
                  </a:lnTo>
                  <a:cubicBezTo>
                    <a:pt x="19941" y="17454"/>
                    <a:pt x="20211" y="16853"/>
                    <a:pt x="20460" y="16335"/>
                  </a:cubicBezTo>
                  <a:lnTo>
                    <a:pt x="20625" y="15816"/>
                  </a:lnTo>
                  <a:cubicBezTo>
                    <a:pt x="20895" y="15381"/>
                    <a:pt x="21061" y="14946"/>
                    <a:pt x="21247" y="14427"/>
                  </a:cubicBezTo>
                  <a:cubicBezTo>
                    <a:pt x="21579" y="13743"/>
                    <a:pt x="21849" y="13039"/>
                    <a:pt x="22014" y="12437"/>
                  </a:cubicBezTo>
                  <a:cubicBezTo>
                    <a:pt x="22450" y="10966"/>
                    <a:pt x="22615" y="9515"/>
                    <a:pt x="22450" y="8043"/>
                  </a:cubicBezTo>
                  <a:cubicBezTo>
                    <a:pt x="22367" y="7442"/>
                    <a:pt x="22284" y="6571"/>
                    <a:pt x="21849" y="5701"/>
                  </a:cubicBezTo>
                  <a:cubicBezTo>
                    <a:pt x="21579" y="5182"/>
                    <a:pt x="21247" y="4747"/>
                    <a:pt x="20812" y="4415"/>
                  </a:cubicBezTo>
                  <a:cubicBezTo>
                    <a:pt x="20625" y="4332"/>
                    <a:pt x="20460" y="4229"/>
                    <a:pt x="20211" y="4229"/>
                  </a:cubicBezTo>
                  <a:cubicBezTo>
                    <a:pt x="19589" y="3192"/>
                    <a:pt x="18822" y="2508"/>
                    <a:pt x="17869" y="2260"/>
                  </a:cubicBezTo>
                  <a:lnTo>
                    <a:pt x="17786" y="2260"/>
                  </a:lnTo>
                  <a:cubicBezTo>
                    <a:pt x="17620" y="2156"/>
                    <a:pt x="17433" y="2156"/>
                    <a:pt x="17267" y="2156"/>
                  </a:cubicBezTo>
                  <a:cubicBezTo>
                    <a:pt x="16915" y="1741"/>
                    <a:pt x="16397" y="1223"/>
                    <a:pt x="15630" y="954"/>
                  </a:cubicBezTo>
                  <a:lnTo>
                    <a:pt x="15029" y="788"/>
                  </a:lnTo>
                  <a:lnTo>
                    <a:pt x="14925" y="788"/>
                  </a:lnTo>
                  <a:cubicBezTo>
                    <a:pt x="14676" y="788"/>
                    <a:pt x="14407" y="788"/>
                    <a:pt x="14158" y="871"/>
                  </a:cubicBezTo>
                  <a:cubicBezTo>
                    <a:pt x="13723" y="518"/>
                    <a:pt x="13287" y="352"/>
                    <a:pt x="12956" y="270"/>
                  </a:cubicBezTo>
                  <a:cubicBezTo>
                    <a:pt x="12769" y="187"/>
                    <a:pt x="12334" y="83"/>
                    <a:pt x="12334" y="83"/>
                  </a:cubicBezTo>
                  <a:lnTo>
                    <a:pt x="1156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823625" y="349890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4709100" y="3268500"/>
              <a:ext cx="499075" cy="458375"/>
            </a:xfrm>
            <a:custGeom>
              <a:avLst/>
              <a:gdLst/>
              <a:ahLst/>
              <a:cxnLst/>
              <a:rect l="l" t="t" r="r" b="b"/>
              <a:pathLst>
                <a:path w="19963" h="18335" extrusionOk="0">
                  <a:moveTo>
                    <a:pt x="16148" y="14047"/>
                  </a:moveTo>
                  <a:cubicBezTo>
                    <a:pt x="15899" y="14296"/>
                    <a:pt x="15713" y="14565"/>
                    <a:pt x="15464" y="14814"/>
                  </a:cubicBezTo>
                  <a:cubicBezTo>
                    <a:pt x="15630" y="14565"/>
                    <a:pt x="15899" y="14296"/>
                    <a:pt x="16065" y="14047"/>
                  </a:cubicBezTo>
                  <a:close/>
                  <a:moveTo>
                    <a:pt x="3110" y="12575"/>
                  </a:moveTo>
                  <a:lnTo>
                    <a:pt x="3110" y="12575"/>
                  </a:lnTo>
                  <a:cubicBezTo>
                    <a:pt x="3379" y="13176"/>
                    <a:pt x="3711" y="13777"/>
                    <a:pt x="4146" y="14399"/>
                  </a:cubicBezTo>
                  <a:cubicBezTo>
                    <a:pt x="4581" y="14917"/>
                    <a:pt x="5017" y="15519"/>
                    <a:pt x="5452" y="15954"/>
                  </a:cubicBezTo>
                  <a:cubicBezTo>
                    <a:pt x="5970" y="16368"/>
                    <a:pt x="6571" y="16804"/>
                    <a:pt x="7173" y="17156"/>
                  </a:cubicBezTo>
                  <a:cubicBezTo>
                    <a:pt x="7774" y="17405"/>
                    <a:pt x="8458" y="17591"/>
                    <a:pt x="9080" y="17591"/>
                  </a:cubicBezTo>
                  <a:cubicBezTo>
                    <a:pt x="9280" y="17616"/>
                    <a:pt x="9480" y="17626"/>
                    <a:pt x="9681" y="17626"/>
                  </a:cubicBezTo>
                  <a:cubicBezTo>
                    <a:pt x="10166" y="17626"/>
                    <a:pt x="10654" y="17567"/>
                    <a:pt x="11153" y="17509"/>
                  </a:cubicBezTo>
                  <a:cubicBezTo>
                    <a:pt x="11837" y="17322"/>
                    <a:pt x="12438" y="17156"/>
                    <a:pt x="13039" y="16804"/>
                  </a:cubicBezTo>
                  <a:cubicBezTo>
                    <a:pt x="13640" y="16472"/>
                    <a:pt x="14262" y="16037"/>
                    <a:pt x="14780" y="15601"/>
                  </a:cubicBezTo>
                  <a:cubicBezTo>
                    <a:pt x="14946" y="15332"/>
                    <a:pt x="15195" y="15083"/>
                    <a:pt x="15464" y="14814"/>
                  </a:cubicBezTo>
                  <a:lnTo>
                    <a:pt x="15464" y="14814"/>
                  </a:lnTo>
                  <a:cubicBezTo>
                    <a:pt x="15298" y="15166"/>
                    <a:pt x="15029" y="15436"/>
                    <a:pt x="14780" y="15684"/>
                  </a:cubicBezTo>
                  <a:cubicBezTo>
                    <a:pt x="14345" y="16203"/>
                    <a:pt x="13744" y="16638"/>
                    <a:pt x="13122" y="16990"/>
                  </a:cubicBezTo>
                  <a:cubicBezTo>
                    <a:pt x="12067" y="17590"/>
                    <a:pt x="10805" y="17856"/>
                    <a:pt x="9587" y="17856"/>
                  </a:cubicBezTo>
                  <a:cubicBezTo>
                    <a:pt x="9417" y="17856"/>
                    <a:pt x="9247" y="17850"/>
                    <a:pt x="9080" y="17840"/>
                  </a:cubicBezTo>
                  <a:cubicBezTo>
                    <a:pt x="8375" y="17757"/>
                    <a:pt x="7691" y="17591"/>
                    <a:pt x="7090" y="17322"/>
                  </a:cubicBezTo>
                  <a:cubicBezTo>
                    <a:pt x="6489" y="16990"/>
                    <a:pt x="5867" y="16555"/>
                    <a:pt x="5348" y="16037"/>
                  </a:cubicBezTo>
                  <a:cubicBezTo>
                    <a:pt x="4830" y="15601"/>
                    <a:pt x="4416" y="15000"/>
                    <a:pt x="4063" y="14482"/>
                  </a:cubicBezTo>
                  <a:cubicBezTo>
                    <a:pt x="3711" y="13881"/>
                    <a:pt x="3379" y="13259"/>
                    <a:pt x="3110" y="12575"/>
                  </a:cubicBezTo>
                  <a:close/>
                  <a:moveTo>
                    <a:pt x="18273" y="0"/>
                  </a:moveTo>
                  <a:cubicBezTo>
                    <a:pt x="18154" y="0"/>
                    <a:pt x="18027" y="20"/>
                    <a:pt x="17889" y="55"/>
                  </a:cubicBezTo>
                  <a:cubicBezTo>
                    <a:pt x="18138" y="138"/>
                    <a:pt x="18408" y="303"/>
                    <a:pt x="18574" y="490"/>
                  </a:cubicBezTo>
                  <a:cubicBezTo>
                    <a:pt x="18822" y="739"/>
                    <a:pt x="19009" y="1008"/>
                    <a:pt x="19092" y="1257"/>
                  </a:cubicBezTo>
                  <a:cubicBezTo>
                    <a:pt x="19340" y="1858"/>
                    <a:pt x="19340" y="2480"/>
                    <a:pt x="19340" y="3081"/>
                  </a:cubicBezTo>
                  <a:cubicBezTo>
                    <a:pt x="19340" y="3599"/>
                    <a:pt x="19258" y="4201"/>
                    <a:pt x="19092" y="4802"/>
                  </a:cubicBezTo>
                  <a:cubicBezTo>
                    <a:pt x="19009" y="5403"/>
                    <a:pt x="18822" y="5921"/>
                    <a:pt x="18656" y="6522"/>
                  </a:cubicBezTo>
                  <a:cubicBezTo>
                    <a:pt x="18491" y="7144"/>
                    <a:pt x="18304" y="7662"/>
                    <a:pt x="18138" y="8263"/>
                  </a:cubicBezTo>
                  <a:cubicBezTo>
                    <a:pt x="17889" y="8782"/>
                    <a:pt x="17620" y="9300"/>
                    <a:pt x="17454" y="9901"/>
                  </a:cubicBezTo>
                  <a:cubicBezTo>
                    <a:pt x="17185" y="10419"/>
                    <a:pt x="17019" y="10937"/>
                    <a:pt x="16853" y="11539"/>
                  </a:cubicBezTo>
                  <a:cubicBezTo>
                    <a:pt x="16666" y="11891"/>
                    <a:pt x="16584" y="12326"/>
                    <a:pt x="16501" y="12741"/>
                  </a:cubicBezTo>
                  <a:cubicBezTo>
                    <a:pt x="16418" y="12927"/>
                    <a:pt x="16418" y="13093"/>
                    <a:pt x="16418" y="13176"/>
                  </a:cubicBezTo>
                  <a:lnTo>
                    <a:pt x="16418" y="13259"/>
                  </a:lnTo>
                  <a:cubicBezTo>
                    <a:pt x="16231" y="13259"/>
                    <a:pt x="16065" y="13363"/>
                    <a:pt x="15982" y="13529"/>
                  </a:cubicBezTo>
                  <a:cubicBezTo>
                    <a:pt x="15817" y="13611"/>
                    <a:pt x="15713" y="13777"/>
                    <a:pt x="15547" y="13881"/>
                  </a:cubicBezTo>
                  <a:cubicBezTo>
                    <a:pt x="15381" y="14130"/>
                    <a:pt x="15112" y="14482"/>
                    <a:pt x="14863" y="14731"/>
                  </a:cubicBezTo>
                  <a:cubicBezTo>
                    <a:pt x="14345" y="15249"/>
                    <a:pt x="13827" y="15767"/>
                    <a:pt x="13225" y="16203"/>
                  </a:cubicBezTo>
                  <a:cubicBezTo>
                    <a:pt x="12604" y="16638"/>
                    <a:pt x="12002" y="16887"/>
                    <a:pt x="11235" y="17073"/>
                  </a:cubicBezTo>
                  <a:cubicBezTo>
                    <a:pt x="10789" y="17231"/>
                    <a:pt x="10350" y="17289"/>
                    <a:pt x="9894" y="17289"/>
                  </a:cubicBezTo>
                  <a:cubicBezTo>
                    <a:pt x="9630" y="17289"/>
                    <a:pt x="9360" y="17269"/>
                    <a:pt x="9080" y="17239"/>
                  </a:cubicBezTo>
                  <a:cubicBezTo>
                    <a:pt x="8375" y="17239"/>
                    <a:pt x="7608" y="17073"/>
                    <a:pt x="7007" y="16721"/>
                  </a:cubicBezTo>
                  <a:cubicBezTo>
                    <a:pt x="6302" y="16368"/>
                    <a:pt x="5784" y="15850"/>
                    <a:pt x="5266" y="15332"/>
                  </a:cubicBezTo>
                  <a:cubicBezTo>
                    <a:pt x="4830" y="14731"/>
                    <a:pt x="4499" y="14130"/>
                    <a:pt x="4146" y="13446"/>
                  </a:cubicBezTo>
                  <a:lnTo>
                    <a:pt x="3628" y="12492"/>
                  </a:lnTo>
                  <a:cubicBezTo>
                    <a:pt x="3545" y="12409"/>
                    <a:pt x="3462" y="12223"/>
                    <a:pt x="3276" y="12057"/>
                  </a:cubicBezTo>
                  <a:cubicBezTo>
                    <a:pt x="3276" y="11974"/>
                    <a:pt x="3193" y="11891"/>
                    <a:pt x="3110" y="11891"/>
                  </a:cubicBezTo>
                  <a:cubicBezTo>
                    <a:pt x="3068" y="11850"/>
                    <a:pt x="3027" y="11829"/>
                    <a:pt x="2996" y="11829"/>
                  </a:cubicBezTo>
                  <a:cubicBezTo>
                    <a:pt x="2965" y="11829"/>
                    <a:pt x="2944" y="11850"/>
                    <a:pt x="2944" y="11891"/>
                  </a:cubicBezTo>
                  <a:lnTo>
                    <a:pt x="2861" y="11891"/>
                  </a:lnTo>
                  <a:cubicBezTo>
                    <a:pt x="2861" y="10937"/>
                    <a:pt x="2674" y="10067"/>
                    <a:pt x="2509" y="9217"/>
                  </a:cubicBezTo>
                  <a:cubicBezTo>
                    <a:pt x="2239" y="8263"/>
                    <a:pt x="1990" y="7393"/>
                    <a:pt x="1721" y="6522"/>
                  </a:cubicBezTo>
                  <a:cubicBezTo>
                    <a:pt x="1555" y="5672"/>
                    <a:pt x="1389" y="4719"/>
                    <a:pt x="1306" y="3765"/>
                  </a:cubicBezTo>
                  <a:cubicBezTo>
                    <a:pt x="1306" y="3413"/>
                    <a:pt x="1389" y="2998"/>
                    <a:pt x="1472" y="2646"/>
                  </a:cubicBezTo>
                  <a:cubicBezTo>
                    <a:pt x="1203" y="2646"/>
                    <a:pt x="1037" y="2646"/>
                    <a:pt x="871" y="2729"/>
                  </a:cubicBezTo>
                  <a:cubicBezTo>
                    <a:pt x="788" y="2729"/>
                    <a:pt x="684" y="2812"/>
                    <a:pt x="601" y="2895"/>
                  </a:cubicBezTo>
                  <a:cubicBezTo>
                    <a:pt x="519" y="2895"/>
                    <a:pt x="519" y="2998"/>
                    <a:pt x="436" y="3081"/>
                  </a:cubicBezTo>
                  <a:cubicBezTo>
                    <a:pt x="0" y="5154"/>
                    <a:pt x="1120" y="8512"/>
                    <a:pt x="1638" y="10150"/>
                  </a:cubicBezTo>
                  <a:cubicBezTo>
                    <a:pt x="2343" y="12140"/>
                    <a:pt x="2239" y="12927"/>
                    <a:pt x="3462" y="14482"/>
                  </a:cubicBezTo>
                  <a:cubicBezTo>
                    <a:pt x="3794" y="15083"/>
                    <a:pt x="4229" y="15767"/>
                    <a:pt x="4747" y="16286"/>
                  </a:cubicBezTo>
                  <a:cubicBezTo>
                    <a:pt x="5869" y="17407"/>
                    <a:pt x="7681" y="18334"/>
                    <a:pt x="9797" y="18334"/>
                  </a:cubicBezTo>
                  <a:cubicBezTo>
                    <a:pt x="10771" y="18334"/>
                    <a:pt x="11808" y="18138"/>
                    <a:pt x="12873" y="17674"/>
                  </a:cubicBezTo>
                  <a:cubicBezTo>
                    <a:pt x="15029" y="16638"/>
                    <a:pt x="16148" y="15083"/>
                    <a:pt x="16501" y="14047"/>
                  </a:cubicBezTo>
                  <a:lnTo>
                    <a:pt x="16501" y="13881"/>
                  </a:lnTo>
                  <a:cubicBezTo>
                    <a:pt x="16584" y="13611"/>
                    <a:pt x="16749" y="13363"/>
                    <a:pt x="16853" y="13093"/>
                  </a:cubicBezTo>
                  <a:cubicBezTo>
                    <a:pt x="16936" y="12845"/>
                    <a:pt x="17019" y="12492"/>
                    <a:pt x="17102" y="12140"/>
                  </a:cubicBezTo>
                  <a:cubicBezTo>
                    <a:pt x="17371" y="11539"/>
                    <a:pt x="17620" y="10855"/>
                    <a:pt x="17889" y="10253"/>
                  </a:cubicBezTo>
                  <a:cubicBezTo>
                    <a:pt x="18138" y="9632"/>
                    <a:pt x="18491" y="9030"/>
                    <a:pt x="18739" y="8429"/>
                  </a:cubicBezTo>
                  <a:cubicBezTo>
                    <a:pt x="19009" y="7828"/>
                    <a:pt x="19175" y="7227"/>
                    <a:pt x="19340" y="6626"/>
                  </a:cubicBezTo>
                  <a:cubicBezTo>
                    <a:pt x="19776" y="5320"/>
                    <a:pt x="19962" y="4035"/>
                    <a:pt x="19776" y="2729"/>
                  </a:cubicBezTo>
                  <a:cubicBezTo>
                    <a:pt x="19693" y="2128"/>
                    <a:pt x="19610" y="1444"/>
                    <a:pt x="19340" y="822"/>
                  </a:cubicBezTo>
                  <a:cubicBezTo>
                    <a:pt x="19175" y="573"/>
                    <a:pt x="19009" y="303"/>
                    <a:pt x="18739" y="138"/>
                  </a:cubicBezTo>
                  <a:cubicBezTo>
                    <a:pt x="18594" y="40"/>
                    <a:pt x="18441" y="0"/>
                    <a:pt x="1827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4745900" y="333255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5020025" y="3205075"/>
              <a:ext cx="25" cy="25"/>
            </a:xfrm>
            <a:custGeom>
              <a:avLst/>
              <a:gdLst/>
              <a:ahLst/>
              <a:cxnLst/>
              <a:rect l="l" t="t" r="r" b="b"/>
              <a:pathLst>
                <a:path w="1" h="1" extrusionOk="0">
                  <a:moveTo>
                    <a:pt x="1"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4983225" y="3168275"/>
              <a:ext cx="40975" cy="36825"/>
            </a:xfrm>
            <a:custGeom>
              <a:avLst/>
              <a:gdLst/>
              <a:ahLst/>
              <a:cxnLst/>
              <a:rect l="l" t="t" r="r" b="b"/>
              <a:pathLst>
                <a:path w="1639" h="1473" extrusionOk="0">
                  <a:moveTo>
                    <a:pt x="1" y="1"/>
                  </a:moveTo>
                  <a:cubicBezTo>
                    <a:pt x="53" y="53"/>
                    <a:pt x="113" y="72"/>
                    <a:pt x="171" y="79"/>
                  </a:cubicBezTo>
                  <a:lnTo>
                    <a:pt x="171" y="79"/>
                  </a:lnTo>
                  <a:cubicBezTo>
                    <a:pt x="116" y="53"/>
                    <a:pt x="59" y="27"/>
                    <a:pt x="1" y="1"/>
                  </a:cubicBezTo>
                  <a:close/>
                  <a:moveTo>
                    <a:pt x="171" y="79"/>
                  </a:moveTo>
                  <a:cubicBezTo>
                    <a:pt x="291" y="138"/>
                    <a:pt x="405" y="199"/>
                    <a:pt x="519" y="270"/>
                  </a:cubicBezTo>
                  <a:cubicBezTo>
                    <a:pt x="706" y="353"/>
                    <a:pt x="955" y="602"/>
                    <a:pt x="1120" y="789"/>
                  </a:cubicBezTo>
                  <a:cubicBezTo>
                    <a:pt x="1307" y="954"/>
                    <a:pt x="1390" y="1203"/>
                    <a:pt x="1473" y="1473"/>
                  </a:cubicBezTo>
                  <a:cubicBezTo>
                    <a:pt x="1556" y="1390"/>
                    <a:pt x="1556" y="1307"/>
                    <a:pt x="1639" y="1203"/>
                  </a:cubicBezTo>
                  <a:cubicBezTo>
                    <a:pt x="1307" y="685"/>
                    <a:pt x="789" y="270"/>
                    <a:pt x="270" y="84"/>
                  </a:cubicBezTo>
                  <a:cubicBezTo>
                    <a:pt x="239" y="84"/>
                    <a:pt x="206" y="84"/>
                    <a:pt x="171" y="7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4767650" y="3181250"/>
              <a:ext cx="178825" cy="229075"/>
            </a:xfrm>
            <a:custGeom>
              <a:avLst/>
              <a:gdLst/>
              <a:ahLst/>
              <a:cxnLst/>
              <a:rect l="l" t="t" r="r" b="b"/>
              <a:pathLst>
                <a:path w="7153" h="9163" extrusionOk="0">
                  <a:moveTo>
                    <a:pt x="5598" y="1306"/>
                  </a:moveTo>
                  <a:cubicBezTo>
                    <a:pt x="5598" y="1306"/>
                    <a:pt x="5515" y="1638"/>
                    <a:pt x="5432" y="2156"/>
                  </a:cubicBezTo>
                  <a:cubicBezTo>
                    <a:pt x="5432" y="2239"/>
                    <a:pt x="5266" y="2239"/>
                    <a:pt x="5266" y="2239"/>
                  </a:cubicBezTo>
                  <a:lnTo>
                    <a:pt x="5183" y="1472"/>
                  </a:lnTo>
                  <a:cubicBezTo>
                    <a:pt x="5349" y="1389"/>
                    <a:pt x="5432" y="1389"/>
                    <a:pt x="5598" y="1306"/>
                  </a:cubicBezTo>
                  <a:close/>
                  <a:moveTo>
                    <a:pt x="4831" y="1638"/>
                  </a:moveTo>
                  <a:lnTo>
                    <a:pt x="4913" y="2425"/>
                  </a:lnTo>
                  <a:cubicBezTo>
                    <a:pt x="4665" y="2508"/>
                    <a:pt x="4395" y="2674"/>
                    <a:pt x="4147" y="2757"/>
                  </a:cubicBezTo>
                  <a:cubicBezTo>
                    <a:pt x="4147" y="2425"/>
                    <a:pt x="4043" y="2073"/>
                    <a:pt x="4043" y="1990"/>
                  </a:cubicBezTo>
                  <a:cubicBezTo>
                    <a:pt x="4312" y="1907"/>
                    <a:pt x="4561" y="1721"/>
                    <a:pt x="4831" y="1638"/>
                  </a:cubicBezTo>
                  <a:close/>
                  <a:moveTo>
                    <a:pt x="5349" y="2591"/>
                  </a:moveTo>
                  <a:cubicBezTo>
                    <a:pt x="5349" y="2757"/>
                    <a:pt x="5349" y="2861"/>
                    <a:pt x="5266" y="3026"/>
                  </a:cubicBezTo>
                  <a:lnTo>
                    <a:pt x="5266" y="2674"/>
                  </a:lnTo>
                  <a:lnTo>
                    <a:pt x="5349" y="2591"/>
                  </a:lnTo>
                  <a:close/>
                  <a:moveTo>
                    <a:pt x="3711" y="2239"/>
                  </a:moveTo>
                  <a:cubicBezTo>
                    <a:pt x="3711" y="2342"/>
                    <a:pt x="3794" y="2674"/>
                    <a:pt x="3794" y="3026"/>
                  </a:cubicBezTo>
                  <a:cubicBezTo>
                    <a:pt x="3525" y="3192"/>
                    <a:pt x="3276" y="3462"/>
                    <a:pt x="3006" y="3628"/>
                  </a:cubicBezTo>
                  <a:cubicBezTo>
                    <a:pt x="2924" y="3192"/>
                    <a:pt x="2841" y="2861"/>
                    <a:pt x="2841" y="2861"/>
                  </a:cubicBezTo>
                  <a:cubicBezTo>
                    <a:pt x="3110" y="2591"/>
                    <a:pt x="3359" y="2425"/>
                    <a:pt x="3711" y="2239"/>
                  </a:cubicBezTo>
                  <a:close/>
                  <a:moveTo>
                    <a:pt x="4913" y="2861"/>
                  </a:moveTo>
                  <a:lnTo>
                    <a:pt x="4996" y="3628"/>
                  </a:lnTo>
                  <a:cubicBezTo>
                    <a:pt x="4748" y="3793"/>
                    <a:pt x="4561" y="3897"/>
                    <a:pt x="4395" y="4063"/>
                  </a:cubicBezTo>
                  <a:cubicBezTo>
                    <a:pt x="4312" y="3793"/>
                    <a:pt x="4312" y="3462"/>
                    <a:pt x="4229" y="3192"/>
                  </a:cubicBezTo>
                  <a:cubicBezTo>
                    <a:pt x="4478" y="3026"/>
                    <a:pt x="4665" y="2944"/>
                    <a:pt x="4913" y="2861"/>
                  </a:cubicBezTo>
                  <a:close/>
                  <a:moveTo>
                    <a:pt x="2488" y="3109"/>
                  </a:moveTo>
                  <a:cubicBezTo>
                    <a:pt x="2592" y="3192"/>
                    <a:pt x="2592" y="3545"/>
                    <a:pt x="2675" y="3897"/>
                  </a:cubicBezTo>
                  <a:cubicBezTo>
                    <a:pt x="2405" y="4146"/>
                    <a:pt x="2157" y="4415"/>
                    <a:pt x="1970" y="4581"/>
                  </a:cubicBezTo>
                  <a:lnTo>
                    <a:pt x="1804" y="3793"/>
                  </a:lnTo>
                  <a:cubicBezTo>
                    <a:pt x="1970" y="3545"/>
                    <a:pt x="2239" y="3379"/>
                    <a:pt x="2488" y="3109"/>
                  </a:cubicBezTo>
                  <a:close/>
                  <a:moveTo>
                    <a:pt x="3877" y="3462"/>
                  </a:moveTo>
                  <a:cubicBezTo>
                    <a:pt x="3960" y="3711"/>
                    <a:pt x="3960" y="3980"/>
                    <a:pt x="4043" y="4312"/>
                  </a:cubicBezTo>
                  <a:cubicBezTo>
                    <a:pt x="3794" y="4581"/>
                    <a:pt x="3525" y="4747"/>
                    <a:pt x="3276" y="4934"/>
                  </a:cubicBezTo>
                  <a:cubicBezTo>
                    <a:pt x="3193" y="4664"/>
                    <a:pt x="3193" y="4312"/>
                    <a:pt x="3110" y="4063"/>
                  </a:cubicBezTo>
                  <a:cubicBezTo>
                    <a:pt x="3359" y="3897"/>
                    <a:pt x="3628" y="3628"/>
                    <a:pt x="3877" y="3462"/>
                  </a:cubicBezTo>
                  <a:close/>
                  <a:moveTo>
                    <a:pt x="1452" y="4146"/>
                  </a:moveTo>
                  <a:lnTo>
                    <a:pt x="1638" y="4934"/>
                  </a:lnTo>
                  <a:cubicBezTo>
                    <a:pt x="1452" y="5182"/>
                    <a:pt x="1369" y="5348"/>
                    <a:pt x="1286" y="5452"/>
                  </a:cubicBezTo>
                  <a:cubicBezTo>
                    <a:pt x="1203" y="5182"/>
                    <a:pt x="1120" y="5016"/>
                    <a:pt x="1037" y="4747"/>
                  </a:cubicBezTo>
                  <a:cubicBezTo>
                    <a:pt x="1037" y="4747"/>
                    <a:pt x="1120" y="4498"/>
                    <a:pt x="1452" y="4146"/>
                  </a:cubicBezTo>
                  <a:close/>
                  <a:moveTo>
                    <a:pt x="5079" y="4063"/>
                  </a:moveTo>
                  <a:lnTo>
                    <a:pt x="5079" y="4063"/>
                  </a:lnTo>
                  <a:cubicBezTo>
                    <a:pt x="4913" y="4581"/>
                    <a:pt x="4748" y="5182"/>
                    <a:pt x="4561" y="5783"/>
                  </a:cubicBezTo>
                  <a:lnTo>
                    <a:pt x="4561" y="5535"/>
                  </a:lnTo>
                  <a:cubicBezTo>
                    <a:pt x="4478" y="5182"/>
                    <a:pt x="4478" y="4830"/>
                    <a:pt x="4395" y="4498"/>
                  </a:cubicBezTo>
                  <a:cubicBezTo>
                    <a:pt x="4665" y="4312"/>
                    <a:pt x="4831" y="4146"/>
                    <a:pt x="5079" y="4063"/>
                  </a:cubicBezTo>
                  <a:close/>
                  <a:moveTo>
                    <a:pt x="2758" y="4312"/>
                  </a:moveTo>
                  <a:cubicBezTo>
                    <a:pt x="2841" y="4664"/>
                    <a:pt x="2841" y="4934"/>
                    <a:pt x="2924" y="5265"/>
                  </a:cubicBezTo>
                  <a:cubicBezTo>
                    <a:pt x="2675" y="5535"/>
                    <a:pt x="2488" y="5701"/>
                    <a:pt x="2322" y="5866"/>
                  </a:cubicBezTo>
                  <a:lnTo>
                    <a:pt x="2074" y="5016"/>
                  </a:lnTo>
                  <a:cubicBezTo>
                    <a:pt x="2239" y="4830"/>
                    <a:pt x="2488" y="4581"/>
                    <a:pt x="2758" y="4312"/>
                  </a:cubicBezTo>
                  <a:close/>
                  <a:moveTo>
                    <a:pt x="4043" y="4747"/>
                  </a:moveTo>
                  <a:cubicBezTo>
                    <a:pt x="4147" y="5099"/>
                    <a:pt x="4147" y="5452"/>
                    <a:pt x="4229" y="5701"/>
                  </a:cubicBezTo>
                  <a:cubicBezTo>
                    <a:pt x="3960" y="5866"/>
                    <a:pt x="3711" y="6053"/>
                    <a:pt x="3525" y="6219"/>
                  </a:cubicBezTo>
                  <a:cubicBezTo>
                    <a:pt x="3442" y="5970"/>
                    <a:pt x="3442" y="5701"/>
                    <a:pt x="3359" y="5348"/>
                  </a:cubicBezTo>
                  <a:cubicBezTo>
                    <a:pt x="3525" y="5182"/>
                    <a:pt x="3794" y="5016"/>
                    <a:pt x="4043" y="4747"/>
                  </a:cubicBezTo>
                  <a:close/>
                  <a:moveTo>
                    <a:pt x="1804" y="5348"/>
                  </a:moveTo>
                  <a:lnTo>
                    <a:pt x="1970" y="6219"/>
                  </a:lnTo>
                  <a:cubicBezTo>
                    <a:pt x="1887" y="6302"/>
                    <a:pt x="1804" y="6385"/>
                    <a:pt x="1721" y="6488"/>
                  </a:cubicBezTo>
                  <a:cubicBezTo>
                    <a:pt x="1638" y="6302"/>
                    <a:pt x="1555" y="6053"/>
                    <a:pt x="1452" y="5783"/>
                  </a:cubicBezTo>
                  <a:cubicBezTo>
                    <a:pt x="1452" y="5783"/>
                    <a:pt x="1638" y="5618"/>
                    <a:pt x="1804" y="5348"/>
                  </a:cubicBezTo>
                  <a:close/>
                  <a:moveTo>
                    <a:pt x="2074" y="6654"/>
                  </a:moveTo>
                  <a:lnTo>
                    <a:pt x="2239" y="7172"/>
                  </a:lnTo>
                  <a:cubicBezTo>
                    <a:pt x="2157" y="7089"/>
                    <a:pt x="2074" y="7006"/>
                    <a:pt x="1970" y="6820"/>
                  </a:cubicBezTo>
                  <a:cubicBezTo>
                    <a:pt x="1970" y="6820"/>
                    <a:pt x="2074" y="6737"/>
                    <a:pt x="2074" y="6654"/>
                  </a:cubicBezTo>
                  <a:close/>
                  <a:moveTo>
                    <a:pt x="3006" y="5701"/>
                  </a:moveTo>
                  <a:cubicBezTo>
                    <a:pt x="3110" y="5970"/>
                    <a:pt x="3110" y="6302"/>
                    <a:pt x="3193" y="6571"/>
                  </a:cubicBezTo>
                  <a:cubicBezTo>
                    <a:pt x="2924" y="6820"/>
                    <a:pt x="2758" y="7006"/>
                    <a:pt x="2592" y="7172"/>
                  </a:cubicBezTo>
                  <a:lnTo>
                    <a:pt x="2405" y="6302"/>
                  </a:lnTo>
                  <a:cubicBezTo>
                    <a:pt x="2592" y="6136"/>
                    <a:pt x="2758" y="5970"/>
                    <a:pt x="3006" y="5701"/>
                  </a:cubicBezTo>
                  <a:close/>
                  <a:moveTo>
                    <a:pt x="4229" y="6136"/>
                  </a:moveTo>
                  <a:lnTo>
                    <a:pt x="4229" y="6488"/>
                  </a:lnTo>
                  <a:cubicBezTo>
                    <a:pt x="4147" y="6654"/>
                    <a:pt x="4043" y="6820"/>
                    <a:pt x="3960" y="6903"/>
                  </a:cubicBezTo>
                  <a:cubicBezTo>
                    <a:pt x="3877" y="7089"/>
                    <a:pt x="3794" y="7255"/>
                    <a:pt x="3711" y="7338"/>
                  </a:cubicBezTo>
                  <a:cubicBezTo>
                    <a:pt x="3628" y="7172"/>
                    <a:pt x="3628" y="6903"/>
                    <a:pt x="3628" y="6737"/>
                  </a:cubicBezTo>
                  <a:cubicBezTo>
                    <a:pt x="3794" y="6488"/>
                    <a:pt x="3960" y="6302"/>
                    <a:pt x="4229" y="6136"/>
                  </a:cubicBezTo>
                  <a:close/>
                  <a:moveTo>
                    <a:pt x="3276" y="7006"/>
                  </a:moveTo>
                  <a:cubicBezTo>
                    <a:pt x="3276" y="7255"/>
                    <a:pt x="3276" y="7525"/>
                    <a:pt x="3359" y="7608"/>
                  </a:cubicBezTo>
                  <a:cubicBezTo>
                    <a:pt x="3234" y="7691"/>
                    <a:pt x="3126" y="7732"/>
                    <a:pt x="3017" y="7732"/>
                  </a:cubicBezTo>
                  <a:cubicBezTo>
                    <a:pt x="2908" y="7732"/>
                    <a:pt x="2799" y="7691"/>
                    <a:pt x="2675" y="7608"/>
                  </a:cubicBezTo>
                  <a:cubicBezTo>
                    <a:pt x="2758" y="7525"/>
                    <a:pt x="3006" y="7255"/>
                    <a:pt x="3276" y="7006"/>
                  </a:cubicBezTo>
                  <a:close/>
                  <a:moveTo>
                    <a:pt x="7152" y="0"/>
                  </a:moveTo>
                  <a:lnTo>
                    <a:pt x="7152" y="0"/>
                  </a:lnTo>
                  <a:cubicBezTo>
                    <a:pt x="5701" y="270"/>
                    <a:pt x="4312" y="871"/>
                    <a:pt x="3110" y="1721"/>
                  </a:cubicBezTo>
                  <a:cubicBezTo>
                    <a:pt x="2488" y="2156"/>
                    <a:pt x="1970" y="2591"/>
                    <a:pt x="1369" y="3109"/>
                  </a:cubicBezTo>
                  <a:cubicBezTo>
                    <a:pt x="851" y="3628"/>
                    <a:pt x="415" y="4146"/>
                    <a:pt x="1" y="4747"/>
                  </a:cubicBezTo>
                  <a:cubicBezTo>
                    <a:pt x="602" y="5265"/>
                    <a:pt x="851" y="6488"/>
                    <a:pt x="1203" y="7089"/>
                  </a:cubicBezTo>
                  <a:cubicBezTo>
                    <a:pt x="1452" y="7773"/>
                    <a:pt x="1887" y="8644"/>
                    <a:pt x="2405" y="9162"/>
                  </a:cubicBezTo>
                  <a:cubicBezTo>
                    <a:pt x="2758" y="9162"/>
                    <a:pt x="3006" y="9079"/>
                    <a:pt x="3276" y="8976"/>
                  </a:cubicBezTo>
                  <a:cubicBezTo>
                    <a:pt x="3525" y="8810"/>
                    <a:pt x="3794" y="8561"/>
                    <a:pt x="3960" y="8375"/>
                  </a:cubicBezTo>
                  <a:cubicBezTo>
                    <a:pt x="4395" y="7939"/>
                    <a:pt x="4748" y="7338"/>
                    <a:pt x="4996" y="6820"/>
                  </a:cubicBezTo>
                  <a:cubicBezTo>
                    <a:pt x="5183" y="6571"/>
                    <a:pt x="5266" y="6302"/>
                    <a:pt x="5432" y="6053"/>
                  </a:cubicBezTo>
                  <a:cubicBezTo>
                    <a:pt x="5515" y="5701"/>
                    <a:pt x="5598" y="5452"/>
                    <a:pt x="5701" y="5099"/>
                  </a:cubicBezTo>
                  <a:cubicBezTo>
                    <a:pt x="5867" y="4581"/>
                    <a:pt x="5950" y="3980"/>
                    <a:pt x="6116" y="3379"/>
                  </a:cubicBezTo>
                  <a:cubicBezTo>
                    <a:pt x="6302" y="2757"/>
                    <a:pt x="6385" y="2156"/>
                    <a:pt x="6551" y="1555"/>
                  </a:cubicBezTo>
                  <a:cubicBezTo>
                    <a:pt x="6634" y="1306"/>
                    <a:pt x="6738" y="954"/>
                    <a:pt x="6821" y="684"/>
                  </a:cubicBezTo>
                  <a:cubicBezTo>
                    <a:pt x="6903" y="435"/>
                    <a:pt x="6986" y="166"/>
                    <a:pt x="715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5156325" y="326985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4719975" y="3166200"/>
              <a:ext cx="468500" cy="523825"/>
            </a:xfrm>
            <a:custGeom>
              <a:avLst/>
              <a:gdLst/>
              <a:ahLst/>
              <a:cxnLst/>
              <a:rect l="l" t="t" r="r" b="b"/>
              <a:pathLst>
                <a:path w="18740" h="20953" extrusionOk="0">
                  <a:moveTo>
                    <a:pt x="9681" y="768"/>
                  </a:moveTo>
                  <a:lnTo>
                    <a:pt x="9930" y="954"/>
                  </a:lnTo>
                  <a:cubicBezTo>
                    <a:pt x="9764" y="1037"/>
                    <a:pt x="9681" y="1120"/>
                    <a:pt x="9681" y="1203"/>
                  </a:cubicBezTo>
                  <a:cubicBezTo>
                    <a:pt x="9577" y="1390"/>
                    <a:pt x="9577" y="1473"/>
                    <a:pt x="9681" y="1638"/>
                  </a:cubicBezTo>
                  <a:lnTo>
                    <a:pt x="9329" y="1556"/>
                  </a:lnTo>
                  <a:cubicBezTo>
                    <a:pt x="9163" y="1203"/>
                    <a:pt x="9329" y="872"/>
                    <a:pt x="9681" y="768"/>
                  </a:cubicBezTo>
                  <a:close/>
                  <a:moveTo>
                    <a:pt x="9246" y="1721"/>
                  </a:moveTo>
                  <a:lnTo>
                    <a:pt x="9577" y="1804"/>
                  </a:lnTo>
                  <a:cubicBezTo>
                    <a:pt x="9412" y="2074"/>
                    <a:pt x="9329" y="2426"/>
                    <a:pt x="9246" y="2675"/>
                  </a:cubicBezTo>
                  <a:cubicBezTo>
                    <a:pt x="9163" y="3027"/>
                    <a:pt x="9059" y="3276"/>
                    <a:pt x="9163" y="3628"/>
                  </a:cubicBezTo>
                  <a:lnTo>
                    <a:pt x="8810" y="3546"/>
                  </a:lnTo>
                  <a:cubicBezTo>
                    <a:pt x="8645" y="2944"/>
                    <a:pt x="8810" y="2157"/>
                    <a:pt x="9246" y="1721"/>
                  </a:cubicBezTo>
                  <a:close/>
                  <a:moveTo>
                    <a:pt x="8728" y="3711"/>
                  </a:moveTo>
                  <a:lnTo>
                    <a:pt x="9059" y="3794"/>
                  </a:lnTo>
                  <a:cubicBezTo>
                    <a:pt x="8893" y="4064"/>
                    <a:pt x="8810" y="4395"/>
                    <a:pt x="8728" y="4665"/>
                  </a:cubicBezTo>
                  <a:cubicBezTo>
                    <a:pt x="8728" y="5017"/>
                    <a:pt x="8645" y="5266"/>
                    <a:pt x="8728" y="5618"/>
                  </a:cubicBezTo>
                  <a:lnTo>
                    <a:pt x="8375" y="5536"/>
                  </a:lnTo>
                  <a:lnTo>
                    <a:pt x="8292" y="5536"/>
                  </a:lnTo>
                  <a:cubicBezTo>
                    <a:pt x="8209" y="4914"/>
                    <a:pt x="8375" y="4230"/>
                    <a:pt x="8728" y="3711"/>
                  </a:cubicBezTo>
                  <a:close/>
                  <a:moveTo>
                    <a:pt x="8292" y="5701"/>
                  </a:moveTo>
                  <a:lnTo>
                    <a:pt x="8645" y="5784"/>
                  </a:lnTo>
                  <a:cubicBezTo>
                    <a:pt x="8458" y="6054"/>
                    <a:pt x="8375" y="6385"/>
                    <a:pt x="8292" y="6655"/>
                  </a:cubicBezTo>
                  <a:cubicBezTo>
                    <a:pt x="8209" y="6987"/>
                    <a:pt x="8126" y="7256"/>
                    <a:pt x="8126" y="7608"/>
                  </a:cubicBezTo>
                  <a:lnTo>
                    <a:pt x="7774" y="7505"/>
                  </a:lnTo>
                  <a:cubicBezTo>
                    <a:pt x="7691" y="6904"/>
                    <a:pt x="7857" y="6137"/>
                    <a:pt x="8292" y="5701"/>
                  </a:cubicBezTo>
                  <a:close/>
                  <a:moveTo>
                    <a:pt x="11319" y="4914"/>
                  </a:moveTo>
                  <a:lnTo>
                    <a:pt x="11319" y="4914"/>
                  </a:lnTo>
                  <a:cubicBezTo>
                    <a:pt x="10981" y="6503"/>
                    <a:pt x="10491" y="8303"/>
                    <a:pt x="10067" y="8303"/>
                  </a:cubicBezTo>
                  <a:cubicBezTo>
                    <a:pt x="10049" y="8303"/>
                    <a:pt x="10031" y="8299"/>
                    <a:pt x="10013" y="8293"/>
                  </a:cubicBezTo>
                  <a:cubicBezTo>
                    <a:pt x="9577" y="8127"/>
                    <a:pt x="11236" y="5100"/>
                    <a:pt x="11319" y="4914"/>
                  </a:cubicBezTo>
                  <a:close/>
                  <a:moveTo>
                    <a:pt x="2074" y="7422"/>
                  </a:moveTo>
                  <a:cubicBezTo>
                    <a:pt x="2426" y="7505"/>
                    <a:pt x="2592" y="8023"/>
                    <a:pt x="2509" y="8293"/>
                  </a:cubicBezTo>
                  <a:lnTo>
                    <a:pt x="2426" y="8293"/>
                  </a:lnTo>
                  <a:lnTo>
                    <a:pt x="2152" y="8422"/>
                  </a:lnTo>
                  <a:lnTo>
                    <a:pt x="2152" y="8422"/>
                  </a:lnTo>
                  <a:cubicBezTo>
                    <a:pt x="2134" y="8351"/>
                    <a:pt x="2074" y="8280"/>
                    <a:pt x="2074" y="8210"/>
                  </a:cubicBezTo>
                  <a:cubicBezTo>
                    <a:pt x="2074" y="8127"/>
                    <a:pt x="2074" y="8127"/>
                    <a:pt x="1991" y="8023"/>
                  </a:cubicBezTo>
                  <a:cubicBezTo>
                    <a:pt x="1991" y="7940"/>
                    <a:pt x="1991" y="7857"/>
                    <a:pt x="1908" y="7857"/>
                  </a:cubicBezTo>
                  <a:cubicBezTo>
                    <a:pt x="1804" y="7774"/>
                    <a:pt x="1804" y="7691"/>
                    <a:pt x="1721" y="7691"/>
                  </a:cubicBezTo>
                  <a:lnTo>
                    <a:pt x="2074" y="7422"/>
                  </a:lnTo>
                  <a:close/>
                  <a:moveTo>
                    <a:pt x="7691" y="7691"/>
                  </a:moveTo>
                  <a:lnTo>
                    <a:pt x="8023" y="7774"/>
                  </a:lnTo>
                  <a:cubicBezTo>
                    <a:pt x="7857" y="8023"/>
                    <a:pt x="7691" y="8293"/>
                    <a:pt x="7505" y="8541"/>
                  </a:cubicBezTo>
                  <a:cubicBezTo>
                    <a:pt x="7339" y="8894"/>
                    <a:pt x="7173" y="9163"/>
                    <a:pt x="7090" y="9412"/>
                  </a:cubicBezTo>
                  <a:lnTo>
                    <a:pt x="6820" y="9163"/>
                  </a:lnTo>
                  <a:cubicBezTo>
                    <a:pt x="6903" y="8645"/>
                    <a:pt x="7256" y="8023"/>
                    <a:pt x="7691" y="7691"/>
                  </a:cubicBezTo>
                  <a:close/>
                  <a:moveTo>
                    <a:pt x="14159" y="5618"/>
                  </a:moveTo>
                  <a:lnTo>
                    <a:pt x="14159" y="5618"/>
                  </a:lnTo>
                  <a:cubicBezTo>
                    <a:pt x="13723" y="6904"/>
                    <a:pt x="13205" y="8375"/>
                    <a:pt x="12355" y="9578"/>
                  </a:cubicBezTo>
                  <a:cubicBezTo>
                    <a:pt x="12355" y="9578"/>
                    <a:pt x="13392" y="6738"/>
                    <a:pt x="14159" y="5618"/>
                  </a:cubicBezTo>
                  <a:close/>
                  <a:moveTo>
                    <a:pt x="17454" y="7774"/>
                  </a:moveTo>
                  <a:cubicBezTo>
                    <a:pt x="17537" y="7774"/>
                    <a:pt x="17537" y="7857"/>
                    <a:pt x="17620" y="7857"/>
                  </a:cubicBezTo>
                  <a:cubicBezTo>
                    <a:pt x="17351" y="8127"/>
                    <a:pt x="17102" y="8458"/>
                    <a:pt x="17019" y="8811"/>
                  </a:cubicBezTo>
                  <a:cubicBezTo>
                    <a:pt x="16936" y="9059"/>
                    <a:pt x="16833" y="9246"/>
                    <a:pt x="16833" y="9495"/>
                  </a:cubicBezTo>
                  <a:lnTo>
                    <a:pt x="16833" y="9578"/>
                  </a:lnTo>
                  <a:lnTo>
                    <a:pt x="16833" y="9681"/>
                  </a:lnTo>
                  <a:lnTo>
                    <a:pt x="16833" y="9847"/>
                  </a:lnTo>
                  <a:lnTo>
                    <a:pt x="16667" y="9847"/>
                  </a:lnTo>
                  <a:lnTo>
                    <a:pt x="16667" y="9764"/>
                  </a:lnTo>
                  <a:lnTo>
                    <a:pt x="16501" y="9764"/>
                  </a:lnTo>
                  <a:cubicBezTo>
                    <a:pt x="16314" y="9059"/>
                    <a:pt x="16667" y="8210"/>
                    <a:pt x="17268" y="7774"/>
                  </a:cubicBezTo>
                  <a:close/>
                  <a:moveTo>
                    <a:pt x="2509" y="8541"/>
                  </a:moveTo>
                  <a:cubicBezTo>
                    <a:pt x="3027" y="8977"/>
                    <a:pt x="3276" y="9764"/>
                    <a:pt x="3193" y="10365"/>
                  </a:cubicBezTo>
                  <a:lnTo>
                    <a:pt x="2841" y="10448"/>
                  </a:lnTo>
                  <a:cubicBezTo>
                    <a:pt x="2841" y="10096"/>
                    <a:pt x="2758" y="9847"/>
                    <a:pt x="2675" y="9495"/>
                  </a:cubicBezTo>
                  <a:cubicBezTo>
                    <a:pt x="2592" y="9246"/>
                    <a:pt x="2426" y="8894"/>
                    <a:pt x="2156" y="8645"/>
                  </a:cubicBezTo>
                  <a:lnTo>
                    <a:pt x="2509" y="8541"/>
                  </a:lnTo>
                  <a:close/>
                  <a:moveTo>
                    <a:pt x="6655" y="9329"/>
                  </a:moveTo>
                  <a:lnTo>
                    <a:pt x="6903" y="9578"/>
                  </a:lnTo>
                  <a:cubicBezTo>
                    <a:pt x="6820" y="9681"/>
                    <a:pt x="6738" y="9681"/>
                    <a:pt x="6655" y="9764"/>
                  </a:cubicBezTo>
                  <a:lnTo>
                    <a:pt x="6572" y="9764"/>
                  </a:lnTo>
                  <a:cubicBezTo>
                    <a:pt x="6572" y="9764"/>
                    <a:pt x="6572" y="9847"/>
                    <a:pt x="6468" y="9847"/>
                  </a:cubicBezTo>
                  <a:cubicBezTo>
                    <a:pt x="6468" y="9847"/>
                    <a:pt x="6385" y="9847"/>
                    <a:pt x="6302" y="9930"/>
                  </a:cubicBezTo>
                  <a:lnTo>
                    <a:pt x="6219" y="10013"/>
                  </a:lnTo>
                  <a:lnTo>
                    <a:pt x="6136" y="10013"/>
                  </a:lnTo>
                  <a:cubicBezTo>
                    <a:pt x="6054" y="10013"/>
                    <a:pt x="5950" y="10096"/>
                    <a:pt x="5867" y="10096"/>
                  </a:cubicBezTo>
                  <a:cubicBezTo>
                    <a:pt x="5618" y="10282"/>
                    <a:pt x="5432" y="10365"/>
                    <a:pt x="5266" y="10531"/>
                  </a:cubicBezTo>
                  <a:cubicBezTo>
                    <a:pt x="5266" y="10614"/>
                    <a:pt x="5266" y="10614"/>
                    <a:pt x="5183" y="10718"/>
                  </a:cubicBezTo>
                  <a:cubicBezTo>
                    <a:pt x="5100" y="10801"/>
                    <a:pt x="5100" y="10967"/>
                    <a:pt x="5100" y="11132"/>
                  </a:cubicBezTo>
                  <a:lnTo>
                    <a:pt x="4748" y="10967"/>
                  </a:lnTo>
                  <a:cubicBezTo>
                    <a:pt x="4665" y="10718"/>
                    <a:pt x="4748" y="10448"/>
                    <a:pt x="5017" y="10282"/>
                  </a:cubicBezTo>
                  <a:lnTo>
                    <a:pt x="5183" y="10282"/>
                  </a:lnTo>
                  <a:lnTo>
                    <a:pt x="5183" y="10200"/>
                  </a:lnTo>
                  <a:lnTo>
                    <a:pt x="5183" y="10096"/>
                  </a:lnTo>
                  <a:cubicBezTo>
                    <a:pt x="5618" y="9764"/>
                    <a:pt x="6136" y="9495"/>
                    <a:pt x="6655" y="9329"/>
                  </a:cubicBezTo>
                  <a:close/>
                  <a:moveTo>
                    <a:pt x="10013" y="8541"/>
                  </a:moveTo>
                  <a:cubicBezTo>
                    <a:pt x="10013" y="8728"/>
                    <a:pt x="10096" y="8977"/>
                    <a:pt x="10199" y="9163"/>
                  </a:cubicBezTo>
                  <a:cubicBezTo>
                    <a:pt x="10365" y="9329"/>
                    <a:pt x="10531" y="9412"/>
                    <a:pt x="10718" y="9578"/>
                  </a:cubicBezTo>
                  <a:cubicBezTo>
                    <a:pt x="11132" y="9764"/>
                    <a:pt x="11567" y="9847"/>
                    <a:pt x="12003" y="9930"/>
                  </a:cubicBezTo>
                  <a:cubicBezTo>
                    <a:pt x="12086" y="10200"/>
                    <a:pt x="12086" y="10448"/>
                    <a:pt x="12169" y="10614"/>
                  </a:cubicBezTo>
                  <a:cubicBezTo>
                    <a:pt x="12355" y="10884"/>
                    <a:pt x="12438" y="11049"/>
                    <a:pt x="12604" y="11236"/>
                  </a:cubicBezTo>
                  <a:cubicBezTo>
                    <a:pt x="12956" y="11651"/>
                    <a:pt x="13392" y="11920"/>
                    <a:pt x="13827" y="12086"/>
                  </a:cubicBezTo>
                  <a:cubicBezTo>
                    <a:pt x="13557" y="12086"/>
                    <a:pt x="13309" y="12003"/>
                    <a:pt x="13039" y="11920"/>
                  </a:cubicBezTo>
                  <a:cubicBezTo>
                    <a:pt x="12790" y="11837"/>
                    <a:pt x="12521" y="11651"/>
                    <a:pt x="12355" y="11485"/>
                  </a:cubicBezTo>
                  <a:cubicBezTo>
                    <a:pt x="12086" y="11319"/>
                    <a:pt x="12003" y="11049"/>
                    <a:pt x="11837" y="10801"/>
                  </a:cubicBezTo>
                  <a:cubicBezTo>
                    <a:pt x="11754" y="10718"/>
                    <a:pt x="11754" y="10531"/>
                    <a:pt x="11650" y="10448"/>
                  </a:cubicBezTo>
                  <a:lnTo>
                    <a:pt x="11650" y="10282"/>
                  </a:lnTo>
                  <a:cubicBezTo>
                    <a:pt x="11485" y="10282"/>
                    <a:pt x="11402" y="10200"/>
                    <a:pt x="11236" y="10200"/>
                  </a:cubicBezTo>
                  <a:cubicBezTo>
                    <a:pt x="11049" y="10096"/>
                    <a:pt x="10800" y="10013"/>
                    <a:pt x="10531" y="9847"/>
                  </a:cubicBezTo>
                  <a:cubicBezTo>
                    <a:pt x="10365" y="9681"/>
                    <a:pt x="10199" y="9495"/>
                    <a:pt x="10013" y="9246"/>
                  </a:cubicBezTo>
                  <a:cubicBezTo>
                    <a:pt x="10013" y="9163"/>
                    <a:pt x="9930" y="9059"/>
                    <a:pt x="9930" y="8977"/>
                  </a:cubicBezTo>
                  <a:cubicBezTo>
                    <a:pt x="9847" y="9163"/>
                    <a:pt x="9681" y="9329"/>
                    <a:pt x="9412" y="9495"/>
                  </a:cubicBezTo>
                  <a:cubicBezTo>
                    <a:pt x="9246" y="9681"/>
                    <a:pt x="8976" y="9847"/>
                    <a:pt x="8728" y="9847"/>
                  </a:cubicBezTo>
                  <a:cubicBezTo>
                    <a:pt x="8458" y="9930"/>
                    <a:pt x="8209" y="9930"/>
                    <a:pt x="7940" y="9930"/>
                  </a:cubicBezTo>
                  <a:cubicBezTo>
                    <a:pt x="7691" y="9847"/>
                    <a:pt x="7422" y="9764"/>
                    <a:pt x="7173" y="9578"/>
                  </a:cubicBezTo>
                  <a:lnTo>
                    <a:pt x="7173" y="9578"/>
                  </a:lnTo>
                  <a:cubicBezTo>
                    <a:pt x="7422" y="9681"/>
                    <a:pt x="7691" y="9764"/>
                    <a:pt x="7940" y="9764"/>
                  </a:cubicBezTo>
                  <a:cubicBezTo>
                    <a:pt x="8209" y="9764"/>
                    <a:pt x="8458" y="9764"/>
                    <a:pt x="8645" y="9681"/>
                  </a:cubicBezTo>
                  <a:cubicBezTo>
                    <a:pt x="9163" y="9578"/>
                    <a:pt x="9577" y="9246"/>
                    <a:pt x="9930" y="8894"/>
                  </a:cubicBezTo>
                  <a:lnTo>
                    <a:pt x="9930" y="8541"/>
                  </a:lnTo>
                  <a:close/>
                  <a:moveTo>
                    <a:pt x="16418" y="10013"/>
                  </a:moveTo>
                  <a:cubicBezTo>
                    <a:pt x="16418" y="10013"/>
                    <a:pt x="16501" y="10096"/>
                    <a:pt x="16584" y="10096"/>
                  </a:cubicBezTo>
                  <a:cubicBezTo>
                    <a:pt x="16584" y="10096"/>
                    <a:pt x="16667" y="10200"/>
                    <a:pt x="16750" y="10200"/>
                  </a:cubicBezTo>
                  <a:cubicBezTo>
                    <a:pt x="16418" y="10448"/>
                    <a:pt x="16149" y="10801"/>
                    <a:pt x="16066" y="11132"/>
                  </a:cubicBezTo>
                  <a:cubicBezTo>
                    <a:pt x="15983" y="11319"/>
                    <a:pt x="15900" y="11568"/>
                    <a:pt x="15900" y="11754"/>
                  </a:cubicBezTo>
                  <a:cubicBezTo>
                    <a:pt x="15900" y="11837"/>
                    <a:pt x="15796" y="11920"/>
                    <a:pt x="15796" y="11920"/>
                  </a:cubicBezTo>
                  <a:lnTo>
                    <a:pt x="15796" y="12003"/>
                  </a:lnTo>
                  <a:cubicBezTo>
                    <a:pt x="15796" y="12086"/>
                    <a:pt x="15796" y="12169"/>
                    <a:pt x="15900" y="12272"/>
                  </a:cubicBezTo>
                  <a:cubicBezTo>
                    <a:pt x="15796" y="12272"/>
                    <a:pt x="15796" y="12169"/>
                    <a:pt x="15796" y="12169"/>
                  </a:cubicBezTo>
                  <a:lnTo>
                    <a:pt x="15630" y="12169"/>
                  </a:lnTo>
                  <a:lnTo>
                    <a:pt x="15630" y="12086"/>
                  </a:lnTo>
                  <a:lnTo>
                    <a:pt x="15547" y="12086"/>
                  </a:lnTo>
                  <a:cubicBezTo>
                    <a:pt x="15382" y="11402"/>
                    <a:pt x="15713" y="10448"/>
                    <a:pt x="16314" y="10013"/>
                  </a:cubicBezTo>
                  <a:close/>
                  <a:moveTo>
                    <a:pt x="3193" y="10531"/>
                  </a:moveTo>
                  <a:cubicBezTo>
                    <a:pt x="3462" y="10801"/>
                    <a:pt x="3628" y="11049"/>
                    <a:pt x="3711" y="11402"/>
                  </a:cubicBezTo>
                  <a:lnTo>
                    <a:pt x="3711" y="11485"/>
                  </a:lnTo>
                  <a:cubicBezTo>
                    <a:pt x="3794" y="11754"/>
                    <a:pt x="3877" y="12086"/>
                    <a:pt x="3794" y="12438"/>
                  </a:cubicBezTo>
                  <a:lnTo>
                    <a:pt x="3462" y="12521"/>
                  </a:lnTo>
                  <a:cubicBezTo>
                    <a:pt x="3462" y="12169"/>
                    <a:pt x="3359" y="11837"/>
                    <a:pt x="3276" y="11568"/>
                  </a:cubicBezTo>
                  <a:cubicBezTo>
                    <a:pt x="3193" y="11236"/>
                    <a:pt x="3110" y="10967"/>
                    <a:pt x="2841" y="10718"/>
                  </a:cubicBezTo>
                  <a:cubicBezTo>
                    <a:pt x="3027" y="10614"/>
                    <a:pt x="3110" y="10614"/>
                    <a:pt x="3193" y="10531"/>
                  </a:cubicBezTo>
                  <a:close/>
                  <a:moveTo>
                    <a:pt x="13723" y="12272"/>
                  </a:moveTo>
                  <a:lnTo>
                    <a:pt x="13723" y="12272"/>
                  </a:lnTo>
                  <a:cubicBezTo>
                    <a:pt x="13910" y="12355"/>
                    <a:pt x="13993" y="12355"/>
                    <a:pt x="14076" y="12438"/>
                  </a:cubicBezTo>
                  <a:cubicBezTo>
                    <a:pt x="14159" y="12687"/>
                    <a:pt x="13993" y="13039"/>
                    <a:pt x="13827" y="13309"/>
                  </a:cubicBezTo>
                  <a:cubicBezTo>
                    <a:pt x="13723" y="13205"/>
                    <a:pt x="13557" y="13205"/>
                    <a:pt x="13474" y="13205"/>
                  </a:cubicBezTo>
                  <a:cubicBezTo>
                    <a:pt x="13474" y="13122"/>
                    <a:pt x="13557" y="13122"/>
                    <a:pt x="13557" y="13039"/>
                  </a:cubicBezTo>
                  <a:cubicBezTo>
                    <a:pt x="13640" y="13039"/>
                    <a:pt x="13640" y="13039"/>
                    <a:pt x="13640" y="12957"/>
                  </a:cubicBezTo>
                  <a:cubicBezTo>
                    <a:pt x="13640" y="12957"/>
                    <a:pt x="13723" y="12874"/>
                    <a:pt x="13723" y="12791"/>
                  </a:cubicBezTo>
                  <a:cubicBezTo>
                    <a:pt x="13723" y="12687"/>
                    <a:pt x="13827" y="12604"/>
                    <a:pt x="13827" y="12521"/>
                  </a:cubicBezTo>
                  <a:lnTo>
                    <a:pt x="13827" y="12438"/>
                  </a:lnTo>
                  <a:cubicBezTo>
                    <a:pt x="13827" y="12355"/>
                    <a:pt x="13723" y="12355"/>
                    <a:pt x="13723" y="12272"/>
                  </a:cubicBezTo>
                  <a:close/>
                  <a:moveTo>
                    <a:pt x="4665" y="11132"/>
                  </a:moveTo>
                  <a:lnTo>
                    <a:pt x="5017" y="11236"/>
                  </a:lnTo>
                  <a:cubicBezTo>
                    <a:pt x="4748" y="11485"/>
                    <a:pt x="4582" y="11837"/>
                    <a:pt x="4499" y="12086"/>
                  </a:cubicBezTo>
                  <a:cubicBezTo>
                    <a:pt x="4499" y="12438"/>
                    <a:pt x="4395" y="12687"/>
                    <a:pt x="4499" y="13039"/>
                  </a:cubicBezTo>
                  <a:lnTo>
                    <a:pt x="4312" y="13039"/>
                  </a:lnTo>
                  <a:cubicBezTo>
                    <a:pt x="4395" y="13122"/>
                    <a:pt x="4395" y="13122"/>
                    <a:pt x="4395" y="13205"/>
                  </a:cubicBezTo>
                  <a:lnTo>
                    <a:pt x="4582" y="13205"/>
                  </a:lnTo>
                  <a:cubicBezTo>
                    <a:pt x="4748" y="13475"/>
                    <a:pt x="4748" y="13827"/>
                    <a:pt x="4748" y="14076"/>
                  </a:cubicBezTo>
                  <a:lnTo>
                    <a:pt x="4665" y="13993"/>
                  </a:lnTo>
                  <a:lnTo>
                    <a:pt x="4665" y="13993"/>
                  </a:lnTo>
                  <a:cubicBezTo>
                    <a:pt x="4748" y="14076"/>
                    <a:pt x="4748" y="14159"/>
                    <a:pt x="4748" y="14242"/>
                  </a:cubicBezTo>
                  <a:cubicBezTo>
                    <a:pt x="4665" y="14242"/>
                    <a:pt x="4665" y="14345"/>
                    <a:pt x="4665" y="14345"/>
                  </a:cubicBezTo>
                  <a:lnTo>
                    <a:pt x="4395" y="14511"/>
                  </a:lnTo>
                  <a:cubicBezTo>
                    <a:pt x="4312" y="14159"/>
                    <a:pt x="4146" y="13910"/>
                    <a:pt x="4064" y="13558"/>
                  </a:cubicBezTo>
                  <a:cubicBezTo>
                    <a:pt x="3877" y="13309"/>
                    <a:pt x="3711" y="13039"/>
                    <a:pt x="3545" y="12687"/>
                  </a:cubicBezTo>
                  <a:lnTo>
                    <a:pt x="3877" y="12604"/>
                  </a:lnTo>
                  <a:cubicBezTo>
                    <a:pt x="3981" y="12687"/>
                    <a:pt x="4064" y="12687"/>
                    <a:pt x="4146" y="12791"/>
                  </a:cubicBezTo>
                  <a:cubicBezTo>
                    <a:pt x="3981" y="11754"/>
                    <a:pt x="4582" y="11236"/>
                    <a:pt x="4665" y="11132"/>
                  </a:cubicBezTo>
                  <a:close/>
                  <a:moveTo>
                    <a:pt x="15382" y="12355"/>
                  </a:moveTo>
                  <a:cubicBezTo>
                    <a:pt x="15464" y="12355"/>
                    <a:pt x="15464" y="12438"/>
                    <a:pt x="15547" y="12438"/>
                  </a:cubicBezTo>
                  <a:cubicBezTo>
                    <a:pt x="15630" y="12438"/>
                    <a:pt x="15630" y="12438"/>
                    <a:pt x="15713" y="12521"/>
                  </a:cubicBezTo>
                  <a:cubicBezTo>
                    <a:pt x="15382" y="12791"/>
                    <a:pt x="15195" y="13039"/>
                    <a:pt x="15029" y="13392"/>
                  </a:cubicBezTo>
                  <a:cubicBezTo>
                    <a:pt x="14946" y="13641"/>
                    <a:pt x="14863" y="13910"/>
                    <a:pt x="14760" y="14076"/>
                  </a:cubicBezTo>
                  <a:lnTo>
                    <a:pt x="14760" y="14159"/>
                  </a:lnTo>
                  <a:lnTo>
                    <a:pt x="14760" y="14345"/>
                  </a:lnTo>
                  <a:lnTo>
                    <a:pt x="14760" y="14594"/>
                  </a:lnTo>
                  <a:cubicBezTo>
                    <a:pt x="14677" y="14511"/>
                    <a:pt x="14677" y="14511"/>
                    <a:pt x="14594" y="14511"/>
                  </a:cubicBezTo>
                  <a:cubicBezTo>
                    <a:pt x="14511" y="14511"/>
                    <a:pt x="14511" y="14428"/>
                    <a:pt x="14428" y="14428"/>
                  </a:cubicBezTo>
                  <a:cubicBezTo>
                    <a:pt x="14345" y="13641"/>
                    <a:pt x="14760" y="12791"/>
                    <a:pt x="15382" y="12355"/>
                  </a:cubicBezTo>
                  <a:close/>
                  <a:moveTo>
                    <a:pt x="13392" y="13392"/>
                  </a:moveTo>
                  <a:lnTo>
                    <a:pt x="13723" y="13475"/>
                  </a:lnTo>
                  <a:cubicBezTo>
                    <a:pt x="13910" y="14076"/>
                    <a:pt x="13827" y="14864"/>
                    <a:pt x="13557" y="15382"/>
                  </a:cubicBezTo>
                  <a:lnTo>
                    <a:pt x="13205" y="15382"/>
                  </a:lnTo>
                  <a:cubicBezTo>
                    <a:pt x="13309" y="15029"/>
                    <a:pt x="13392" y="14677"/>
                    <a:pt x="13392" y="14428"/>
                  </a:cubicBezTo>
                  <a:cubicBezTo>
                    <a:pt x="13392" y="14076"/>
                    <a:pt x="13474" y="13724"/>
                    <a:pt x="13392" y="13392"/>
                  </a:cubicBezTo>
                  <a:close/>
                  <a:moveTo>
                    <a:pt x="4831" y="14428"/>
                  </a:moveTo>
                  <a:cubicBezTo>
                    <a:pt x="5349" y="14677"/>
                    <a:pt x="5950" y="15029"/>
                    <a:pt x="6302" y="15548"/>
                  </a:cubicBezTo>
                  <a:lnTo>
                    <a:pt x="6136" y="15900"/>
                  </a:lnTo>
                  <a:cubicBezTo>
                    <a:pt x="5867" y="15631"/>
                    <a:pt x="5618" y="15465"/>
                    <a:pt x="5349" y="15195"/>
                  </a:cubicBezTo>
                  <a:cubicBezTo>
                    <a:pt x="5100" y="15029"/>
                    <a:pt x="4831" y="14864"/>
                    <a:pt x="4582" y="14677"/>
                  </a:cubicBezTo>
                  <a:lnTo>
                    <a:pt x="4831" y="14428"/>
                  </a:lnTo>
                  <a:close/>
                  <a:moveTo>
                    <a:pt x="6468" y="15631"/>
                  </a:moveTo>
                  <a:cubicBezTo>
                    <a:pt x="6986" y="15631"/>
                    <a:pt x="7505" y="15796"/>
                    <a:pt x="7857" y="16066"/>
                  </a:cubicBezTo>
                  <a:cubicBezTo>
                    <a:pt x="8023" y="16149"/>
                    <a:pt x="8126" y="16315"/>
                    <a:pt x="8292" y="16418"/>
                  </a:cubicBezTo>
                  <a:lnTo>
                    <a:pt x="8126" y="16750"/>
                  </a:lnTo>
                  <a:cubicBezTo>
                    <a:pt x="7857" y="16501"/>
                    <a:pt x="7608" y="16418"/>
                    <a:pt x="7256" y="16232"/>
                  </a:cubicBezTo>
                  <a:cubicBezTo>
                    <a:pt x="6986" y="16149"/>
                    <a:pt x="6655" y="15983"/>
                    <a:pt x="6302" y="15983"/>
                  </a:cubicBezTo>
                  <a:lnTo>
                    <a:pt x="6468" y="15631"/>
                  </a:lnTo>
                  <a:close/>
                  <a:moveTo>
                    <a:pt x="13557" y="15548"/>
                  </a:moveTo>
                  <a:cubicBezTo>
                    <a:pt x="13827" y="16066"/>
                    <a:pt x="13910" y="16833"/>
                    <a:pt x="13723" y="17455"/>
                  </a:cubicBezTo>
                  <a:lnTo>
                    <a:pt x="13392" y="17538"/>
                  </a:lnTo>
                  <a:cubicBezTo>
                    <a:pt x="13474" y="17185"/>
                    <a:pt x="13392" y="16833"/>
                    <a:pt x="13392" y="16501"/>
                  </a:cubicBezTo>
                  <a:cubicBezTo>
                    <a:pt x="13392" y="16232"/>
                    <a:pt x="13309" y="15900"/>
                    <a:pt x="13205" y="15548"/>
                  </a:cubicBezTo>
                  <a:close/>
                  <a:moveTo>
                    <a:pt x="8458" y="16501"/>
                  </a:moveTo>
                  <a:cubicBezTo>
                    <a:pt x="9059" y="16501"/>
                    <a:pt x="9847" y="16833"/>
                    <a:pt x="10199" y="17455"/>
                  </a:cubicBezTo>
                  <a:lnTo>
                    <a:pt x="10013" y="17703"/>
                  </a:lnTo>
                  <a:cubicBezTo>
                    <a:pt x="9764" y="17455"/>
                    <a:pt x="9495" y="17268"/>
                    <a:pt x="9246" y="17102"/>
                  </a:cubicBezTo>
                  <a:cubicBezTo>
                    <a:pt x="9059" y="17019"/>
                    <a:pt x="8976" y="16937"/>
                    <a:pt x="8810" y="16937"/>
                  </a:cubicBezTo>
                  <a:cubicBezTo>
                    <a:pt x="8645" y="16833"/>
                    <a:pt x="8458" y="16833"/>
                    <a:pt x="8292" y="16833"/>
                  </a:cubicBezTo>
                  <a:lnTo>
                    <a:pt x="8458" y="16501"/>
                  </a:lnTo>
                  <a:close/>
                  <a:moveTo>
                    <a:pt x="13827" y="17621"/>
                  </a:moveTo>
                  <a:cubicBezTo>
                    <a:pt x="13910" y="17786"/>
                    <a:pt x="13910" y="17869"/>
                    <a:pt x="13993" y="18056"/>
                  </a:cubicBezTo>
                  <a:cubicBezTo>
                    <a:pt x="13993" y="18222"/>
                    <a:pt x="14076" y="18388"/>
                    <a:pt x="13993" y="18491"/>
                  </a:cubicBezTo>
                  <a:lnTo>
                    <a:pt x="13640" y="18657"/>
                  </a:lnTo>
                  <a:cubicBezTo>
                    <a:pt x="13640" y="18574"/>
                    <a:pt x="13723" y="18574"/>
                    <a:pt x="13723" y="18491"/>
                  </a:cubicBezTo>
                  <a:lnTo>
                    <a:pt x="13723" y="18388"/>
                  </a:lnTo>
                  <a:lnTo>
                    <a:pt x="13723" y="18305"/>
                  </a:lnTo>
                  <a:cubicBezTo>
                    <a:pt x="13723" y="18305"/>
                    <a:pt x="13723" y="18222"/>
                    <a:pt x="13640" y="18139"/>
                  </a:cubicBezTo>
                  <a:lnTo>
                    <a:pt x="13640" y="17973"/>
                  </a:lnTo>
                  <a:cubicBezTo>
                    <a:pt x="13640" y="17973"/>
                    <a:pt x="13557" y="17973"/>
                    <a:pt x="13557" y="17869"/>
                  </a:cubicBezTo>
                  <a:lnTo>
                    <a:pt x="13557" y="17786"/>
                  </a:lnTo>
                  <a:cubicBezTo>
                    <a:pt x="13474" y="17786"/>
                    <a:pt x="13474" y="17786"/>
                    <a:pt x="13474" y="17703"/>
                  </a:cubicBezTo>
                  <a:lnTo>
                    <a:pt x="13827" y="17621"/>
                  </a:lnTo>
                  <a:close/>
                  <a:moveTo>
                    <a:pt x="10365" y="17538"/>
                  </a:moveTo>
                  <a:cubicBezTo>
                    <a:pt x="10966" y="17703"/>
                    <a:pt x="11650" y="18305"/>
                    <a:pt x="11754" y="18906"/>
                  </a:cubicBezTo>
                  <a:lnTo>
                    <a:pt x="11485" y="19175"/>
                  </a:lnTo>
                  <a:cubicBezTo>
                    <a:pt x="11485" y="19092"/>
                    <a:pt x="11402" y="19009"/>
                    <a:pt x="11402" y="18906"/>
                  </a:cubicBezTo>
                  <a:lnTo>
                    <a:pt x="11236" y="18740"/>
                  </a:lnTo>
                  <a:cubicBezTo>
                    <a:pt x="11236" y="18657"/>
                    <a:pt x="11132" y="18574"/>
                    <a:pt x="11132" y="18574"/>
                  </a:cubicBezTo>
                  <a:cubicBezTo>
                    <a:pt x="11049" y="18491"/>
                    <a:pt x="11049" y="18388"/>
                    <a:pt x="10966" y="18305"/>
                  </a:cubicBezTo>
                  <a:lnTo>
                    <a:pt x="10800" y="18222"/>
                  </a:lnTo>
                  <a:cubicBezTo>
                    <a:pt x="10718" y="18139"/>
                    <a:pt x="10614" y="18056"/>
                    <a:pt x="10614" y="18056"/>
                  </a:cubicBezTo>
                  <a:cubicBezTo>
                    <a:pt x="10531" y="17973"/>
                    <a:pt x="10448" y="17973"/>
                    <a:pt x="10365" y="17869"/>
                  </a:cubicBezTo>
                  <a:cubicBezTo>
                    <a:pt x="10294" y="17869"/>
                    <a:pt x="10223" y="17869"/>
                    <a:pt x="10138" y="17817"/>
                  </a:cubicBezTo>
                  <a:lnTo>
                    <a:pt x="10138" y="17817"/>
                  </a:lnTo>
                  <a:lnTo>
                    <a:pt x="10365" y="17538"/>
                  </a:lnTo>
                  <a:close/>
                  <a:moveTo>
                    <a:pt x="11920" y="19092"/>
                  </a:moveTo>
                  <a:cubicBezTo>
                    <a:pt x="12169" y="19175"/>
                    <a:pt x="12355" y="19341"/>
                    <a:pt x="12438" y="19611"/>
                  </a:cubicBezTo>
                  <a:lnTo>
                    <a:pt x="12438" y="19942"/>
                  </a:lnTo>
                  <a:lnTo>
                    <a:pt x="12086" y="20046"/>
                  </a:lnTo>
                  <a:cubicBezTo>
                    <a:pt x="12086" y="19859"/>
                    <a:pt x="12086" y="19776"/>
                    <a:pt x="12003" y="19611"/>
                  </a:cubicBezTo>
                  <a:cubicBezTo>
                    <a:pt x="11920" y="19528"/>
                    <a:pt x="11754" y="19341"/>
                    <a:pt x="11567" y="19341"/>
                  </a:cubicBezTo>
                  <a:lnTo>
                    <a:pt x="11920" y="19092"/>
                  </a:lnTo>
                  <a:close/>
                  <a:moveTo>
                    <a:pt x="9847" y="1"/>
                  </a:moveTo>
                  <a:cubicBezTo>
                    <a:pt x="9329" y="1"/>
                    <a:pt x="8893" y="84"/>
                    <a:pt x="8458" y="84"/>
                  </a:cubicBezTo>
                  <a:cubicBezTo>
                    <a:pt x="8023" y="167"/>
                    <a:pt x="7608" y="250"/>
                    <a:pt x="7173" y="436"/>
                  </a:cubicBezTo>
                  <a:cubicBezTo>
                    <a:pt x="6302" y="685"/>
                    <a:pt x="5535" y="1120"/>
                    <a:pt x="4748" y="1638"/>
                  </a:cubicBezTo>
                  <a:cubicBezTo>
                    <a:pt x="4064" y="2157"/>
                    <a:pt x="3359" y="2675"/>
                    <a:pt x="2675" y="3359"/>
                  </a:cubicBezTo>
                  <a:cubicBezTo>
                    <a:pt x="2426" y="3628"/>
                    <a:pt x="2074" y="3981"/>
                    <a:pt x="1804" y="4313"/>
                  </a:cubicBezTo>
                  <a:cubicBezTo>
                    <a:pt x="1555" y="4665"/>
                    <a:pt x="1286" y="5017"/>
                    <a:pt x="1037" y="5432"/>
                  </a:cubicBezTo>
                  <a:cubicBezTo>
                    <a:pt x="768" y="5618"/>
                    <a:pt x="519" y="5867"/>
                    <a:pt x="249" y="6385"/>
                  </a:cubicBezTo>
                  <a:cubicBezTo>
                    <a:pt x="84" y="6655"/>
                    <a:pt x="1" y="6904"/>
                    <a:pt x="1" y="7173"/>
                  </a:cubicBezTo>
                  <a:cubicBezTo>
                    <a:pt x="1" y="6987"/>
                    <a:pt x="166" y="6821"/>
                    <a:pt x="436" y="6738"/>
                  </a:cubicBezTo>
                  <a:cubicBezTo>
                    <a:pt x="519" y="6655"/>
                    <a:pt x="602" y="6655"/>
                    <a:pt x="685" y="6655"/>
                  </a:cubicBezTo>
                  <a:lnTo>
                    <a:pt x="1037" y="6655"/>
                  </a:lnTo>
                  <a:lnTo>
                    <a:pt x="1037" y="6468"/>
                  </a:lnTo>
                  <a:cubicBezTo>
                    <a:pt x="1120" y="6054"/>
                    <a:pt x="1389" y="5619"/>
                    <a:pt x="1721" y="5266"/>
                  </a:cubicBezTo>
                  <a:lnTo>
                    <a:pt x="1721" y="5266"/>
                  </a:lnTo>
                  <a:cubicBezTo>
                    <a:pt x="1389" y="5619"/>
                    <a:pt x="1203" y="6054"/>
                    <a:pt x="1120" y="6572"/>
                  </a:cubicBezTo>
                  <a:cubicBezTo>
                    <a:pt x="1037" y="6987"/>
                    <a:pt x="1037" y="7422"/>
                    <a:pt x="1037" y="7857"/>
                  </a:cubicBezTo>
                  <a:cubicBezTo>
                    <a:pt x="1120" y="8811"/>
                    <a:pt x="1286" y="9681"/>
                    <a:pt x="1472" y="10531"/>
                  </a:cubicBezTo>
                  <a:cubicBezTo>
                    <a:pt x="1638" y="10967"/>
                    <a:pt x="1721" y="11485"/>
                    <a:pt x="1804" y="11920"/>
                  </a:cubicBezTo>
                  <a:cubicBezTo>
                    <a:pt x="1991" y="12355"/>
                    <a:pt x="2074" y="12791"/>
                    <a:pt x="2239" y="13205"/>
                  </a:cubicBezTo>
                  <a:cubicBezTo>
                    <a:pt x="2322" y="13641"/>
                    <a:pt x="2426" y="14159"/>
                    <a:pt x="2426" y="14594"/>
                  </a:cubicBezTo>
                  <a:cubicBezTo>
                    <a:pt x="2509" y="15029"/>
                    <a:pt x="2509" y="15465"/>
                    <a:pt x="2426" y="15983"/>
                  </a:cubicBezTo>
                  <a:cubicBezTo>
                    <a:pt x="2509" y="15900"/>
                    <a:pt x="2509" y="15900"/>
                    <a:pt x="2592" y="15900"/>
                  </a:cubicBezTo>
                  <a:lnTo>
                    <a:pt x="2758" y="15900"/>
                  </a:lnTo>
                  <a:cubicBezTo>
                    <a:pt x="2841" y="15983"/>
                    <a:pt x="2944" y="15983"/>
                    <a:pt x="2944" y="16066"/>
                  </a:cubicBezTo>
                  <a:cubicBezTo>
                    <a:pt x="3110" y="16232"/>
                    <a:pt x="3193" y="16418"/>
                    <a:pt x="3276" y="16584"/>
                  </a:cubicBezTo>
                  <a:lnTo>
                    <a:pt x="3877" y="17455"/>
                  </a:lnTo>
                  <a:cubicBezTo>
                    <a:pt x="4229" y="18056"/>
                    <a:pt x="4665" y="18657"/>
                    <a:pt x="5100" y="19175"/>
                  </a:cubicBezTo>
                  <a:cubicBezTo>
                    <a:pt x="5618" y="19693"/>
                    <a:pt x="6136" y="20129"/>
                    <a:pt x="6738" y="20460"/>
                  </a:cubicBezTo>
                  <a:cubicBezTo>
                    <a:pt x="7339" y="20730"/>
                    <a:pt x="8023" y="20896"/>
                    <a:pt x="8728" y="20896"/>
                  </a:cubicBezTo>
                  <a:cubicBezTo>
                    <a:pt x="8988" y="20934"/>
                    <a:pt x="9253" y="20953"/>
                    <a:pt x="9519" y="20953"/>
                  </a:cubicBezTo>
                  <a:cubicBezTo>
                    <a:pt x="10565" y="20953"/>
                    <a:pt x="11628" y="20657"/>
                    <a:pt x="12521" y="20046"/>
                  </a:cubicBezTo>
                  <a:lnTo>
                    <a:pt x="12604" y="20046"/>
                  </a:lnTo>
                  <a:cubicBezTo>
                    <a:pt x="13205" y="19611"/>
                    <a:pt x="13723" y="19175"/>
                    <a:pt x="14241" y="18657"/>
                  </a:cubicBezTo>
                  <a:lnTo>
                    <a:pt x="15029" y="17869"/>
                  </a:lnTo>
                  <a:cubicBezTo>
                    <a:pt x="15195" y="17786"/>
                    <a:pt x="15278" y="17621"/>
                    <a:pt x="15464" y="17538"/>
                  </a:cubicBezTo>
                  <a:cubicBezTo>
                    <a:pt x="15630" y="17455"/>
                    <a:pt x="15796" y="17268"/>
                    <a:pt x="15983" y="17268"/>
                  </a:cubicBezTo>
                  <a:cubicBezTo>
                    <a:pt x="15983" y="16149"/>
                    <a:pt x="16418" y="15029"/>
                    <a:pt x="16833" y="13910"/>
                  </a:cubicBezTo>
                  <a:cubicBezTo>
                    <a:pt x="17019" y="13309"/>
                    <a:pt x="17268" y="12791"/>
                    <a:pt x="17454" y="12272"/>
                  </a:cubicBezTo>
                  <a:cubicBezTo>
                    <a:pt x="17703" y="11651"/>
                    <a:pt x="17869" y="11132"/>
                    <a:pt x="18056" y="10531"/>
                  </a:cubicBezTo>
                  <a:cubicBezTo>
                    <a:pt x="18387" y="9412"/>
                    <a:pt x="18657" y="8293"/>
                    <a:pt x="18740" y="7090"/>
                  </a:cubicBezTo>
                  <a:cubicBezTo>
                    <a:pt x="18740" y="6572"/>
                    <a:pt x="18740" y="5950"/>
                    <a:pt x="18574" y="5349"/>
                  </a:cubicBezTo>
                  <a:cubicBezTo>
                    <a:pt x="18491" y="5100"/>
                    <a:pt x="18304" y="4831"/>
                    <a:pt x="18139" y="4665"/>
                  </a:cubicBezTo>
                  <a:cubicBezTo>
                    <a:pt x="17973" y="4395"/>
                    <a:pt x="17703" y="4230"/>
                    <a:pt x="17454" y="4147"/>
                  </a:cubicBezTo>
                  <a:cubicBezTo>
                    <a:pt x="17351" y="4665"/>
                    <a:pt x="17268" y="5183"/>
                    <a:pt x="17102" y="5701"/>
                  </a:cubicBezTo>
                  <a:cubicBezTo>
                    <a:pt x="17185" y="5618"/>
                    <a:pt x="17185" y="5618"/>
                    <a:pt x="17268" y="5618"/>
                  </a:cubicBezTo>
                  <a:cubicBezTo>
                    <a:pt x="17351" y="5618"/>
                    <a:pt x="17351" y="5618"/>
                    <a:pt x="17454" y="5536"/>
                  </a:cubicBezTo>
                  <a:lnTo>
                    <a:pt x="17869" y="5536"/>
                  </a:lnTo>
                  <a:lnTo>
                    <a:pt x="17869" y="5432"/>
                  </a:lnTo>
                  <a:cubicBezTo>
                    <a:pt x="17973" y="5536"/>
                    <a:pt x="18056" y="5618"/>
                    <a:pt x="18056" y="5701"/>
                  </a:cubicBezTo>
                  <a:cubicBezTo>
                    <a:pt x="18056" y="5784"/>
                    <a:pt x="17973" y="5950"/>
                    <a:pt x="17869" y="5950"/>
                  </a:cubicBezTo>
                  <a:lnTo>
                    <a:pt x="17869" y="5867"/>
                  </a:lnTo>
                  <a:cubicBezTo>
                    <a:pt x="17537" y="5867"/>
                    <a:pt x="17268" y="5950"/>
                    <a:pt x="17102" y="6137"/>
                  </a:cubicBezTo>
                  <a:cubicBezTo>
                    <a:pt x="17185" y="6572"/>
                    <a:pt x="17351" y="6904"/>
                    <a:pt x="17537" y="6987"/>
                  </a:cubicBezTo>
                  <a:lnTo>
                    <a:pt x="17620" y="6904"/>
                  </a:lnTo>
                  <a:lnTo>
                    <a:pt x="17620" y="6904"/>
                  </a:lnTo>
                  <a:cubicBezTo>
                    <a:pt x="17620" y="7090"/>
                    <a:pt x="17537" y="7256"/>
                    <a:pt x="17454" y="7339"/>
                  </a:cubicBezTo>
                  <a:cubicBezTo>
                    <a:pt x="17385" y="7339"/>
                    <a:pt x="17289" y="7376"/>
                    <a:pt x="17207" y="7376"/>
                  </a:cubicBezTo>
                  <a:cubicBezTo>
                    <a:pt x="17167" y="7376"/>
                    <a:pt x="17130" y="7367"/>
                    <a:pt x="17102" y="7339"/>
                  </a:cubicBezTo>
                  <a:lnTo>
                    <a:pt x="17185" y="7256"/>
                  </a:lnTo>
                  <a:lnTo>
                    <a:pt x="17185" y="7173"/>
                  </a:lnTo>
                  <a:lnTo>
                    <a:pt x="17102" y="7173"/>
                  </a:lnTo>
                  <a:lnTo>
                    <a:pt x="17102" y="7090"/>
                  </a:lnTo>
                  <a:cubicBezTo>
                    <a:pt x="17019" y="6904"/>
                    <a:pt x="16936" y="6738"/>
                    <a:pt x="16833" y="6468"/>
                  </a:cubicBezTo>
                  <a:lnTo>
                    <a:pt x="16833" y="6572"/>
                  </a:lnTo>
                  <a:cubicBezTo>
                    <a:pt x="16584" y="7173"/>
                    <a:pt x="16418" y="7774"/>
                    <a:pt x="16149" y="8375"/>
                  </a:cubicBezTo>
                  <a:cubicBezTo>
                    <a:pt x="15630" y="9681"/>
                    <a:pt x="14946" y="11049"/>
                    <a:pt x="14076" y="12169"/>
                  </a:cubicBezTo>
                  <a:cubicBezTo>
                    <a:pt x="14345" y="11568"/>
                    <a:pt x="14677" y="10967"/>
                    <a:pt x="14946" y="10448"/>
                  </a:cubicBezTo>
                  <a:cubicBezTo>
                    <a:pt x="15278" y="9847"/>
                    <a:pt x="15630" y="9163"/>
                    <a:pt x="15900" y="8458"/>
                  </a:cubicBezTo>
                  <a:cubicBezTo>
                    <a:pt x="16149" y="7857"/>
                    <a:pt x="16418" y="7173"/>
                    <a:pt x="16667" y="6468"/>
                  </a:cubicBezTo>
                  <a:cubicBezTo>
                    <a:pt x="16667" y="6385"/>
                    <a:pt x="16750" y="6385"/>
                    <a:pt x="16750" y="6303"/>
                  </a:cubicBezTo>
                  <a:lnTo>
                    <a:pt x="16750" y="6303"/>
                  </a:lnTo>
                  <a:cubicBezTo>
                    <a:pt x="16501" y="6385"/>
                    <a:pt x="16418" y="6572"/>
                    <a:pt x="16314" y="6572"/>
                  </a:cubicBezTo>
                  <a:lnTo>
                    <a:pt x="16418" y="6655"/>
                  </a:lnTo>
                  <a:cubicBezTo>
                    <a:pt x="16384" y="6665"/>
                    <a:pt x="16350" y="6670"/>
                    <a:pt x="16318" y="6670"/>
                  </a:cubicBezTo>
                  <a:cubicBezTo>
                    <a:pt x="16091" y="6670"/>
                    <a:pt x="15910" y="6437"/>
                    <a:pt x="15983" y="6220"/>
                  </a:cubicBezTo>
                  <a:cubicBezTo>
                    <a:pt x="16066" y="6220"/>
                    <a:pt x="16066" y="6303"/>
                    <a:pt x="16149" y="6303"/>
                  </a:cubicBezTo>
                  <a:cubicBezTo>
                    <a:pt x="16231" y="6220"/>
                    <a:pt x="16418" y="6054"/>
                    <a:pt x="16667" y="5867"/>
                  </a:cubicBezTo>
                  <a:cubicBezTo>
                    <a:pt x="16584" y="5618"/>
                    <a:pt x="16584" y="5266"/>
                    <a:pt x="16584" y="4914"/>
                  </a:cubicBezTo>
                  <a:lnTo>
                    <a:pt x="16501" y="4914"/>
                  </a:lnTo>
                  <a:cubicBezTo>
                    <a:pt x="16584" y="4831"/>
                    <a:pt x="16667" y="4748"/>
                    <a:pt x="16750" y="4748"/>
                  </a:cubicBezTo>
                  <a:lnTo>
                    <a:pt x="16833" y="4748"/>
                  </a:lnTo>
                  <a:cubicBezTo>
                    <a:pt x="16936" y="4831"/>
                    <a:pt x="17019" y="4831"/>
                    <a:pt x="17102" y="4914"/>
                  </a:cubicBezTo>
                  <a:lnTo>
                    <a:pt x="17019" y="5017"/>
                  </a:lnTo>
                  <a:cubicBezTo>
                    <a:pt x="16936" y="5183"/>
                    <a:pt x="16936" y="5432"/>
                    <a:pt x="17019" y="5618"/>
                  </a:cubicBezTo>
                  <a:lnTo>
                    <a:pt x="17019" y="5432"/>
                  </a:lnTo>
                  <a:cubicBezTo>
                    <a:pt x="17102" y="5183"/>
                    <a:pt x="17185" y="4914"/>
                    <a:pt x="17268" y="4665"/>
                  </a:cubicBezTo>
                  <a:cubicBezTo>
                    <a:pt x="17185" y="4395"/>
                    <a:pt x="17019" y="4147"/>
                    <a:pt x="16936" y="3877"/>
                  </a:cubicBezTo>
                  <a:cubicBezTo>
                    <a:pt x="16750" y="3628"/>
                    <a:pt x="16584" y="3359"/>
                    <a:pt x="16418" y="3110"/>
                  </a:cubicBezTo>
                  <a:cubicBezTo>
                    <a:pt x="16149" y="2944"/>
                    <a:pt x="15900" y="2758"/>
                    <a:pt x="15630" y="2675"/>
                  </a:cubicBezTo>
                  <a:cubicBezTo>
                    <a:pt x="15506" y="2633"/>
                    <a:pt x="15376" y="2613"/>
                    <a:pt x="15247" y="2613"/>
                  </a:cubicBezTo>
                  <a:cubicBezTo>
                    <a:pt x="15117" y="2613"/>
                    <a:pt x="14988" y="2633"/>
                    <a:pt x="14863" y="2675"/>
                  </a:cubicBezTo>
                  <a:cubicBezTo>
                    <a:pt x="14863" y="3110"/>
                    <a:pt x="14760" y="3546"/>
                    <a:pt x="14760" y="3981"/>
                  </a:cubicBezTo>
                  <a:cubicBezTo>
                    <a:pt x="14863" y="3981"/>
                    <a:pt x="14863" y="3877"/>
                    <a:pt x="14946" y="3794"/>
                  </a:cubicBezTo>
                  <a:lnTo>
                    <a:pt x="15029" y="3794"/>
                  </a:lnTo>
                  <a:cubicBezTo>
                    <a:pt x="15029" y="3711"/>
                    <a:pt x="15112" y="3628"/>
                    <a:pt x="15195" y="3628"/>
                  </a:cubicBezTo>
                  <a:cubicBezTo>
                    <a:pt x="15195" y="3546"/>
                    <a:pt x="15112" y="3546"/>
                    <a:pt x="15029" y="3463"/>
                  </a:cubicBezTo>
                  <a:cubicBezTo>
                    <a:pt x="15195" y="3463"/>
                    <a:pt x="15278" y="3463"/>
                    <a:pt x="15464" y="3546"/>
                  </a:cubicBezTo>
                  <a:cubicBezTo>
                    <a:pt x="15547" y="3628"/>
                    <a:pt x="15630" y="3794"/>
                    <a:pt x="15547" y="3877"/>
                  </a:cubicBezTo>
                  <a:lnTo>
                    <a:pt x="15464" y="3794"/>
                  </a:lnTo>
                  <a:cubicBezTo>
                    <a:pt x="15195" y="4147"/>
                    <a:pt x="14863" y="4395"/>
                    <a:pt x="14594" y="4582"/>
                  </a:cubicBezTo>
                  <a:cubicBezTo>
                    <a:pt x="14760" y="4831"/>
                    <a:pt x="15029" y="5100"/>
                    <a:pt x="15112" y="5266"/>
                  </a:cubicBezTo>
                  <a:cubicBezTo>
                    <a:pt x="15112" y="5183"/>
                    <a:pt x="15112" y="5183"/>
                    <a:pt x="15195" y="5183"/>
                  </a:cubicBezTo>
                  <a:cubicBezTo>
                    <a:pt x="15195" y="5266"/>
                    <a:pt x="15112" y="5349"/>
                    <a:pt x="15112" y="5432"/>
                  </a:cubicBezTo>
                  <a:cubicBezTo>
                    <a:pt x="15053" y="5506"/>
                    <a:pt x="14951" y="5569"/>
                    <a:pt x="14860" y="5569"/>
                  </a:cubicBezTo>
                  <a:cubicBezTo>
                    <a:pt x="14824" y="5569"/>
                    <a:pt x="14789" y="5559"/>
                    <a:pt x="14760" y="5536"/>
                  </a:cubicBezTo>
                  <a:lnTo>
                    <a:pt x="14760" y="5432"/>
                  </a:lnTo>
                  <a:cubicBezTo>
                    <a:pt x="14677" y="5349"/>
                    <a:pt x="14511" y="5100"/>
                    <a:pt x="14345" y="4831"/>
                  </a:cubicBezTo>
                  <a:lnTo>
                    <a:pt x="14345" y="4748"/>
                  </a:lnTo>
                  <a:cubicBezTo>
                    <a:pt x="13993" y="4914"/>
                    <a:pt x="13827" y="5017"/>
                    <a:pt x="13723" y="5017"/>
                  </a:cubicBezTo>
                  <a:lnTo>
                    <a:pt x="13723" y="5183"/>
                  </a:lnTo>
                  <a:cubicBezTo>
                    <a:pt x="13474" y="5100"/>
                    <a:pt x="13309" y="4748"/>
                    <a:pt x="13557" y="4582"/>
                  </a:cubicBezTo>
                  <a:lnTo>
                    <a:pt x="13557" y="4582"/>
                  </a:lnTo>
                  <a:lnTo>
                    <a:pt x="13557" y="4665"/>
                  </a:lnTo>
                  <a:cubicBezTo>
                    <a:pt x="13723" y="4665"/>
                    <a:pt x="13910" y="4582"/>
                    <a:pt x="14076" y="4395"/>
                  </a:cubicBezTo>
                  <a:cubicBezTo>
                    <a:pt x="13993" y="4147"/>
                    <a:pt x="13827" y="3794"/>
                    <a:pt x="13723" y="3463"/>
                  </a:cubicBezTo>
                  <a:lnTo>
                    <a:pt x="13557" y="3463"/>
                  </a:lnTo>
                  <a:cubicBezTo>
                    <a:pt x="13640" y="3359"/>
                    <a:pt x="13723" y="3276"/>
                    <a:pt x="13910" y="3193"/>
                  </a:cubicBezTo>
                  <a:cubicBezTo>
                    <a:pt x="13993" y="3193"/>
                    <a:pt x="14159" y="3193"/>
                    <a:pt x="14241" y="3276"/>
                  </a:cubicBezTo>
                  <a:cubicBezTo>
                    <a:pt x="14241" y="3276"/>
                    <a:pt x="14159" y="3276"/>
                    <a:pt x="14159" y="3359"/>
                  </a:cubicBezTo>
                  <a:cubicBezTo>
                    <a:pt x="14159" y="3628"/>
                    <a:pt x="14345" y="3981"/>
                    <a:pt x="14428" y="4230"/>
                  </a:cubicBezTo>
                  <a:cubicBezTo>
                    <a:pt x="14428" y="4230"/>
                    <a:pt x="14511" y="4230"/>
                    <a:pt x="14511" y="4147"/>
                  </a:cubicBezTo>
                  <a:cubicBezTo>
                    <a:pt x="14594" y="3711"/>
                    <a:pt x="14677" y="3276"/>
                    <a:pt x="14760" y="2841"/>
                  </a:cubicBezTo>
                  <a:cubicBezTo>
                    <a:pt x="14594" y="2592"/>
                    <a:pt x="14511" y="2426"/>
                    <a:pt x="14345" y="2157"/>
                  </a:cubicBezTo>
                  <a:cubicBezTo>
                    <a:pt x="14241" y="1908"/>
                    <a:pt x="14076" y="1721"/>
                    <a:pt x="13827" y="1556"/>
                  </a:cubicBezTo>
                  <a:cubicBezTo>
                    <a:pt x="13640" y="1390"/>
                    <a:pt x="13392" y="1286"/>
                    <a:pt x="13122" y="1120"/>
                  </a:cubicBezTo>
                  <a:cubicBezTo>
                    <a:pt x="12956" y="1037"/>
                    <a:pt x="12687" y="1037"/>
                    <a:pt x="12355" y="1037"/>
                  </a:cubicBezTo>
                  <a:cubicBezTo>
                    <a:pt x="12003" y="1473"/>
                    <a:pt x="11920" y="2240"/>
                    <a:pt x="11837" y="2841"/>
                  </a:cubicBezTo>
                  <a:lnTo>
                    <a:pt x="11837" y="2944"/>
                  </a:lnTo>
                  <a:cubicBezTo>
                    <a:pt x="11920" y="2841"/>
                    <a:pt x="12003" y="2758"/>
                    <a:pt x="12086" y="2675"/>
                  </a:cubicBezTo>
                  <a:lnTo>
                    <a:pt x="12169" y="2675"/>
                  </a:lnTo>
                  <a:cubicBezTo>
                    <a:pt x="12272" y="2592"/>
                    <a:pt x="12272" y="2509"/>
                    <a:pt x="12355" y="2426"/>
                  </a:cubicBezTo>
                  <a:cubicBezTo>
                    <a:pt x="12355" y="2323"/>
                    <a:pt x="12272" y="2323"/>
                    <a:pt x="12272" y="2323"/>
                  </a:cubicBezTo>
                  <a:cubicBezTo>
                    <a:pt x="12314" y="2281"/>
                    <a:pt x="12376" y="2260"/>
                    <a:pt x="12438" y="2260"/>
                  </a:cubicBezTo>
                  <a:cubicBezTo>
                    <a:pt x="12500" y="2260"/>
                    <a:pt x="12562" y="2281"/>
                    <a:pt x="12604" y="2323"/>
                  </a:cubicBezTo>
                  <a:cubicBezTo>
                    <a:pt x="12687" y="2426"/>
                    <a:pt x="12790" y="2509"/>
                    <a:pt x="12790" y="2592"/>
                  </a:cubicBezTo>
                  <a:lnTo>
                    <a:pt x="12687" y="2592"/>
                  </a:lnTo>
                  <a:cubicBezTo>
                    <a:pt x="12438" y="2944"/>
                    <a:pt x="12169" y="3193"/>
                    <a:pt x="11837" y="3359"/>
                  </a:cubicBezTo>
                  <a:cubicBezTo>
                    <a:pt x="12086" y="3711"/>
                    <a:pt x="12272" y="3877"/>
                    <a:pt x="12355" y="3981"/>
                  </a:cubicBezTo>
                  <a:cubicBezTo>
                    <a:pt x="12438" y="3981"/>
                    <a:pt x="12438" y="3981"/>
                    <a:pt x="12438" y="3877"/>
                  </a:cubicBezTo>
                  <a:lnTo>
                    <a:pt x="12438" y="3877"/>
                  </a:lnTo>
                  <a:cubicBezTo>
                    <a:pt x="12510" y="4111"/>
                    <a:pt x="12255" y="4329"/>
                    <a:pt x="12078" y="4329"/>
                  </a:cubicBezTo>
                  <a:cubicBezTo>
                    <a:pt x="12050" y="4329"/>
                    <a:pt x="12025" y="4324"/>
                    <a:pt x="12003" y="4313"/>
                  </a:cubicBezTo>
                  <a:lnTo>
                    <a:pt x="12086" y="4230"/>
                  </a:lnTo>
                  <a:cubicBezTo>
                    <a:pt x="12003" y="4147"/>
                    <a:pt x="11837" y="3877"/>
                    <a:pt x="11567" y="3628"/>
                  </a:cubicBezTo>
                  <a:cubicBezTo>
                    <a:pt x="11236" y="3794"/>
                    <a:pt x="10883" y="3981"/>
                    <a:pt x="10800" y="3981"/>
                  </a:cubicBezTo>
                  <a:cubicBezTo>
                    <a:pt x="10800" y="4064"/>
                    <a:pt x="10883" y="4064"/>
                    <a:pt x="10883" y="4147"/>
                  </a:cubicBezTo>
                  <a:cubicBezTo>
                    <a:pt x="10614" y="4064"/>
                    <a:pt x="10448" y="3711"/>
                    <a:pt x="10614" y="3546"/>
                  </a:cubicBezTo>
                  <a:lnTo>
                    <a:pt x="10614" y="3546"/>
                  </a:lnTo>
                  <a:cubicBezTo>
                    <a:pt x="10614" y="3628"/>
                    <a:pt x="10614" y="3628"/>
                    <a:pt x="10718" y="3628"/>
                  </a:cubicBezTo>
                  <a:cubicBezTo>
                    <a:pt x="10718" y="3628"/>
                    <a:pt x="11049" y="3546"/>
                    <a:pt x="11319" y="3276"/>
                  </a:cubicBezTo>
                  <a:cubicBezTo>
                    <a:pt x="11132" y="3027"/>
                    <a:pt x="10966" y="2675"/>
                    <a:pt x="10883" y="2323"/>
                  </a:cubicBezTo>
                  <a:lnTo>
                    <a:pt x="10718" y="2323"/>
                  </a:lnTo>
                  <a:cubicBezTo>
                    <a:pt x="10718" y="2240"/>
                    <a:pt x="10800" y="2157"/>
                    <a:pt x="10883" y="2157"/>
                  </a:cubicBezTo>
                  <a:lnTo>
                    <a:pt x="10883" y="2074"/>
                  </a:lnTo>
                  <a:cubicBezTo>
                    <a:pt x="11049" y="2074"/>
                    <a:pt x="11132" y="2074"/>
                    <a:pt x="11236" y="2157"/>
                  </a:cubicBezTo>
                  <a:cubicBezTo>
                    <a:pt x="11236" y="2240"/>
                    <a:pt x="11236" y="2323"/>
                    <a:pt x="11319" y="2426"/>
                  </a:cubicBezTo>
                  <a:cubicBezTo>
                    <a:pt x="11319" y="2509"/>
                    <a:pt x="11319" y="2509"/>
                    <a:pt x="11402" y="2592"/>
                  </a:cubicBezTo>
                  <a:cubicBezTo>
                    <a:pt x="11402" y="2675"/>
                    <a:pt x="11485" y="2758"/>
                    <a:pt x="11485" y="2841"/>
                  </a:cubicBezTo>
                  <a:cubicBezTo>
                    <a:pt x="11567" y="2944"/>
                    <a:pt x="11567" y="2944"/>
                    <a:pt x="11650" y="3027"/>
                  </a:cubicBezTo>
                  <a:lnTo>
                    <a:pt x="11650" y="2758"/>
                  </a:lnTo>
                  <a:cubicBezTo>
                    <a:pt x="11754" y="2426"/>
                    <a:pt x="11837" y="1991"/>
                    <a:pt x="12003" y="1556"/>
                  </a:cubicBezTo>
                  <a:cubicBezTo>
                    <a:pt x="11837" y="1390"/>
                    <a:pt x="11650" y="1120"/>
                    <a:pt x="11485" y="954"/>
                  </a:cubicBezTo>
                  <a:cubicBezTo>
                    <a:pt x="11319" y="768"/>
                    <a:pt x="11132" y="602"/>
                    <a:pt x="10883" y="519"/>
                  </a:cubicBezTo>
                  <a:cubicBezTo>
                    <a:pt x="10614" y="353"/>
                    <a:pt x="10199" y="167"/>
                    <a:pt x="9847" y="167"/>
                  </a:cubicBezTo>
                  <a:cubicBezTo>
                    <a:pt x="9764" y="167"/>
                    <a:pt x="9681" y="250"/>
                    <a:pt x="9577" y="250"/>
                  </a:cubicBezTo>
                  <a:cubicBezTo>
                    <a:pt x="9495" y="250"/>
                    <a:pt x="9495" y="353"/>
                    <a:pt x="9495" y="353"/>
                  </a:cubicBezTo>
                  <a:cubicBezTo>
                    <a:pt x="9412" y="353"/>
                    <a:pt x="9412" y="353"/>
                    <a:pt x="9412" y="436"/>
                  </a:cubicBezTo>
                  <a:cubicBezTo>
                    <a:pt x="9329" y="436"/>
                    <a:pt x="9329" y="519"/>
                    <a:pt x="9246" y="519"/>
                  </a:cubicBezTo>
                  <a:cubicBezTo>
                    <a:pt x="8976" y="1037"/>
                    <a:pt x="8810" y="1638"/>
                    <a:pt x="8645" y="2240"/>
                  </a:cubicBezTo>
                  <a:cubicBezTo>
                    <a:pt x="8458" y="2841"/>
                    <a:pt x="8375" y="3359"/>
                    <a:pt x="8209" y="3981"/>
                  </a:cubicBezTo>
                  <a:cubicBezTo>
                    <a:pt x="8126" y="4582"/>
                    <a:pt x="7940" y="5183"/>
                    <a:pt x="7774" y="5784"/>
                  </a:cubicBezTo>
                  <a:cubicBezTo>
                    <a:pt x="7691" y="6137"/>
                    <a:pt x="7608" y="6385"/>
                    <a:pt x="7505" y="6655"/>
                  </a:cubicBezTo>
                  <a:cubicBezTo>
                    <a:pt x="7422" y="6821"/>
                    <a:pt x="7339" y="6987"/>
                    <a:pt x="7256" y="7090"/>
                  </a:cubicBezTo>
                  <a:cubicBezTo>
                    <a:pt x="7173" y="7256"/>
                    <a:pt x="7173" y="7422"/>
                    <a:pt x="7090" y="7505"/>
                  </a:cubicBezTo>
                  <a:cubicBezTo>
                    <a:pt x="6738" y="8023"/>
                    <a:pt x="6385" y="8541"/>
                    <a:pt x="5950" y="9059"/>
                  </a:cubicBezTo>
                  <a:cubicBezTo>
                    <a:pt x="5784" y="9246"/>
                    <a:pt x="5535" y="9495"/>
                    <a:pt x="5183" y="9578"/>
                  </a:cubicBezTo>
                  <a:cubicBezTo>
                    <a:pt x="4913" y="9764"/>
                    <a:pt x="4665" y="9847"/>
                    <a:pt x="4312" y="9847"/>
                  </a:cubicBezTo>
                  <a:cubicBezTo>
                    <a:pt x="4499" y="10013"/>
                    <a:pt x="4665" y="10200"/>
                    <a:pt x="4913" y="10282"/>
                  </a:cubicBezTo>
                  <a:cubicBezTo>
                    <a:pt x="4064" y="10096"/>
                    <a:pt x="3359" y="8811"/>
                    <a:pt x="3110" y="8210"/>
                  </a:cubicBezTo>
                  <a:cubicBezTo>
                    <a:pt x="2758" y="7691"/>
                    <a:pt x="2592" y="7173"/>
                    <a:pt x="2426" y="6572"/>
                  </a:cubicBezTo>
                  <a:cubicBezTo>
                    <a:pt x="2239" y="6137"/>
                    <a:pt x="2156" y="5618"/>
                    <a:pt x="1721" y="5349"/>
                  </a:cubicBezTo>
                  <a:lnTo>
                    <a:pt x="1721" y="5266"/>
                  </a:lnTo>
                  <a:cubicBezTo>
                    <a:pt x="1804" y="5266"/>
                    <a:pt x="1804" y="5349"/>
                    <a:pt x="1908" y="5349"/>
                  </a:cubicBezTo>
                  <a:cubicBezTo>
                    <a:pt x="2074" y="5017"/>
                    <a:pt x="2239" y="4748"/>
                    <a:pt x="2509" y="4499"/>
                  </a:cubicBezTo>
                  <a:cubicBezTo>
                    <a:pt x="2675" y="4147"/>
                    <a:pt x="2944" y="3877"/>
                    <a:pt x="3193" y="3628"/>
                  </a:cubicBezTo>
                  <a:cubicBezTo>
                    <a:pt x="3711" y="3110"/>
                    <a:pt x="4312" y="2592"/>
                    <a:pt x="4913" y="2157"/>
                  </a:cubicBezTo>
                  <a:cubicBezTo>
                    <a:pt x="5535" y="1721"/>
                    <a:pt x="6219" y="1390"/>
                    <a:pt x="6903" y="1120"/>
                  </a:cubicBezTo>
                  <a:cubicBezTo>
                    <a:pt x="7256" y="954"/>
                    <a:pt x="7608" y="872"/>
                    <a:pt x="7940" y="768"/>
                  </a:cubicBezTo>
                  <a:cubicBezTo>
                    <a:pt x="8375" y="685"/>
                    <a:pt x="8728" y="602"/>
                    <a:pt x="9059" y="602"/>
                  </a:cubicBezTo>
                  <a:cubicBezTo>
                    <a:pt x="9163" y="436"/>
                    <a:pt x="9329" y="250"/>
                    <a:pt x="9412" y="167"/>
                  </a:cubicBezTo>
                  <a:cubicBezTo>
                    <a:pt x="9577" y="84"/>
                    <a:pt x="9681" y="84"/>
                    <a:pt x="9764" y="84"/>
                  </a:cubicBezTo>
                  <a:lnTo>
                    <a:pt x="9847" y="84"/>
                  </a:lnTo>
                  <a:lnTo>
                    <a:pt x="9847"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5030925" y="3185350"/>
              <a:ext cx="60650" cy="49800"/>
            </a:xfrm>
            <a:custGeom>
              <a:avLst/>
              <a:gdLst/>
              <a:ahLst/>
              <a:cxnLst/>
              <a:rect l="l" t="t" r="r" b="b"/>
              <a:pathLst>
                <a:path w="2426" h="1992" extrusionOk="0">
                  <a:moveTo>
                    <a:pt x="562" y="0"/>
                  </a:moveTo>
                  <a:cubicBezTo>
                    <a:pt x="340" y="0"/>
                    <a:pt x="151" y="75"/>
                    <a:pt x="0" y="188"/>
                  </a:cubicBezTo>
                  <a:cubicBezTo>
                    <a:pt x="249" y="188"/>
                    <a:pt x="518" y="188"/>
                    <a:pt x="767" y="271"/>
                  </a:cubicBezTo>
                  <a:cubicBezTo>
                    <a:pt x="1036" y="271"/>
                    <a:pt x="1285" y="437"/>
                    <a:pt x="1555" y="624"/>
                  </a:cubicBezTo>
                  <a:cubicBezTo>
                    <a:pt x="1721" y="790"/>
                    <a:pt x="1907" y="1038"/>
                    <a:pt x="2073" y="1308"/>
                  </a:cubicBezTo>
                  <a:cubicBezTo>
                    <a:pt x="2156" y="1474"/>
                    <a:pt x="2239" y="1743"/>
                    <a:pt x="2322" y="1992"/>
                  </a:cubicBezTo>
                  <a:cubicBezTo>
                    <a:pt x="2322" y="1826"/>
                    <a:pt x="2322" y="1660"/>
                    <a:pt x="2425" y="1474"/>
                  </a:cubicBezTo>
                  <a:cubicBezTo>
                    <a:pt x="2425" y="1474"/>
                    <a:pt x="1990" y="437"/>
                    <a:pt x="1036" y="106"/>
                  </a:cubicBezTo>
                  <a:cubicBezTo>
                    <a:pt x="865" y="32"/>
                    <a:pt x="706" y="0"/>
                    <a:pt x="56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5091550" y="3220250"/>
              <a:ext cx="68950" cy="62575"/>
            </a:xfrm>
            <a:custGeom>
              <a:avLst/>
              <a:gdLst/>
              <a:ahLst/>
              <a:cxnLst/>
              <a:rect l="l" t="t" r="r" b="b"/>
              <a:pathLst>
                <a:path w="2758" h="2503" extrusionOk="0">
                  <a:moveTo>
                    <a:pt x="518" y="1"/>
                  </a:moveTo>
                  <a:cubicBezTo>
                    <a:pt x="348" y="1"/>
                    <a:pt x="175" y="26"/>
                    <a:pt x="0" y="78"/>
                  </a:cubicBezTo>
                  <a:lnTo>
                    <a:pt x="0" y="513"/>
                  </a:lnTo>
                  <a:cubicBezTo>
                    <a:pt x="83" y="430"/>
                    <a:pt x="166" y="347"/>
                    <a:pt x="332" y="347"/>
                  </a:cubicBezTo>
                  <a:lnTo>
                    <a:pt x="850" y="347"/>
                  </a:lnTo>
                  <a:cubicBezTo>
                    <a:pt x="1203" y="430"/>
                    <a:pt x="1451" y="596"/>
                    <a:pt x="1721" y="865"/>
                  </a:cubicBezTo>
                  <a:cubicBezTo>
                    <a:pt x="1887" y="1031"/>
                    <a:pt x="2073" y="1384"/>
                    <a:pt x="2156" y="1632"/>
                  </a:cubicBezTo>
                  <a:cubicBezTo>
                    <a:pt x="2322" y="1902"/>
                    <a:pt x="2405" y="2151"/>
                    <a:pt x="2405" y="2503"/>
                  </a:cubicBezTo>
                  <a:cubicBezTo>
                    <a:pt x="2488" y="2337"/>
                    <a:pt x="2488" y="2151"/>
                    <a:pt x="2591" y="1985"/>
                  </a:cubicBezTo>
                  <a:cubicBezTo>
                    <a:pt x="2591" y="1985"/>
                    <a:pt x="2674" y="1985"/>
                    <a:pt x="2757" y="1902"/>
                  </a:cubicBezTo>
                  <a:cubicBezTo>
                    <a:pt x="2250" y="730"/>
                    <a:pt x="1433" y="1"/>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2495388" y="3822716"/>
            <a:ext cx="5943600" cy="319736"/>
          </a:xfrm>
          <a:prstGeom prst="rect">
            <a:avLst/>
          </a:prstGeom>
          <a:noFill/>
        </p:spPr>
        <p:txBody>
          <a:bodyPr wrap="square" rtlCol="0">
            <a:spAutoFit/>
          </a:bodyPr>
          <a:lstStyle/>
          <a:p>
            <a:r>
              <a:rPr lang="el-GR" dirty="0" smtClean="0">
                <a:solidFill>
                  <a:schemeClr val="tx1">
                    <a:lumMod val="75000"/>
                  </a:schemeClr>
                </a:solidFill>
              </a:rPr>
              <a:t>Ανάπτυξη Εφαρμογών Ιστού και Βάσεων Δεδομένων</a:t>
            </a:r>
            <a:endParaRPr lang="en-US" dirty="0">
              <a:solidFill>
                <a:schemeClr val="tx1">
                  <a:lumMod val="7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9" name="Google Shape;799;p44"/>
          <p:cNvSpPr txBox="1">
            <a:spLocks noGrp="1"/>
          </p:cNvSpPr>
          <p:nvPr>
            <p:ph type="subTitle" idx="1"/>
          </p:nvPr>
        </p:nvSpPr>
        <p:spPr>
          <a:xfrm>
            <a:off x="1024637" y="2709208"/>
            <a:ext cx="19977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1200" dirty="0" smtClean="0"/>
              <a:t>Χρήστης ανακτά πόντους για κάθε  ολοκληρωμένο πλάνο προπόνησης</a:t>
            </a:r>
            <a:r>
              <a:rPr lang="en-US" sz="1200" dirty="0" smtClean="0"/>
              <a:t>.</a:t>
            </a:r>
            <a:endParaRPr sz="1200" dirty="0"/>
          </a:p>
        </p:txBody>
      </p:sp>
      <p:sp>
        <p:nvSpPr>
          <p:cNvPr id="800" name="Google Shape;800;p44"/>
          <p:cNvSpPr txBox="1">
            <a:spLocks noGrp="1"/>
          </p:cNvSpPr>
          <p:nvPr>
            <p:ph type="subTitle" idx="3"/>
          </p:nvPr>
        </p:nvSpPr>
        <p:spPr>
          <a:xfrm>
            <a:off x="3486358" y="2490954"/>
            <a:ext cx="2197278"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1200" dirty="0" smtClean="0"/>
              <a:t>Οι πόντοι συντελούν στο «γέμισμα» της μπάρας μέχρι το 100% &amp; το </a:t>
            </a:r>
            <a:r>
              <a:rPr lang="en-US" sz="1200" dirty="0" smtClean="0"/>
              <a:t>level up.</a:t>
            </a:r>
            <a:endParaRPr sz="1200" dirty="0"/>
          </a:p>
        </p:txBody>
      </p:sp>
      <p:sp>
        <p:nvSpPr>
          <p:cNvPr id="801" name="Google Shape;801;p44"/>
          <p:cNvSpPr txBox="1">
            <a:spLocks noGrp="1"/>
          </p:cNvSpPr>
          <p:nvPr>
            <p:ph type="subTitle" idx="2"/>
          </p:nvPr>
        </p:nvSpPr>
        <p:spPr>
          <a:xfrm>
            <a:off x="5889616" y="2883159"/>
            <a:ext cx="2539668" cy="8008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dirty="0" smtClean="0"/>
              <a:t>O </a:t>
            </a:r>
            <a:r>
              <a:rPr lang="el-GR" sz="1100" dirty="0" smtClean="0"/>
              <a:t>χρήστης ξεκινά μια αντίστροφη μέτρηση με σκοπό την επίτευψη του στόχου πριν την λήξη του χρονομέτρου.</a:t>
            </a:r>
            <a:endParaRPr sz="1100" dirty="0"/>
          </a:p>
        </p:txBody>
      </p:sp>
      <p:sp>
        <p:nvSpPr>
          <p:cNvPr id="802" name="Google Shape;802;p44"/>
          <p:cNvSpPr txBox="1">
            <a:spLocks noGrp="1"/>
          </p:cNvSpPr>
          <p:nvPr>
            <p:ph type="subTitle" idx="4"/>
          </p:nvPr>
        </p:nvSpPr>
        <p:spPr>
          <a:xfrm>
            <a:off x="1004893" y="2335597"/>
            <a:ext cx="19977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smtClean="0"/>
              <a:t>Σύστημα Πόντων </a:t>
            </a:r>
            <a:r>
              <a:rPr lang="en-US" sz="1800" dirty="0" smtClean="0"/>
              <a:t>XP</a:t>
            </a:r>
            <a:endParaRPr sz="1800" dirty="0"/>
          </a:p>
        </p:txBody>
      </p:sp>
      <p:sp>
        <p:nvSpPr>
          <p:cNvPr id="803" name="Google Shape;803;p44"/>
          <p:cNvSpPr txBox="1">
            <a:spLocks noGrp="1"/>
          </p:cNvSpPr>
          <p:nvPr>
            <p:ph type="subTitle" idx="5"/>
          </p:nvPr>
        </p:nvSpPr>
        <p:spPr>
          <a:xfrm>
            <a:off x="3561200" y="2164039"/>
            <a:ext cx="19977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2000" dirty="0" smtClean="0"/>
              <a:t>Μπ΄άρα Προόδου</a:t>
            </a:r>
            <a:endParaRPr sz="2000" dirty="0"/>
          </a:p>
        </p:txBody>
      </p:sp>
      <p:sp>
        <p:nvSpPr>
          <p:cNvPr id="804" name="Google Shape;804;p44"/>
          <p:cNvSpPr txBox="1">
            <a:spLocks noGrp="1"/>
          </p:cNvSpPr>
          <p:nvPr>
            <p:ph type="subTitle" idx="6"/>
          </p:nvPr>
        </p:nvSpPr>
        <p:spPr>
          <a:xfrm>
            <a:off x="6167401" y="2503329"/>
            <a:ext cx="19977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2000" dirty="0" smtClean="0"/>
              <a:t>Θέση Στόχων</a:t>
            </a:r>
            <a:endParaRPr sz="2000" dirty="0"/>
          </a:p>
        </p:txBody>
      </p:sp>
      <p:grpSp>
        <p:nvGrpSpPr>
          <p:cNvPr id="811" name="Google Shape;811;p44"/>
          <p:cNvGrpSpPr/>
          <p:nvPr/>
        </p:nvGrpSpPr>
        <p:grpSpPr>
          <a:xfrm>
            <a:off x="6858296" y="1833891"/>
            <a:ext cx="616227" cy="616227"/>
            <a:chOff x="2830275" y="1222375"/>
            <a:chExt cx="793800" cy="793800"/>
          </a:xfrm>
        </p:grpSpPr>
        <p:sp>
          <p:nvSpPr>
            <p:cNvPr id="812" name="Google Shape;812;p44"/>
            <p:cNvSpPr/>
            <p:nvPr/>
          </p:nvSpPr>
          <p:spPr>
            <a:xfrm>
              <a:off x="2830275" y="1222375"/>
              <a:ext cx="793800" cy="793800"/>
            </a:xfrm>
            <a:prstGeom prst="ellipse">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2879450" y="1271675"/>
              <a:ext cx="695100" cy="69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p:cNvGrpSpPr/>
          <p:nvPr/>
        </p:nvGrpSpPr>
        <p:grpSpPr>
          <a:xfrm>
            <a:off x="4265586" y="1255936"/>
            <a:ext cx="616227" cy="616227"/>
            <a:chOff x="4265571" y="1282316"/>
            <a:chExt cx="616227" cy="616227"/>
          </a:xfrm>
        </p:grpSpPr>
        <p:grpSp>
          <p:nvGrpSpPr>
            <p:cNvPr id="808" name="Google Shape;808;p44"/>
            <p:cNvGrpSpPr/>
            <p:nvPr/>
          </p:nvGrpSpPr>
          <p:grpSpPr>
            <a:xfrm>
              <a:off x="4265571" y="1282316"/>
              <a:ext cx="616227" cy="616227"/>
              <a:chOff x="2830275" y="1222375"/>
              <a:chExt cx="793800" cy="793800"/>
            </a:xfrm>
          </p:grpSpPr>
          <p:sp>
            <p:nvSpPr>
              <p:cNvPr id="809" name="Google Shape;809;p44"/>
              <p:cNvSpPr/>
              <p:nvPr/>
            </p:nvSpPr>
            <p:spPr>
              <a:xfrm>
                <a:off x="2830275" y="1222375"/>
                <a:ext cx="793800" cy="793800"/>
              </a:xfrm>
              <a:prstGeom prst="ellipse">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2879450" y="1271675"/>
                <a:ext cx="695100" cy="69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4"/>
            <p:cNvGrpSpPr/>
            <p:nvPr/>
          </p:nvGrpSpPr>
          <p:grpSpPr>
            <a:xfrm>
              <a:off x="4447435" y="1438750"/>
              <a:ext cx="252505" cy="303389"/>
              <a:chOff x="4999248" y="2847675"/>
              <a:chExt cx="252505" cy="303389"/>
            </a:xfrm>
          </p:grpSpPr>
          <p:sp>
            <p:nvSpPr>
              <p:cNvPr id="815" name="Google Shape;815;p44"/>
              <p:cNvSpPr/>
              <p:nvPr/>
            </p:nvSpPr>
            <p:spPr>
              <a:xfrm>
                <a:off x="4999248" y="2847675"/>
                <a:ext cx="252505" cy="303389"/>
              </a:xfrm>
              <a:custGeom>
                <a:avLst/>
                <a:gdLst/>
                <a:ahLst/>
                <a:cxnLst/>
                <a:rect l="l" t="t" r="r" b="b"/>
                <a:pathLst>
                  <a:path w="12128" h="14572" extrusionOk="0">
                    <a:moveTo>
                      <a:pt x="1772" y="1817"/>
                    </a:moveTo>
                    <a:cubicBezTo>
                      <a:pt x="1919" y="2829"/>
                      <a:pt x="2212" y="3862"/>
                      <a:pt x="2592" y="4829"/>
                    </a:cubicBezTo>
                    <a:cubicBezTo>
                      <a:pt x="1706" y="4808"/>
                      <a:pt x="993" y="4095"/>
                      <a:pt x="993" y="3209"/>
                    </a:cubicBezTo>
                    <a:cubicBezTo>
                      <a:pt x="993" y="2617"/>
                      <a:pt x="1306" y="2090"/>
                      <a:pt x="1772" y="1817"/>
                    </a:cubicBezTo>
                    <a:close/>
                    <a:moveTo>
                      <a:pt x="10356" y="1817"/>
                    </a:moveTo>
                    <a:cubicBezTo>
                      <a:pt x="10842" y="2090"/>
                      <a:pt x="11156" y="2617"/>
                      <a:pt x="11156" y="3209"/>
                    </a:cubicBezTo>
                    <a:cubicBezTo>
                      <a:pt x="11156" y="4095"/>
                      <a:pt x="10437" y="4808"/>
                      <a:pt x="9551" y="4829"/>
                    </a:cubicBezTo>
                    <a:cubicBezTo>
                      <a:pt x="9931" y="3862"/>
                      <a:pt x="10230" y="2829"/>
                      <a:pt x="10356" y="1817"/>
                    </a:cubicBezTo>
                    <a:close/>
                    <a:moveTo>
                      <a:pt x="7633" y="11788"/>
                    </a:moveTo>
                    <a:cubicBezTo>
                      <a:pt x="7760" y="11788"/>
                      <a:pt x="7846" y="11894"/>
                      <a:pt x="7846" y="12021"/>
                    </a:cubicBezTo>
                    <a:lnTo>
                      <a:pt x="7846" y="13180"/>
                    </a:lnTo>
                    <a:cubicBezTo>
                      <a:pt x="7846" y="13306"/>
                      <a:pt x="7760" y="13413"/>
                      <a:pt x="7633" y="13413"/>
                    </a:cubicBezTo>
                    <a:lnTo>
                      <a:pt x="4515" y="13413"/>
                    </a:lnTo>
                    <a:cubicBezTo>
                      <a:pt x="4389" y="13413"/>
                      <a:pt x="4283" y="13306"/>
                      <a:pt x="4283" y="13180"/>
                    </a:cubicBezTo>
                    <a:lnTo>
                      <a:pt x="4283" y="12021"/>
                    </a:lnTo>
                    <a:cubicBezTo>
                      <a:pt x="4283" y="11894"/>
                      <a:pt x="4389" y="11788"/>
                      <a:pt x="4515" y="11788"/>
                    </a:cubicBezTo>
                    <a:close/>
                    <a:moveTo>
                      <a:pt x="1519" y="0"/>
                    </a:moveTo>
                    <a:cubicBezTo>
                      <a:pt x="1266" y="0"/>
                      <a:pt x="1033" y="213"/>
                      <a:pt x="1033" y="486"/>
                    </a:cubicBezTo>
                    <a:cubicBezTo>
                      <a:pt x="1033" y="698"/>
                      <a:pt x="1160" y="866"/>
                      <a:pt x="1327" y="931"/>
                    </a:cubicBezTo>
                    <a:cubicBezTo>
                      <a:pt x="547" y="1392"/>
                      <a:pt x="1" y="2237"/>
                      <a:pt x="1" y="3209"/>
                    </a:cubicBezTo>
                    <a:cubicBezTo>
                      <a:pt x="1" y="4641"/>
                      <a:pt x="1180" y="5821"/>
                      <a:pt x="2617" y="5821"/>
                    </a:cubicBezTo>
                    <a:cubicBezTo>
                      <a:pt x="2764" y="5821"/>
                      <a:pt x="2891" y="5800"/>
                      <a:pt x="3017" y="5780"/>
                    </a:cubicBezTo>
                    <a:cubicBezTo>
                      <a:pt x="3351" y="6433"/>
                      <a:pt x="3756" y="7025"/>
                      <a:pt x="4196" y="7486"/>
                    </a:cubicBezTo>
                    <a:cubicBezTo>
                      <a:pt x="5021" y="8371"/>
                      <a:pt x="5421" y="9576"/>
                      <a:pt x="5275" y="10776"/>
                    </a:cubicBezTo>
                    <a:lnTo>
                      <a:pt x="5229" y="10988"/>
                    </a:lnTo>
                    <a:lnTo>
                      <a:pt x="3731" y="11327"/>
                    </a:lnTo>
                    <a:cubicBezTo>
                      <a:pt x="3564" y="11368"/>
                      <a:pt x="3417" y="11535"/>
                      <a:pt x="3417" y="11727"/>
                    </a:cubicBezTo>
                    <a:lnTo>
                      <a:pt x="3417" y="13772"/>
                    </a:lnTo>
                    <a:lnTo>
                      <a:pt x="3017" y="13772"/>
                    </a:lnTo>
                    <a:cubicBezTo>
                      <a:pt x="2805" y="13772"/>
                      <a:pt x="2617" y="13964"/>
                      <a:pt x="2617" y="14172"/>
                    </a:cubicBezTo>
                    <a:cubicBezTo>
                      <a:pt x="2617" y="14405"/>
                      <a:pt x="2805" y="14572"/>
                      <a:pt x="3017" y="14572"/>
                    </a:cubicBezTo>
                    <a:lnTo>
                      <a:pt x="9111" y="14572"/>
                    </a:lnTo>
                    <a:cubicBezTo>
                      <a:pt x="9344" y="14572"/>
                      <a:pt x="9511" y="14405"/>
                      <a:pt x="9511" y="14172"/>
                    </a:cubicBezTo>
                    <a:cubicBezTo>
                      <a:pt x="9511" y="13964"/>
                      <a:pt x="9344" y="13772"/>
                      <a:pt x="9111" y="13772"/>
                    </a:cubicBezTo>
                    <a:lnTo>
                      <a:pt x="8711" y="13772"/>
                    </a:lnTo>
                    <a:lnTo>
                      <a:pt x="8711" y="11727"/>
                    </a:lnTo>
                    <a:cubicBezTo>
                      <a:pt x="8711" y="11535"/>
                      <a:pt x="8585" y="11368"/>
                      <a:pt x="8413" y="11327"/>
                    </a:cubicBezTo>
                    <a:lnTo>
                      <a:pt x="6894" y="10988"/>
                    </a:lnTo>
                    <a:lnTo>
                      <a:pt x="6874" y="10776"/>
                    </a:lnTo>
                    <a:cubicBezTo>
                      <a:pt x="6727" y="9576"/>
                      <a:pt x="7107" y="8371"/>
                      <a:pt x="7952" y="7486"/>
                    </a:cubicBezTo>
                    <a:cubicBezTo>
                      <a:pt x="8392" y="7025"/>
                      <a:pt x="8772" y="6433"/>
                      <a:pt x="9131" y="5780"/>
                    </a:cubicBezTo>
                    <a:cubicBezTo>
                      <a:pt x="9258" y="5800"/>
                      <a:pt x="9384" y="5821"/>
                      <a:pt x="9511" y="5821"/>
                    </a:cubicBezTo>
                    <a:cubicBezTo>
                      <a:pt x="10969" y="5821"/>
                      <a:pt x="12128" y="4641"/>
                      <a:pt x="12128" y="3209"/>
                    </a:cubicBezTo>
                    <a:cubicBezTo>
                      <a:pt x="12128" y="2237"/>
                      <a:pt x="11601" y="1392"/>
                      <a:pt x="10797" y="931"/>
                    </a:cubicBezTo>
                    <a:cubicBezTo>
                      <a:pt x="10989" y="866"/>
                      <a:pt x="11115" y="698"/>
                      <a:pt x="11115" y="486"/>
                    </a:cubicBezTo>
                    <a:cubicBezTo>
                      <a:pt x="11115" y="213"/>
                      <a:pt x="10883" y="0"/>
                      <a:pt x="106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5097560" y="3104989"/>
                <a:ext cx="56297" cy="10139"/>
              </a:xfrm>
              <a:custGeom>
                <a:avLst/>
                <a:gdLst/>
                <a:ahLst/>
                <a:cxnLst/>
                <a:rect l="l" t="t" r="r" b="b"/>
                <a:pathLst>
                  <a:path w="2704" h="487" extrusionOk="0">
                    <a:moveTo>
                      <a:pt x="234" y="1"/>
                    </a:moveTo>
                    <a:cubicBezTo>
                      <a:pt x="107" y="1"/>
                      <a:pt x="1" y="107"/>
                      <a:pt x="1" y="254"/>
                    </a:cubicBezTo>
                    <a:cubicBezTo>
                      <a:pt x="1" y="380"/>
                      <a:pt x="107" y="487"/>
                      <a:pt x="234" y="487"/>
                    </a:cubicBezTo>
                    <a:lnTo>
                      <a:pt x="2451" y="487"/>
                    </a:lnTo>
                    <a:cubicBezTo>
                      <a:pt x="2597" y="487"/>
                      <a:pt x="2704" y="380"/>
                      <a:pt x="2704" y="254"/>
                    </a:cubicBezTo>
                    <a:cubicBezTo>
                      <a:pt x="2704" y="107"/>
                      <a:pt x="2597"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p:cNvGrpSpPr/>
          <p:nvPr/>
        </p:nvGrpSpPr>
        <p:grpSpPr>
          <a:xfrm>
            <a:off x="1715509" y="1479891"/>
            <a:ext cx="616227" cy="616227"/>
            <a:chOff x="1715509" y="1479891"/>
            <a:chExt cx="616227" cy="616227"/>
          </a:xfrm>
        </p:grpSpPr>
        <p:sp>
          <p:nvSpPr>
            <p:cNvPr id="806" name="Google Shape;806;p44"/>
            <p:cNvSpPr/>
            <p:nvPr/>
          </p:nvSpPr>
          <p:spPr>
            <a:xfrm>
              <a:off x="1715509" y="1479891"/>
              <a:ext cx="616227" cy="616227"/>
            </a:xfrm>
            <a:prstGeom prst="ellipse">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1753684" y="1518163"/>
              <a:ext cx="539606" cy="539606"/>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1908591" y="1649562"/>
              <a:ext cx="230061" cy="296477"/>
            </a:xfrm>
            <a:custGeom>
              <a:avLst/>
              <a:gdLst/>
              <a:ahLst/>
              <a:cxnLst/>
              <a:rect l="l" t="t" r="r" b="b"/>
              <a:pathLst>
                <a:path w="11050" h="14240" extrusionOk="0">
                  <a:moveTo>
                    <a:pt x="8870" y="1"/>
                  </a:moveTo>
                  <a:cubicBezTo>
                    <a:pt x="6886" y="1"/>
                    <a:pt x="4898" y="1600"/>
                    <a:pt x="2917" y="1600"/>
                  </a:cubicBezTo>
                  <a:cubicBezTo>
                    <a:pt x="2437" y="1600"/>
                    <a:pt x="1958" y="1506"/>
                    <a:pt x="1479" y="1272"/>
                  </a:cubicBezTo>
                  <a:lnTo>
                    <a:pt x="1479" y="933"/>
                  </a:lnTo>
                  <a:cubicBezTo>
                    <a:pt x="1479" y="534"/>
                    <a:pt x="1140" y="220"/>
                    <a:pt x="740" y="220"/>
                  </a:cubicBezTo>
                  <a:cubicBezTo>
                    <a:pt x="340" y="220"/>
                    <a:pt x="1" y="534"/>
                    <a:pt x="1" y="933"/>
                  </a:cubicBezTo>
                  <a:lnTo>
                    <a:pt x="1" y="13526"/>
                  </a:lnTo>
                  <a:cubicBezTo>
                    <a:pt x="1" y="13926"/>
                    <a:pt x="340" y="14240"/>
                    <a:pt x="740" y="14240"/>
                  </a:cubicBezTo>
                  <a:cubicBezTo>
                    <a:pt x="1140" y="14240"/>
                    <a:pt x="1479" y="13926"/>
                    <a:pt x="1479" y="13526"/>
                  </a:cubicBezTo>
                  <a:lnTo>
                    <a:pt x="1479" y="8191"/>
                  </a:lnTo>
                  <a:cubicBezTo>
                    <a:pt x="1961" y="8427"/>
                    <a:pt x="2443" y="8522"/>
                    <a:pt x="2925" y="8522"/>
                  </a:cubicBezTo>
                  <a:cubicBezTo>
                    <a:pt x="4902" y="8522"/>
                    <a:pt x="6881" y="6929"/>
                    <a:pt x="8859" y="6929"/>
                  </a:cubicBezTo>
                  <a:cubicBezTo>
                    <a:pt x="9372" y="6929"/>
                    <a:pt x="9884" y="7036"/>
                    <a:pt x="10397" y="7306"/>
                  </a:cubicBezTo>
                  <a:cubicBezTo>
                    <a:pt x="10464" y="7333"/>
                    <a:pt x="10536" y="7348"/>
                    <a:pt x="10607" y="7348"/>
                  </a:cubicBezTo>
                  <a:cubicBezTo>
                    <a:pt x="10691" y="7348"/>
                    <a:pt x="10773" y="7327"/>
                    <a:pt x="10842" y="7280"/>
                  </a:cubicBezTo>
                  <a:cubicBezTo>
                    <a:pt x="10969" y="7199"/>
                    <a:pt x="11050" y="7053"/>
                    <a:pt x="11050" y="6901"/>
                  </a:cubicBezTo>
                  <a:lnTo>
                    <a:pt x="11050" y="1019"/>
                  </a:lnTo>
                  <a:cubicBezTo>
                    <a:pt x="11050" y="873"/>
                    <a:pt x="10989" y="746"/>
                    <a:pt x="10862" y="660"/>
                  </a:cubicBezTo>
                  <a:cubicBezTo>
                    <a:pt x="10199" y="180"/>
                    <a:pt x="9534" y="1"/>
                    <a:pt x="8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4"/>
          <p:cNvGrpSpPr/>
          <p:nvPr/>
        </p:nvGrpSpPr>
        <p:grpSpPr>
          <a:xfrm>
            <a:off x="7015337" y="2003548"/>
            <a:ext cx="302140" cy="276948"/>
            <a:chOff x="6915749" y="4054236"/>
            <a:chExt cx="302140" cy="276948"/>
          </a:xfrm>
        </p:grpSpPr>
        <p:sp>
          <p:nvSpPr>
            <p:cNvPr id="819" name="Google Shape;819;p44"/>
            <p:cNvSpPr/>
            <p:nvPr/>
          </p:nvSpPr>
          <p:spPr>
            <a:xfrm>
              <a:off x="6944315" y="4135475"/>
              <a:ext cx="46179" cy="195708"/>
            </a:xfrm>
            <a:custGeom>
              <a:avLst/>
              <a:gdLst/>
              <a:ahLst/>
              <a:cxnLst/>
              <a:rect l="l" t="t" r="r" b="b"/>
              <a:pathLst>
                <a:path w="2218" h="9400" extrusionOk="0">
                  <a:moveTo>
                    <a:pt x="1185" y="1"/>
                  </a:moveTo>
                  <a:cubicBezTo>
                    <a:pt x="1184" y="1"/>
                    <a:pt x="0" y="1773"/>
                    <a:pt x="193" y="4156"/>
                  </a:cubicBezTo>
                  <a:cubicBezTo>
                    <a:pt x="274" y="4789"/>
                    <a:pt x="299" y="5103"/>
                    <a:pt x="446" y="5761"/>
                  </a:cubicBezTo>
                  <a:cubicBezTo>
                    <a:pt x="653" y="6474"/>
                    <a:pt x="679" y="6520"/>
                    <a:pt x="886" y="7127"/>
                  </a:cubicBezTo>
                  <a:cubicBezTo>
                    <a:pt x="1033" y="7532"/>
                    <a:pt x="1352" y="8139"/>
                    <a:pt x="1478" y="8352"/>
                  </a:cubicBezTo>
                  <a:cubicBezTo>
                    <a:pt x="1391" y="8300"/>
                    <a:pt x="1303" y="8273"/>
                    <a:pt x="1223" y="8273"/>
                  </a:cubicBezTo>
                  <a:cubicBezTo>
                    <a:pt x="1170" y="8273"/>
                    <a:pt x="1121" y="8285"/>
                    <a:pt x="1079" y="8311"/>
                  </a:cubicBezTo>
                  <a:cubicBezTo>
                    <a:pt x="906" y="8438"/>
                    <a:pt x="679" y="8964"/>
                    <a:pt x="906" y="9238"/>
                  </a:cubicBezTo>
                  <a:cubicBezTo>
                    <a:pt x="1000" y="9356"/>
                    <a:pt x="1153" y="9400"/>
                    <a:pt x="1310" y="9400"/>
                  </a:cubicBezTo>
                  <a:cubicBezTo>
                    <a:pt x="1542" y="9400"/>
                    <a:pt x="1783" y="9305"/>
                    <a:pt x="1858" y="9217"/>
                  </a:cubicBezTo>
                  <a:cubicBezTo>
                    <a:pt x="2005" y="9091"/>
                    <a:pt x="1919" y="8797"/>
                    <a:pt x="1731" y="8544"/>
                  </a:cubicBezTo>
                  <a:lnTo>
                    <a:pt x="1731" y="8544"/>
                  </a:lnTo>
                  <a:cubicBezTo>
                    <a:pt x="1762" y="8552"/>
                    <a:pt x="1792" y="8556"/>
                    <a:pt x="1822" y="8556"/>
                  </a:cubicBezTo>
                  <a:cubicBezTo>
                    <a:pt x="1876" y="8556"/>
                    <a:pt x="1929" y="8541"/>
                    <a:pt x="1985" y="8499"/>
                  </a:cubicBezTo>
                  <a:cubicBezTo>
                    <a:pt x="2152" y="8392"/>
                    <a:pt x="2217" y="8185"/>
                    <a:pt x="2111" y="8013"/>
                  </a:cubicBezTo>
                  <a:cubicBezTo>
                    <a:pt x="1352" y="6793"/>
                    <a:pt x="1605" y="7233"/>
                    <a:pt x="1438" y="6854"/>
                  </a:cubicBezTo>
                  <a:cubicBezTo>
                    <a:pt x="1160" y="6267"/>
                    <a:pt x="1160" y="6267"/>
                    <a:pt x="932" y="5634"/>
                  </a:cubicBezTo>
                  <a:cubicBezTo>
                    <a:pt x="719" y="5001"/>
                    <a:pt x="633" y="4662"/>
                    <a:pt x="552" y="4136"/>
                  </a:cubicBezTo>
                  <a:cubicBezTo>
                    <a:pt x="173" y="2279"/>
                    <a:pt x="1185" y="1"/>
                    <a:pt x="1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970235" y="4103725"/>
              <a:ext cx="27212" cy="27357"/>
            </a:xfrm>
            <a:custGeom>
              <a:avLst/>
              <a:gdLst/>
              <a:ahLst/>
              <a:cxnLst/>
              <a:rect l="l" t="t" r="r" b="b"/>
              <a:pathLst>
                <a:path w="1307" h="1314" extrusionOk="0">
                  <a:moveTo>
                    <a:pt x="1101" y="1"/>
                  </a:moveTo>
                  <a:cubicBezTo>
                    <a:pt x="870" y="1"/>
                    <a:pt x="339" y="399"/>
                    <a:pt x="193" y="620"/>
                  </a:cubicBezTo>
                  <a:cubicBezTo>
                    <a:pt x="1" y="873"/>
                    <a:pt x="1" y="1166"/>
                    <a:pt x="168" y="1273"/>
                  </a:cubicBezTo>
                  <a:cubicBezTo>
                    <a:pt x="213" y="1301"/>
                    <a:pt x="264" y="1314"/>
                    <a:pt x="318" y="1314"/>
                  </a:cubicBezTo>
                  <a:cubicBezTo>
                    <a:pt x="467" y="1314"/>
                    <a:pt x="637" y="1211"/>
                    <a:pt x="760" y="1040"/>
                  </a:cubicBezTo>
                  <a:cubicBezTo>
                    <a:pt x="907" y="832"/>
                    <a:pt x="1306" y="154"/>
                    <a:pt x="1180" y="28"/>
                  </a:cubicBezTo>
                  <a:cubicBezTo>
                    <a:pt x="1161" y="9"/>
                    <a:pt x="1134" y="1"/>
                    <a:pt x="1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6964135" y="4140972"/>
              <a:ext cx="24984" cy="20591"/>
            </a:xfrm>
            <a:custGeom>
              <a:avLst/>
              <a:gdLst/>
              <a:ahLst/>
              <a:cxnLst/>
              <a:rect l="l" t="t" r="r" b="b"/>
              <a:pathLst>
                <a:path w="1200" h="989" extrusionOk="0">
                  <a:moveTo>
                    <a:pt x="807" y="1"/>
                  </a:moveTo>
                  <a:cubicBezTo>
                    <a:pt x="639" y="1"/>
                    <a:pt x="457" y="37"/>
                    <a:pt x="359" y="96"/>
                  </a:cubicBezTo>
                  <a:cubicBezTo>
                    <a:pt x="127" y="202"/>
                    <a:pt x="0" y="516"/>
                    <a:pt x="61" y="749"/>
                  </a:cubicBezTo>
                  <a:cubicBezTo>
                    <a:pt x="92" y="910"/>
                    <a:pt x="211" y="989"/>
                    <a:pt x="344" y="989"/>
                  </a:cubicBezTo>
                  <a:cubicBezTo>
                    <a:pt x="404" y="989"/>
                    <a:pt x="467" y="973"/>
                    <a:pt x="526" y="941"/>
                  </a:cubicBezTo>
                  <a:cubicBezTo>
                    <a:pt x="714" y="790"/>
                    <a:pt x="1200" y="390"/>
                    <a:pt x="1179" y="157"/>
                  </a:cubicBezTo>
                  <a:cubicBezTo>
                    <a:pt x="1169" y="47"/>
                    <a:pt x="997" y="1"/>
                    <a:pt x="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6990056" y="4285379"/>
              <a:ext cx="23714" cy="20508"/>
            </a:xfrm>
            <a:custGeom>
              <a:avLst/>
              <a:gdLst/>
              <a:ahLst/>
              <a:cxnLst/>
              <a:rect l="l" t="t" r="r" b="b"/>
              <a:pathLst>
                <a:path w="1139" h="985" extrusionOk="0">
                  <a:moveTo>
                    <a:pt x="748" y="1"/>
                  </a:moveTo>
                  <a:cubicBezTo>
                    <a:pt x="537" y="1"/>
                    <a:pt x="266" y="95"/>
                    <a:pt x="167" y="180"/>
                  </a:cubicBezTo>
                  <a:cubicBezTo>
                    <a:pt x="0" y="286"/>
                    <a:pt x="0" y="560"/>
                    <a:pt x="187" y="772"/>
                  </a:cubicBezTo>
                  <a:cubicBezTo>
                    <a:pt x="289" y="914"/>
                    <a:pt x="440" y="985"/>
                    <a:pt x="571" y="985"/>
                  </a:cubicBezTo>
                  <a:cubicBezTo>
                    <a:pt x="655" y="985"/>
                    <a:pt x="730" y="956"/>
                    <a:pt x="780" y="899"/>
                  </a:cubicBezTo>
                  <a:cubicBezTo>
                    <a:pt x="926" y="752"/>
                    <a:pt x="1139" y="246"/>
                    <a:pt x="987" y="79"/>
                  </a:cubicBezTo>
                  <a:cubicBezTo>
                    <a:pt x="939" y="23"/>
                    <a:pt x="851" y="1"/>
                    <a:pt x="7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6955807" y="4173680"/>
              <a:ext cx="27628" cy="26275"/>
            </a:xfrm>
            <a:custGeom>
              <a:avLst/>
              <a:gdLst/>
              <a:ahLst/>
              <a:cxnLst/>
              <a:rect l="l" t="t" r="r" b="b"/>
              <a:pathLst>
                <a:path w="1327" h="1262" extrusionOk="0">
                  <a:moveTo>
                    <a:pt x="1111" y="1"/>
                  </a:moveTo>
                  <a:cubicBezTo>
                    <a:pt x="861" y="1"/>
                    <a:pt x="344" y="271"/>
                    <a:pt x="208" y="423"/>
                  </a:cubicBezTo>
                  <a:cubicBezTo>
                    <a:pt x="41" y="590"/>
                    <a:pt x="0" y="909"/>
                    <a:pt x="127" y="1096"/>
                  </a:cubicBezTo>
                  <a:cubicBezTo>
                    <a:pt x="194" y="1209"/>
                    <a:pt x="284" y="1262"/>
                    <a:pt x="379" y="1262"/>
                  </a:cubicBezTo>
                  <a:cubicBezTo>
                    <a:pt x="463" y="1262"/>
                    <a:pt x="552" y="1220"/>
                    <a:pt x="633" y="1142"/>
                  </a:cubicBezTo>
                  <a:cubicBezTo>
                    <a:pt x="759" y="970"/>
                    <a:pt x="1326" y="256"/>
                    <a:pt x="1240" y="64"/>
                  </a:cubicBezTo>
                  <a:cubicBezTo>
                    <a:pt x="1223" y="20"/>
                    <a:pt x="1176" y="1"/>
                    <a:pt x="1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6957056" y="4207117"/>
              <a:ext cx="27753" cy="33562"/>
            </a:xfrm>
            <a:custGeom>
              <a:avLst/>
              <a:gdLst/>
              <a:ahLst/>
              <a:cxnLst/>
              <a:rect l="l" t="t" r="r" b="b"/>
              <a:pathLst>
                <a:path w="1333" h="1612" extrusionOk="0">
                  <a:moveTo>
                    <a:pt x="1089" y="0"/>
                  </a:moveTo>
                  <a:cubicBezTo>
                    <a:pt x="838" y="0"/>
                    <a:pt x="257" y="517"/>
                    <a:pt x="148" y="735"/>
                  </a:cubicBezTo>
                  <a:cubicBezTo>
                    <a:pt x="1" y="968"/>
                    <a:pt x="67" y="1328"/>
                    <a:pt x="274" y="1515"/>
                  </a:cubicBezTo>
                  <a:cubicBezTo>
                    <a:pt x="348" y="1581"/>
                    <a:pt x="431" y="1612"/>
                    <a:pt x="512" y="1612"/>
                  </a:cubicBezTo>
                  <a:cubicBezTo>
                    <a:pt x="642" y="1612"/>
                    <a:pt x="768" y="1532"/>
                    <a:pt x="846" y="1388"/>
                  </a:cubicBezTo>
                  <a:cubicBezTo>
                    <a:pt x="927" y="1135"/>
                    <a:pt x="1332" y="209"/>
                    <a:pt x="1180" y="42"/>
                  </a:cubicBezTo>
                  <a:cubicBezTo>
                    <a:pt x="1160" y="13"/>
                    <a:pt x="1129" y="0"/>
                    <a:pt x="1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6969403" y="4240783"/>
              <a:ext cx="24151" cy="40932"/>
            </a:xfrm>
            <a:custGeom>
              <a:avLst/>
              <a:gdLst/>
              <a:ahLst/>
              <a:cxnLst/>
              <a:rect l="l" t="t" r="r" b="b"/>
              <a:pathLst>
                <a:path w="1160" h="1966" extrusionOk="0">
                  <a:moveTo>
                    <a:pt x="892" y="0"/>
                  </a:moveTo>
                  <a:cubicBezTo>
                    <a:pt x="614" y="0"/>
                    <a:pt x="121" y="814"/>
                    <a:pt x="61" y="1123"/>
                  </a:cubicBezTo>
                  <a:cubicBezTo>
                    <a:pt x="0" y="1416"/>
                    <a:pt x="187" y="1816"/>
                    <a:pt x="486" y="1922"/>
                  </a:cubicBezTo>
                  <a:cubicBezTo>
                    <a:pt x="549" y="1952"/>
                    <a:pt x="611" y="1965"/>
                    <a:pt x="669" y="1965"/>
                  </a:cubicBezTo>
                  <a:cubicBezTo>
                    <a:pt x="865" y="1965"/>
                    <a:pt x="1022" y="1814"/>
                    <a:pt x="1053" y="1588"/>
                  </a:cubicBezTo>
                  <a:cubicBezTo>
                    <a:pt x="1053" y="1290"/>
                    <a:pt x="1159" y="151"/>
                    <a:pt x="967" y="24"/>
                  </a:cubicBezTo>
                  <a:cubicBezTo>
                    <a:pt x="944" y="8"/>
                    <a:pt x="919" y="0"/>
                    <a:pt x="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6946105" y="4123837"/>
              <a:ext cx="18467" cy="30980"/>
            </a:xfrm>
            <a:custGeom>
              <a:avLst/>
              <a:gdLst/>
              <a:ahLst/>
              <a:cxnLst/>
              <a:rect l="l" t="t" r="r" b="b"/>
              <a:pathLst>
                <a:path w="887" h="1488" extrusionOk="0">
                  <a:moveTo>
                    <a:pt x="436" y="0"/>
                  </a:moveTo>
                  <a:cubicBezTo>
                    <a:pt x="418" y="0"/>
                    <a:pt x="399" y="5"/>
                    <a:pt x="380" y="13"/>
                  </a:cubicBezTo>
                  <a:cubicBezTo>
                    <a:pt x="127" y="160"/>
                    <a:pt x="1" y="980"/>
                    <a:pt x="61" y="1233"/>
                  </a:cubicBezTo>
                  <a:cubicBezTo>
                    <a:pt x="105" y="1402"/>
                    <a:pt x="215" y="1488"/>
                    <a:pt x="345" y="1488"/>
                  </a:cubicBezTo>
                  <a:cubicBezTo>
                    <a:pt x="409" y="1488"/>
                    <a:pt x="479" y="1467"/>
                    <a:pt x="547" y="1425"/>
                  </a:cubicBezTo>
                  <a:cubicBezTo>
                    <a:pt x="739" y="1278"/>
                    <a:pt x="886" y="980"/>
                    <a:pt x="866" y="727"/>
                  </a:cubicBezTo>
                  <a:cubicBezTo>
                    <a:pt x="824" y="517"/>
                    <a:pt x="646" y="0"/>
                    <a:pt x="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6927242" y="4160105"/>
              <a:ext cx="21528" cy="37955"/>
            </a:xfrm>
            <a:custGeom>
              <a:avLst/>
              <a:gdLst/>
              <a:ahLst/>
              <a:cxnLst/>
              <a:rect l="l" t="t" r="r" b="b"/>
              <a:pathLst>
                <a:path w="1034" h="1823" extrusionOk="0">
                  <a:moveTo>
                    <a:pt x="287" y="0"/>
                  </a:moveTo>
                  <a:cubicBezTo>
                    <a:pt x="268" y="0"/>
                    <a:pt x="250" y="7"/>
                    <a:pt x="233" y="22"/>
                  </a:cubicBezTo>
                  <a:cubicBezTo>
                    <a:pt x="1" y="210"/>
                    <a:pt x="188" y="1434"/>
                    <a:pt x="335" y="1642"/>
                  </a:cubicBezTo>
                  <a:cubicBezTo>
                    <a:pt x="401" y="1765"/>
                    <a:pt x="492" y="1823"/>
                    <a:pt x="587" y="1823"/>
                  </a:cubicBezTo>
                  <a:cubicBezTo>
                    <a:pt x="673" y="1823"/>
                    <a:pt x="762" y="1776"/>
                    <a:pt x="841" y="1688"/>
                  </a:cubicBezTo>
                  <a:cubicBezTo>
                    <a:pt x="993" y="1495"/>
                    <a:pt x="1033" y="1181"/>
                    <a:pt x="947" y="949"/>
                  </a:cubicBezTo>
                  <a:cubicBezTo>
                    <a:pt x="832" y="755"/>
                    <a:pt x="489" y="0"/>
                    <a:pt x="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6915749" y="4206076"/>
              <a:ext cx="31646" cy="41390"/>
            </a:xfrm>
            <a:custGeom>
              <a:avLst/>
              <a:gdLst/>
              <a:ahLst/>
              <a:cxnLst/>
              <a:rect l="l" t="t" r="r" b="b"/>
              <a:pathLst>
                <a:path w="1520" h="1988" extrusionOk="0">
                  <a:moveTo>
                    <a:pt x="281" y="0"/>
                  </a:moveTo>
                  <a:cubicBezTo>
                    <a:pt x="244" y="0"/>
                    <a:pt x="214" y="15"/>
                    <a:pt x="193" y="46"/>
                  </a:cubicBezTo>
                  <a:cubicBezTo>
                    <a:pt x="1" y="345"/>
                    <a:pt x="593" y="1671"/>
                    <a:pt x="846" y="1863"/>
                  </a:cubicBezTo>
                  <a:cubicBezTo>
                    <a:pt x="932" y="1947"/>
                    <a:pt x="1024" y="1987"/>
                    <a:pt x="1111" y="1987"/>
                  </a:cubicBezTo>
                  <a:cubicBezTo>
                    <a:pt x="1239" y="1987"/>
                    <a:pt x="1355" y="1900"/>
                    <a:pt x="1418" y="1737"/>
                  </a:cubicBezTo>
                  <a:cubicBezTo>
                    <a:pt x="1519" y="1459"/>
                    <a:pt x="1479" y="1104"/>
                    <a:pt x="1291" y="871"/>
                  </a:cubicBezTo>
                  <a:cubicBezTo>
                    <a:pt x="1123" y="686"/>
                    <a:pt x="537"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6920601" y="4257918"/>
              <a:ext cx="43118" cy="41015"/>
            </a:xfrm>
            <a:custGeom>
              <a:avLst/>
              <a:gdLst/>
              <a:ahLst/>
              <a:cxnLst/>
              <a:rect l="l" t="t" r="r" b="b"/>
              <a:pathLst>
                <a:path w="2071" h="1970" extrusionOk="0">
                  <a:moveTo>
                    <a:pt x="264" y="1"/>
                  </a:moveTo>
                  <a:cubicBezTo>
                    <a:pt x="192" y="1"/>
                    <a:pt x="143" y="26"/>
                    <a:pt x="127" y="87"/>
                  </a:cubicBezTo>
                  <a:cubicBezTo>
                    <a:pt x="1" y="487"/>
                    <a:pt x="1139" y="1778"/>
                    <a:pt x="1479" y="1904"/>
                  </a:cubicBezTo>
                  <a:cubicBezTo>
                    <a:pt x="1562" y="1949"/>
                    <a:pt x="1642" y="1970"/>
                    <a:pt x="1714" y="1970"/>
                  </a:cubicBezTo>
                  <a:cubicBezTo>
                    <a:pt x="1910" y="1970"/>
                    <a:pt x="2045" y="1813"/>
                    <a:pt x="2045" y="1565"/>
                  </a:cubicBezTo>
                  <a:cubicBezTo>
                    <a:pt x="2071" y="1226"/>
                    <a:pt x="1878" y="826"/>
                    <a:pt x="1605" y="639"/>
                  </a:cubicBezTo>
                  <a:cubicBezTo>
                    <a:pt x="1365" y="515"/>
                    <a:pt x="586"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7143270" y="4135475"/>
              <a:ext cx="45637" cy="195708"/>
            </a:xfrm>
            <a:custGeom>
              <a:avLst/>
              <a:gdLst/>
              <a:ahLst/>
              <a:cxnLst/>
              <a:rect l="l" t="t" r="r" b="b"/>
              <a:pathLst>
                <a:path w="2192" h="9400" extrusionOk="0">
                  <a:moveTo>
                    <a:pt x="1033" y="1"/>
                  </a:moveTo>
                  <a:cubicBezTo>
                    <a:pt x="1033" y="1"/>
                    <a:pt x="2025" y="2279"/>
                    <a:pt x="1645" y="4136"/>
                  </a:cubicBezTo>
                  <a:cubicBezTo>
                    <a:pt x="1579" y="4662"/>
                    <a:pt x="1473" y="5001"/>
                    <a:pt x="1286" y="5634"/>
                  </a:cubicBezTo>
                  <a:cubicBezTo>
                    <a:pt x="1033" y="6267"/>
                    <a:pt x="1033" y="6267"/>
                    <a:pt x="780" y="6854"/>
                  </a:cubicBezTo>
                  <a:cubicBezTo>
                    <a:pt x="587" y="7233"/>
                    <a:pt x="866" y="6793"/>
                    <a:pt x="107" y="8013"/>
                  </a:cubicBezTo>
                  <a:cubicBezTo>
                    <a:pt x="0" y="8185"/>
                    <a:pt x="41" y="8392"/>
                    <a:pt x="208" y="8499"/>
                  </a:cubicBezTo>
                  <a:cubicBezTo>
                    <a:pt x="263" y="8541"/>
                    <a:pt x="327" y="8556"/>
                    <a:pt x="388" y="8556"/>
                  </a:cubicBezTo>
                  <a:cubicBezTo>
                    <a:pt x="422" y="8556"/>
                    <a:pt x="456" y="8552"/>
                    <a:pt x="486" y="8544"/>
                  </a:cubicBezTo>
                  <a:lnTo>
                    <a:pt x="486" y="8544"/>
                  </a:lnTo>
                  <a:cubicBezTo>
                    <a:pt x="274" y="8797"/>
                    <a:pt x="208" y="9091"/>
                    <a:pt x="334" y="9217"/>
                  </a:cubicBezTo>
                  <a:cubicBezTo>
                    <a:pt x="425" y="9305"/>
                    <a:pt x="663" y="9400"/>
                    <a:pt x="890" y="9400"/>
                  </a:cubicBezTo>
                  <a:cubicBezTo>
                    <a:pt x="1043" y="9400"/>
                    <a:pt x="1192" y="9356"/>
                    <a:pt x="1286" y="9238"/>
                  </a:cubicBezTo>
                  <a:cubicBezTo>
                    <a:pt x="1539" y="8964"/>
                    <a:pt x="1286" y="8438"/>
                    <a:pt x="1119" y="8311"/>
                  </a:cubicBezTo>
                  <a:cubicBezTo>
                    <a:pt x="1084" y="8285"/>
                    <a:pt x="1040" y="8273"/>
                    <a:pt x="990" y="8273"/>
                  </a:cubicBezTo>
                  <a:cubicBezTo>
                    <a:pt x="915" y="8273"/>
                    <a:pt x="827" y="8300"/>
                    <a:pt x="739" y="8352"/>
                  </a:cubicBezTo>
                  <a:cubicBezTo>
                    <a:pt x="841" y="8139"/>
                    <a:pt x="1159" y="7532"/>
                    <a:pt x="1306" y="7127"/>
                  </a:cubicBezTo>
                  <a:cubicBezTo>
                    <a:pt x="1519" y="6520"/>
                    <a:pt x="1559" y="6474"/>
                    <a:pt x="1752" y="5761"/>
                  </a:cubicBezTo>
                  <a:cubicBezTo>
                    <a:pt x="1898" y="5103"/>
                    <a:pt x="1939" y="4789"/>
                    <a:pt x="2005" y="4156"/>
                  </a:cubicBezTo>
                  <a:cubicBezTo>
                    <a:pt x="2192" y="1773"/>
                    <a:pt x="1033" y="1"/>
                    <a:pt x="10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7136212" y="4103725"/>
              <a:ext cx="27212" cy="27357"/>
            </a:xfrm>
            <a:custGeom>
              <a:avLst/>
              <a:gdLst/>
              <a:ahLst/>
              <a:cxnLst/>
              <a:rect l="l" t="t" r="r" b="b"/>
              <a:pathLst>
                <a:path w="1307" h="1314" extrusionOk="0">
                  <a:moveTo>
                    <a:pt x="206" y="1"/>
                  </a:moveTo>
                  <a:cubicBezTo>
                    <a:pt x="173" y="1"/>
                    <a:pt x="145" y="9"/>
                    <a:pt x="127" y="28"/>
                  </a:cubicBezTo>
                  <a:cubicBezTo>
                    <a:pt x="0" y="154"/>
                    <a:pt x="380" y="832"/>
                    <a:pt x="527" y="1040"/>
                  </a:cubicBezTo>
                  <a:cubicBezTo>
                    <a:pt x="653" y="1211"/>
                    <a:pt x="824" y="1314"/>
                    <a:pt x="972" y="1314"/>
                  </a:cubicBezTo>
                  <a:cubicBezTo>
                    <a:pt x="1025" y="1314"/>
                    <a:pt x="1075" y="1301"/>
                    <a:pt x="1119" y="1273"/>
                  </a:cubicBezTo>
                  <a:cubicBezTo>
                    <a:pt x="1286" y="1166"/>
                    <a:pt x="1306" y="873"/>
                    <a:pt x="1119" y="620"/>
                  </a:cubicBezTo>
                  <a:cubicBezTo>
                    <a:pt x="973" y="399"/>
                    <a:pt x="438"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7144103" y="4140972"/>
              <a:ext cx="25525" cy="20591"/>
            </a:xfrm>
            <a:custGeom>
              <a:avLst/>
              <a:gdLst/>
              <a:ahLst/>
              <a:cxnLst/>
              <a:rect l="l" t="t" r="r" b="b"/>
              <a:pathLst>
                <a:path w="1226" h="989" extrusionOk="0">
                  <a:moveTo>
                    <a:pt x="416" y="1"/>
                  </a:moveTo>
                  <a:cubicBezTo>
                    <a:pt x="226" y="1"/>
                    <a:pt x="55" y="47"/>
                    <a:pt x="41" y="157"/>
                  </a:cubicBezTo>
                  <a:cubicBezTo>
                    <a:pt x="1" y="390"/>
                    <a:pt x="487" y="790"/>
                    <a:pt x="699" y="941"/>
                  </a:cubicBezTo>
                  <a:cubicBezTo>
                    <a:pt x="757" y="973"/>
                    <a:pt x="818" y="989"/>
                    <a:pt x="875" y="989"/>
                  </a:cubicBezTo>
                  <a:cubicBezTo>
                    <a:pt x="1004" y="989"/>
                    <a:pt x="1118" y="910"/>
                    <a:pt x="1160" y="749"/>
                  </a:cubicBezTo>
                  <a:cubicBezTo>
                    <a:pt x="1226" y="516"/>
                    <a:pt x="1079" y="202"/>
                    <a:pt x="866" y="96"/>
                  </a:cubicBezTo>
                  <a:cubicBezTo>
                    <a:pt x="767" y="37"/>
                    <a:pt x="584" y="1"/>
                    <a:pt x="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7119556" y="4285379"/>
              <a:ext cx="23735" cy="20508"/>
            </a:xfrm>
            <a:custGeom>
              <a:avLst/>
              <a:gdLst/>
              <a:ahLst/>
              <a:cxnLst/>
              <a:rect l="l" t="t" r="r" b="b"/>
              <a:pathLst>
                <a:path w="1140" h="985" extrusionOk="0">
                  <a:moveTo>
                    <a:pt x="387" y="1"/>
                  </a:moveTo>
                  <a:cubicBezTo>
                    <a:pt x="284" y="1"/>
                    <a:pt x="195" y="23"/>
                    <a:pt x="147" y="79"/>
                  </a:cubicBezTo>
                  <a:cubicBezTo>
                    <a:pt x="1" y="246"/>
                    <a:pt x="233" y="752"/>
                    <a:pt x="360" y="899"/>
                  </a:cubicBezTo>
                  <a:cubicBezTo>
                    <a:pt x="417" y="956"/>
                    <a:pt x="494" y="985"/>
                    <a:pt x="577" y="985"/>
                  </a:cubicBezTo>
                  <a:cubicBezTo>
                    <a:pt x="707" y="985"/>
                    <a:pt x="853" y="914"/>
                    <a:pt x="967" y="772"/>
                  </a:cubicBezTo>
                  <a:cubicBezTo>
                    <a:pt x="1139" y="560"/>
                    <a:pt x="1139" y="286"/>
                    <a:pt x="993" y="180"/>
                  </a:cubicBezTo>
                  <a:cubicBezTo>
                    <a:pt x="877" y="95"/>
                    <a:pt x="600" y="1"/>
                    <a:pt x="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7150224" y="4173680"/>
              <a:ext cx="27316" cy="26275"/>
            </a:xfrm>
            <a:custGeom>
              <a:avLst/>
              <a:gdLst/>
              <a:ahLst/>
              <a:cxnLst/>
              <a:rect l="l" t="t" r="r" b="b"/>
              <a:pathLst>
                <a:path w="1312" h="1262" extrusionOk="0">
                  <a:moveTo>
                    <a:pt x="198" y="1"/>
                  </a:moveTo>
                  <a:cubicBezTo>
                    <a:pt x="132" y="1"/>
                    <a:pt x="84" y="20"/>
                    <a:pt x="66" y="64"/>
                  </a:cubicBezTo>
                  <a:cubicBezTo>
                    <a:pt x="0" y="256"/>
                    <a:pt x="552" y="970"/>
                    <a:pt x="699" y="1142"/>
                  </a:cubicBezTo>
                  <a:cubicBezTo>
                    <a:pt x="768" y="1220"/>
                    <a:pt x="856" y="1262"/>
                    <a:pt x="943" y="1262"/>
                  </a:cubicBezTo>
                  <a:cubicBezTo>
                    <a:pt x="1041" y="1262"/>
                    <a:pt x="1138" y="1209"/>
                    <a:pt x="1205" y="1096"/>
                  </a:cubicBezTo>
                  <a:cubicBezTo>
                    <a:pt x="1311" y="909"/>
                    <a:pt x="1266" y="590"/>
                    <a:pt x="1099" y="423"/>
                  </a:cubicBezTo>
                  <a:cubicBezTo>
                    <a:pt x="966" y="271"/>
                    <a:pt x="450" y="1"/>
                    <a:pt x="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7148954" y="4207117"/>
              <a:ext cx="27212" cy="33562"/>
            </a:xfrm>
            <a:custGeom>
              <a:avLst/>
              <a:gdLst/>
              <a:ahLst/>
              <a:cxnLst/>
              <a:rect l="l" t="t" r="r" b="b"/>
              <a:pathLst>
                <a:path w="1307" h="1612" extrusionOk="0">
                  <a:moveTo>
                    <a:pt x="224" y="0"/>
                  </a:moveTo>
                  <a:cubicBezTo>
                    <a:pt x="183" y="0"/>
                    <a:pt x="150" y="13"/>
                    <a:pt x="127" y="42"/>
                  </a:cubicBezTo>
                  <a:cubicBezTo>
                    <a:pt x="1" y="209"/>
                    <a:pt x="380" y="1135"/>
                    <a:pt x="487" y="1388"/>
                  </a:cubicBezTo>
                  <a:cubicBezTo>
                    <a:pt x="552" y="1532"/>
                    <a:pt x="673" y="1612"/>
                    <a:pt x="805" y="1612"/>
                  </a:cubicBezTo>
                  <a:cubicBezTo>
                    <a:pt x="888" y="1612"/>
                    <a:pt x="974" y="1581"/>
                    <a:pt x="1053" y="1515"/>
                  </a:cubicBezTo>
                  <a:cubicBezTo>
                    <a:pt x="1246" y="1328"/>
                    <a:pt x="1306" y="968"/>
                    <a:pt x="1160" y="735"/>
                  </a:cubicBezTo>
                  <a:cubicBezTo>
                    <a:pt x="1050" y="517"/>
                    <a:pt x="484" y="0"/>
                    <a:pt x="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7139689" y="4240783"/>
              <a:ext cx="24672" cy="40932"/>
            </a:xfrm>
            <a:custGeom>
              <a:avLst/>
              <a:gdLst/>
              <a:ahLst/>
              <a:cxnLst/>
              <a:rect l="l" t="t" r="r" b="b"/>
              <a:pathLst>
                <a:path w="1185" h="1966" extrusionOk="0">
                  <a:moveTo>
                    <a:pt x="283" y="0"/>
                  </a:moveTo>
                  <a:cubicBezTo>
                    <a:pt x="257" y="0"/>
                    <a:pt x="233" y="8"/>
                    <a:pt x="213" y="24"/>
                  </a:cubicBezTo>
                  <a:cubicBezTo>
                    <a:pt x="0" y="151"/>
                    <a:pt x="127" y="1290"/>
                    <a:pt x="107" y="1588"/>
                  </a:cubicBezTo>
                  <a:cubicBezTo>
                    <a:pt x="142" y="1814"/>
                    <a:pt x="299" y="1965"/>
                    <a:pt x="504" y="1965"/>
                  </a:cubicBezTo>
                  <a:cubicBezTo>
                    <a:pt x="565" y="1965"/>
                    <a:pt x="631" y="1952"/>
                    <a:pt x="699" y="1922"/>
                  </a:cubicBezTo>
                  <a:cubicBezTo>
                    <a:pt x="972" y="1816"/>
                    <a:pt x="1185" y="1416"/>
                    <a:pt x="1099" y="1123"/>
                  </a:cubicBezTo>
                  <a:cubicBezTo>
                    <a:pt x="1062" y="814"/>
                    <a:pt x="550"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7169191" y="4123837"/>
              <a:ext cx="17926" cy="30980"/>
            </a:xfrm>
            <a:custGeom>
              <a:avLst/>
              <a:gdLst/>
              <a:ahLst/>
              <a:cxnLst/>
              <a:rect l="l" t="t" r="r" b="b"/>
              <a:pathLst>
                <a:path w="861" h="1488" extrusionOk="0">
                  <a:moveTo>
                    <a:pt x="427" y="0"/>
                  </a:moveTo>
                  <a:cubicBezTo>
                    <a:pt x="223" y="0"/>
                    <a:pt x="58" y="517"/>
                    <a:pt x="21" y="727"/>
                  </a:cubicBezTo>
                  <a:cubicBezTo>
                    <a:pt x="0" y="980"/>
                    <a:pt x="127" y="1278"/>
                    <a:pt x="334" y="1425"/>
                  </a:cubicBezTo>
                  <a:cubicBezTo>
                    <a:pt x="398" y="1467"/>
                    <a:pt x="466" y="1488"/>
                    <a:pt x="530" y="1488"/>
                  </a:cubicBezTo>
                  <a:cubicBezTo>
                    <a:pt x="660" y="1488"/>
                    <a:pt x="773" y="1402"/>
                    <a:pt x="800" y="1233"/>
                  </a:cubicBezTo>
                  <a:cubicBezTo>
                    <a:pt x="861" y="980"/>
                    <a:pt x="734" y="160"/>
                    <a:pt x="481" y="13"/>
                  </a:cubicBezTo>
                  <a:cubicBezTo>
                    <a:pt x="463" y="5"/>
                    <a:pt x="445" y="0"/>
                    <a:pt x="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7184473" y="4160105"/>
              <a:ext cx="21611" cy="37955"/>
            </a:xfrm>
            <a:custGeom>
              <a:avLst/>
              <a:gdLst/>
              <a:ahLst/>
              <a:cxnLst/>
              <a:rect l="l" t="t" r="r" b="b"/>
              <a:pathLst>
                <a:path w="1038" h="1823" extrusionOk="0">
                  <a:moveTo>
                    <a:pt x="750" y="0"/>
                  </a:moveTo>
                  <a:cubicBezTo>
                    <a:pt x="545" y="0"/>
                    <a:pt x="204" y="755"/>
                    <a:pt x="107" y="949"/>
                  </a:cubicBezTo>
                  <a:cubicBezTo>
                    <a:pt x="0" y="1181"/>
                    <a:pt x="46" y="1495"/>
                    <a:pt x="213" y="1688"/>
                  </a:cubicBezTo>
                  <a:cubicBezTo>
                    <a:pt x="282" y="1776"/>
                    <a:pt x="371" y="1823"/>
                    <a:pt x="456" y="1823"/>
                  </a:cubicBezTo>
                  <a:cubicBezTo>
                    <a:pt x="552" y="1823"/>
                    <a:pt x="643" y="1765"/>
                    <a:pt x="699" y="1642"/>
                  </a:cubicBezTo>
                  <a:cubicBezTo>
                    <a:pt x="846" y="1434"/>
                    <a:pt x="1038" y="210"/>
                    <a:pt x="805" y="22"/>
                  </a:cubicBezTo>
                  <a:cubicBezTo>
                    <a:pt x="788" y="7"/>
                    <a:pt x="770"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7185847" y="4206076"/>
              <a:ext cx="32042" cy="41390"/>
            </a:xfrm>
            <a:custGeom>
              <a:avLst/>
              <a:gdLst/>
              <a:ahLst/>
              <a:cxnLst/>
              <a:rect l="l" t="t" r="r" b="b"/>
              <a:pathLst>
                <a:path w="1539" h="1988" extrusionOk="0">
                  <a:moveTo>
                    <a:pt x="1239" y="0"/>
                  </a:moveTo>
                  <a:cubicBezTo>
                    <a:pt x="987" y="0"/>
                    <a:pt x="414" y="686"/>
                    <a:pt x="233" y="871"/>
                  </a:cubicBezTo>
                  <a:cubicBezTo>
                    <a:pt x="61" y="1104"/>
                    <a:pt x="0" y="1459"/>
                    <a:pt x="106" y="1737"/>
                  </a:cubicBezTo>
                  <a:cubicBezTo>
                    <a:pt x="170" y="1900"/>
                    <a:pt x="285" y="1987"/>
                    <a:pt x="417" y="1987"/>
                  </a:cubicBezTo>
                  <a:cubicBezTo>
                    <a:pt x="506" y="1987"/>
                    <a:pt x="602" y="1947"/>
                    <a:pt x="694" y="1863"/>
                  </a:cubicBezTo>
                  <a:cubicBezTo>
                    <a:pt x="926" y="1671"/>
                    <a:pt x="1539" y="345"/>
                    <a:pt x="1326" y="46"/>
                  </a:cubicBezTo>
                  <a:cubicBezTo>
                    <a:pt x="1305" y="15"/>
                    <a:pt x="1276" y="0"/>
                    <a:pt x="1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7170024" y="4257918"/>
              <a:ext cx="43014" cy="41015"/>
            </a:xfrm>
            <a:custGeom>
              <a:avLst/>
              <a:gdLst/>
              <a:ahLst/>
              <a:cxnLst/>
              <a:rect l="l" t="t" r="r" b="b"/>
              <a:pathLst>
                <a:path w="2066" h="1970" extrusionOk="0">
                  <a:moveTo>
                    <a:pt x="1783" y="1"/>
                  </a:moveTo>
                  <a:cubicBezTo>
                    <a:pt x="1462" y="1"/>
                    <a:pt x="690" y="515"/>
                    <a:pt x="467" y="639"/>
                  </a:cubicBezTo>
                  <a:cubicBezTo>
                    <a:pt x="188" y="826"/>
                    <a:pt x="1" y="1226"/>
                    <a:pt x="1" y="1565"/>
                  </a:cubicBezTo>
                  <a:cubicBezTo>
                    <a:pt x="16" y="1813"/>
                    <a:pt x="145" y="1970"/>
                    <a:pt x="336" y="1970"/>
                  </a:cubicBezTo>
                  <a:cubicBezTo>
                    <a:pt x="406" y="1970"/>
                    <a:pt x="484" y="1949"/>
                    <a:pt x="568" y="1904"/>
                  </a:cubicBezTo>
                  <a:cubicBezTo>
                    <a:pt x="927" y="1778"/>
                    <a:pt x="2066" y="487"/>
                    <a:pt x="1919" y="87"/>
                  </a:cubicBezTo>
                  <a:cubicBezTo>
                    <a:pt x="1904" y="26"/>
                    <a:pt x="1855" y="1"/>
                    <a:pt x="1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7098070" y="4063938"/>
              <a:ext cx="43431" cy="90838"/>
            </a:xfrm>
            <a:custGeom>
              <a:avLst/>
              <a:gdLst/>
              <a:ahLst/>
              <a:cxnLst/>
              <a:rect l="l" t="t" r="r" b="b"/>
              <a:pathLst>
                <a:path w="2086" h="4363" extrusionOk="0">
                  <a:moveTo>
                    <a:pt x="1539" y="0"/>
                  </a:moveTo>
                  <a:lnTo>
                    <a:pt x="0" y="4049"/>
                  </a:lnTo>
                  <a:cubicBezTo>
                    <a:pt x="187" y="4135"/>
                    <a:pt x="354" y="4236"/>
                    <a:pt x="526" y="4363"/>
                  </a:cubicBezTo>
                  <a:lnTo>
                    <a:pt x="2085" y="233"/>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7071192" y="4054236"/>
              <a:ext cx="44805" cy="89172"/>
            </a:xfrm>
            <a:custGeom>
              <a:avLst/>
              <a:gdLst/>
              <a:ahLst/>
              <a:cxnLst/>
              <a:rect l="l" t="t" r="r" b="b"/>
              <a:pathLst>
                <a:path w="2152" h="4283" extrusionOk="0">
                  <a:moveTo>
                    <a:pt x="1585" y="0"/>
                  </a:moveTo>
                  <a:lnTo>
                    <a:pt x="0" y="4196"/>
                  </a:lnTo>
                  <a:cubicBezTo>
                    <a:pt x="213" y="4196"/>
                    <a:pt x="405" y="4242"/>
                    <a:pt x="613" y="4282"/>
                  </a:cubicBezTo>
                  <a:lnTo>
                    <a:pt x="2151" y="213"/>
                  </a:lnTo>
                  <a:lnTo>
                    <a:pt x="1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7017663" y="4054236"/>
              <a:ext cx="44805" cy="89172"/>
            </a:xfrm>
            <a:custGeom>
              <a:avLst/>
              <a:gdLst/>
              <a:ahLst/>
              <a:cxnLst/>
              <a:rect l="l" t="t" r="r" b="b"/>
              <a:pathLst>
                <a:path w="2152" h="4283" extrusionOk="0">
                  <a:moveTo>
                    <a:pt x="547" y="0"/>
                  </a:moveTo>
                  <a:lnTo>
                    <a:pt x="0" y="213"/>
                  </a:lnTo>
                  <a:lnTo>
                    <a:pt x="1539" y="4282"/>
                  </a:lnTo>
                  <a:cubicBezTo>
                    <a:pt x="1731" y="4242"/>
                    <a:pt x="1939" y="4196"/>
                    <a:pt x="2151" y="4196"/>
                  </a:cubicBezTo>
                  <a:lnTo>
                    <a:pt x="5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6991742" y="4063938"/>
              <a:ext cx="43535" cy="90838"/>
            </a:xfrm>
            <a:custGeom>
              <a:avLst/>
              <a:gdLst/>
              <a:ahLst/>
              <a:cxnLst/>
              <a:rect l="l" t="t" r="r" b="b"/>
              <a:pathLst>
                <a:path w="2091" h="4363" extrusionOk="0">
                  <a:moveTo>
                    <a:pt x="572" y="0"/>
                  </a:moveTo>
                  <a:lnTo>
                    <a:pt x="0" y="233"/>
                  </a:lnTo>
                  <a:lnTo>
                    <a:pt x="1564" y="4363"/>
                  </a:lnTo>
                  <a:cubicBezTo>
                    <a:pt x="1731" y="4236"/>
                    <a:pt x="1918" y="4135"/>
                    <a:pt x="2090" y="4049"/>
                  </a:cubicBez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7003214" y="4151278"/>
              <a:ext cx="126898" cy="126898"/>
            </a:xfrm>
            <a:custGeom>
              <a:avLst/>
              <a:gdLst/>
              <a:ahLst/>
              <a:cxnLst/>
              <a:rect l="l" t="t" r="r" b="b"/>
              <a:pathLst>
                <a:path w="6095" h="6095" extrusionOk="0">
                  <a:moveTo>
                    <a:pt x="3058" y="674"/>
                  </a:moveTo>
                  <a:cubicBezTo>
                    <a:pt x="4364" y="674"/>
                    <a:pt x="5416" y="1752"/>
                    <a:pt x="5416" y="3058"/>
                  </a:cubicBezTo>
                  <a:cubicBezTo>
                    <a:pt x="5416" y="4369"/>
                    <a:pt x="4364" y="5422"/>
                    <a:pt x="3058" y="5422"/>
                  </a:cubicBezTo>
                  <a:cubicBezTo>
                    <a:pt x="1747" y="5422"/>
                    <a:pt x="674" y="4369"/>
                    <a:pt x="674" y="3058"/>
                  </a:cubicBezTo>
                  <a:cubicBezTo>
                    <a:pt x="674" y="1752"/>
                    <a:pt x="1747" y="674"/>
                    <a:pt x="3058" y="674"/>
                  </a:cubicBezTo>
                  <a:close/>
                  <a:moveTo>
                    <a:pt x="3058" y="1"/>
                  </a:moveTo>
                  <a:cubicBezTo>
                    <a:pt x="1367" y="1"/>
                    <a:pt x="1" y="1373"/>
                    <a:pt x="1" y="3058"/>
                  </a:cubicBezTo>
                  <a:cubicBezTo>
                    <a:pt x="1" y="4749"/>
                    <a:pt x="1367" y="6095"/>
                    <a:pt x="3058" y="6095"/>
                  </a:cubicBezTo>
                  <a:cubicBezTo>
                    <a:pt x="4743" y="6095"/>
                    <a:pt x="6095" y="4749"/>
                    <a:pt x="6095" y="3058"/>
                  </a:cubicBezTo>
                  <a:cubicBezTo>
                    <a:pt x="6095" y="1373"/>
                    <a:pt x="4743" y="1"/>
                    <a:pt x="30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7027345" y="4175429"/>
              <a:ext cx="78637" cy="78616"/>
            </a:xfrm>
            <a:custGeom>
              <a:avLst/>
              <a:gdLst/>
              <a:ahLst/>
              <a:cxnLst/>
              <a:rect l="l" t="t" r="r" b="b"/>
              <a:pathLst>
                <a:path w="3777" h="3776" extrusionOk="0">
                  <a:moveTo>
                    <a:pt x="1899" y="0"/>
                  </a:moveTo>
                  <a:cubicBezTo>
                    <a:pt x="841" y="0"/>
                    <a:pt x="1" y="845"/>
                    <a:pt x="1" y="1898"/>
                  </a:cubicBezTo>
                  <a:cubicBezTo>
                    <a:pt x="1" y="2931"/>
                    <a:pt x="841" y="3776"/>
                    <a:pt x="1899" y="3776"/>
                  </a:cubicBezTo>
                  <a:cubicBezTo>
                    <a:pt x="2931" y="3776"/>
                    <a:pt x="3777" y="2931"/>
                    <a:pt x="3777" y="1898"/>
                  </a:cubicBezTo>
                  <a:cubicBezTo>
                    <a:pt x="3777" y="845"/>
                    <a:pt x="2931" y="0"/>
                    <a:pt x="1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44"/>
          <p:cNvSpPr/>
          <p:nvPr/>
        </p:nvSpPr>
        <p:spPr>
          <a:xfrm>
            <a:off x="1063925" y="3442671"/>
            <a:ext cx="1919400" cy="11607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dk1"/>
                </a:solidFill>
                <a:latin typeface="Open Sans"/>
                <a:ea typeface="Open Sans"/>
                <a:cs typeface="Open Sans"/>
                <a:sym typeface="Open Sans"/>
              </a:rPr>
              <a:t>2</a:t>
            </a:r>
            <a:endParaRPr sz="6000">
              <a:solidFill>
                <a:schemeClr val="dk1"/>
              </a:solidFill>
            </a:endParaRPr>
          </a:p>
        </p:txBody>
      </p:sp>
      <p:sp>
        <p:nvSpPr>
          <p:cNvPr id="848" name="Google Shape;848;p44"/>
          <p:cNvSpPr/>
          <p:nvPr/>
        </p:nvSpPr>
        <p:spPr>
          <a:xfrm>
            <a:off x="3614000" y="3234050"/>
            <a:ext cx="1919400" cy="13692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dk1"/>
                </a:solidFill>
                <a:latin typeface="Open Sans"/>
                <a:ea typeface="Open Sans"/>
                <a:cs typeface="Open Sans"/>
                <a:sym typeface="Open Sans"/>
              </a:rPr>
              <a:t>1</a:t>
            </a:r>
            <a:endParaRPr sz="6000">
              <a:solidFill>
                <a:schemeClr val="dk1"/>
              </a:solidFill>
            </a:endParaRPr>
          </a:p>
        </p:txBody>
      </p:sp>
      <p:sp>
        <p:nvSpPr>
          <p:cNvPr id="849" name="Google Shape;849;p44"/>
          <p:cNvSpPr/>
          <p:nvPr/>
        </p:nvSpPr>
        <p:spPr>
          <a:xfrm>
            <a:off x="6199750" y="3747332"/>
            <a:ext cx="1919400" cy="855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a:solidFill>
                  <a:schemeClr val="dk1"/>
                </a:solidFill>
                <a:latin typeface="Open Sans"/>
                <a:ea typeface="Open Sans"/>
                <a:cs typeface="Open Sans"/>
                <a:sym typeface="Open Sans"/>
              </a:rPr>
              <a:t>3</a:t>
            </a:r>
            <a:endParaRPr sz="6000" b="1">
              <a:solidFill>
                <a:schemeClr val="dk1"/>
              </a:solidFill>
              <a:latin typeface="Open Sans"/>
              <a:ea typeface="Open Sans"/>
              <a:cs typeface="Open Sans"/>
              <a:sym typeface="Open Sans"/>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5"/>
          <p:cNvSpPr/>
          <p:nvPr/>
        </p:nvSpPr>
        <p:spPr>
          <a:xfrm>
            <a:off x="2320175" y="3533550"/>
            <a:ext cx="4503600" cy="4836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45"/>
          <p:cNvGrpSpPr/>
          <p:nvPr/>
        </p:nvGrpSpPr>
        <p:grpSpPr>
          <a:xfrm>
            <a:off x="3966776" y="1550992"/>
            <a:ext cx="1210386" cy="1210386"/>
            <a:chOff x="2830275" y="1222375"/>
            <a:chExt cx="793800" cy="793800"/>
          </a:xfrm>
        </p:grpSpPr>
        <p:sp>
          <p:nvSpPr>
            <p:cNvPr id="856" name="Google Shape;856;p45"/>
            <p:cNvSpPr/>
            <p:nvPr/>
          </p:nvSpPr>
          <p:spPr>
            <a:xfrm>
              <a:off x="2830275" y="1222375"/>
              <a:ext cx="793800" cy="793800"/>
            </a:xfrm>
            <a:prstGeom prst="ellipse">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2879450" y="1271675"/>
              <a:ext cx="695100" cy="69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45"/>
          <p:cNvSpPr txBox="1">
            <a:spLocks noGrp="1"/>
          </p:cNvSpPr>
          <p:nvPr>
            <p:ph type="title"/>
          </p:nvPr>
        </p:nvSpPr>
        <p:spPr>
          <a:xfrm>
            <a:off x="1894130" y="2898692"/>
            <a:ext cx="5208467" cy="561000"/>
          </a:xfrm>
          <a:prstGeom prst="rect">
            <a:avLst/>
          </a:prstGeom>
        </p:spPr>
        <p:txBody>
          <a:bodyPr spcFirstLastPara="1" wrap="square" lIns="91425" tIns="91425" rIns="91425" bIns="91425" anchor="b" anchorCtr="0">
            <a:noAutofit/>
          </a:bodyPr>
          <a:lstStyle/>
          <a:p>
            <a:pPr lvl="0"/>
            <a:r>
              <a:rPr lang="el-GR" dirty="0" smtClean="0"/>
              <a:t>ΠΡΟΚΛΗΣΕΙΣ &amp; ΛΥΣΕΙΣ</a:t>
            </a:r>
            <a:endParaRPr dirty="0"/>
          </a:p>
        </p:txBody>
      </p:sp>
      <p:sp>
        <p:nvSpPr>
          <p:cNvPr id="859" name="Google Shape;859;p45"/>
          <p:cNvSpPr txBox="1">
            <a:spLocks noGrp="1"/>
          </p:cNvSpPr>
          <p:nvPr>
            <p:ph type="body" idx="1"/>
          </p:nvPr>
        </p:nvSpPr>
        <p:spPr>
          <a:xfrm>
            <a:off x="2284175" y="3534425"/>
            <a:ext cx="4575600" cy="356700"/>
          </a:xfrm>
          <a:prstGeom prst="rect">
            <a:avLst/>
          </a:prstGeom>
        </p:spPr>
        <p:txBody>
          <a:bodyPr spcFirstLastPara="1" wrap="square" lIns="91425" tIns="91425" rIns="91425" bIns="91425" anchor="t" anchorCtr="0">
            <a:noAutofit/>
          </a:bodyPr>
          <a:lstStyle/>
          <a:p>
            <a:r>
              <a:rPr lang="el-GR" dirty="0" smtClean="0"/>
              <a:t>Εμπόδια και </a:t>
            </a:r>
            <a:r>
              <a:rPr lang="el-GR" dirty="0"/>
              <a:t>πώς </a:t>
            </a:r>
            <a:r>
              <a:rPr lang="el-GR" dirty="0" smtClean="0"/>
              <a:t>επιλύθηκαν</a:t>
            </a:r>
            <a:endParaRPr lang="el-GR" dirty="0"/>
          </a:p>
        </p:txBody>
      </p:sp>
      <p:sp>
        <p:nvSpPr>
          <p:cNvPr id="860" name="Google Shape;860;p45"/>
          <p:cNvSpPr txBox="1">
            <a:spLocks noGrp="1"/>
          </p:cNvSpPr>
          <p:nvPr>
            <p:ph type="title" idx="2"/>
          </p:nvPr>
        </p:nvSpPr>
        <p:spPr>
          <a:xfrm>
            <a:off x="3980525" y="1725238"/>
            <a:ext cx="1182900" cy="7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r>
              <a:rPr lang="en-US" dirty="0"/>
              <a:t>4</a:t>
            </a:r>
            <a:endParaRPr dirty="0"/>
          </a:p>
        </p:txBody>
      </p:sp>
      <p:grpSp>
        <p:nvGrpSpPr>
          <p:cNvPr id="861" name="Google Shape;861;p45"/>
          <p:cNvGrpSpPr/>
          <p:nvPr/>
        </p:nvGrpSpPr>
        <p:grpSpPr>
          <a:xfrm>
            <a:off x="7241295" y="3212208"/>
            <a:ext cx="1106208" cy="1195147"/>
            <a:chOff x="1042650" y="2229250"/>
            <a:chExt cx="483525" cy="522400"/>
          </a:xfrm>
        </p:grpSpPr>
        <p:sp>
          <p:nvSpPr>
            <p:cNvPr id="862" name="Google Shape;862;p45"/>
            <p:cNvSpPr/>
            <p:nvPr/>
          </p:nvSpPr>
          <p:spPr>
            <a:xfrm>
              <a:off x="1042650" y="2229250"/>
              <a:ext cx="483525" cy="522400"/>
            </a:xfrm>
            <a:custGeom>
              <a:avLst/>
              <a:gdLst/>
              <a:ahLst/>
              <a:cxnLst/>
              <a:rect l="l" t="t" r="r" b="b"/>
              <a:pathLst>
                <a:path w="19341" h="20896" extrusionOk="0">
                  <a:moveTo>
                    <a:pt x="14594" y="1"/>
                  </a:moveTo>
                  <a:cubicBezTo>
                    <a:pt x="13122" y="1"/>
                    <a:pt x="12003" y="249"/>
                    <a:pt x="10966" y="602"/>
                  </a:cubicBezTo>
                  <a:cubicBezTo>
                    <a:pt x="10116" y="934"/>
                    <a:pt x="8458" y="1638"/>
                    <a:pt x="7691" y="2157"/>
                  </a:cubicBezTo>
                  <a:cubicBezTo>
                    <a:pt x="6655" y="2675"/>
                    <a:pt x="5784" y="3442"/>
                    <a:pt x="4665" y="4561"/>
                  </a:cubicBezTo>
                  <a:cubicBezTo>
                    <a:pt x="2944" y="6385"/>
                    <a:pt x="1638" y="8541"/>
                    <a:pt x="788" y="10697"/>
                  </a:cubicBezTo>
                  <a:cubicBezTo>
                    <a:pt x="519" y="11568"/>
                    <a:pt x="270" y="12438"/>
                    <a:pt x="166" y="13288"/>
                  </a:cubicBezTo>
                  <a:lnTo>
                    <a:pt x="1" y="15278"/>
                  </a:lnTo>
                  <a:lnTo>
                    <a:pt x="1" y="16232"/>
                  </a:lnTo>
                  <a:cubicBezTo>
                    <a:pt x="84" y="16916"/>
                    <a:pt x="270" y="17620"/>
                    <a:pt x="436" y="18222"/>
                  </a:cubicBezTo>
                  <a:cubicBezTo>
                    <a:pt x="519" y="18387"/>
                    <a:pt x="685" y="18989"/>
                    <a:pt x="1037" y="19341"/>
                  </a:cubicBezTo>
                  <a:cubicBezTo>
                    <a:pt x="1307" y="19693"/>
                    <a:pt x="1638" y="19942"/>
                    <a:pt x="1825" y="20025"/>
                  </a:cubicBezTo>
                  <a:cubicBezTo>
                    <a:pt x="2074" y="20212"/>
                    <a:pt x="2758" y="20543"/>
                    <a:pt x="3193" y="20730"/>
                  </a:cubicBezTo>
                  <a:cubicBezTo>
                    <a:pt x="3711" y="20813"/>
                    <a:pt x="4312" y="20896"/>
                    <a:pt x="4934" y="20896"/>
                  </a:cubicBezTo>
                  <a:lnTo>
                    <a:pt x="5017" y="20896"/>
                  </a:lnTo>
                  <a:lnTo>
                    <a:pt x="7173" y="20626"/>
                  </a:lnTo>
                  <a:lnTo>
                    <a:pt x="7256" y="20626"/>
                  </a:lnTo>
                  <a:cubicBezTo>
                    <a:pt x="7339" y="20543"/>
                    <a:pt x="8645" y="20294"/>
                    <a:pt x="9764" y="19859"/>
                  </a:cubicBezTo>
                  <a:cubicBezTo>
                    <a:pt x="11671" y="19071"/>
                    <a:pt x="13392" y="17952"/>
                    <a:pt x="14863" y="16480"/>
                  </a:cubicBezTo>
                  <a:cubicBezTo>
                    <a:pt x="15195" y="16066"/>
                    <a:pt x="15547" y="15630"/>
                    <a:pt x="15900" y="15278"/>
                  </a:cubicBezTo>
                  <a:cubicBezTo>
                    <a:pt x="17019" y="13806"/>
                    <a:pt x="17890" y="12169"/>
                    <a:pt x="18491" y="10448"/>
                  </a:cubicBezTo>
                  <a:cubicBezTo>
                    <a:pt x="18574" y="10179"/>
                    <a:pt x="18657" y="9930"/>
                    <a:pt x="18740" y="9578"/>
                  </a:cubicBezTo>
                  <a:lnTo>
                    <a:pt x="19175" y="7774"/>
                  </a:lnTo>
                  <a:cubicBezTo>
                    <a:pt x="19341" y="6738"/>
                    <a:pt x="19341" y="5701"/>
                    <a:pt x="19341" y="4748"/>
                  </a:cubicBezTo>
                  <a:cubicBezTo>
                    <a:pt x="19258" y="3794"/>
                    <a:pt x="19092" y="2924"/>
                    <a:pt x="18823" y="2157"/>
                  </a:cubicBezTo>
                  <a:cubicBezTo>
                    <a:pt x="18740" y="1887"/>
                    <a:pt x="18491" y="1452"/>
                    <a:pt x="18304" y="1203"/>
                  </a:cubicBezTo>
                  <a:cubicBezTo>
                    <a:pt x="18138" y="1037"/>
                    <a:pt x="18138" y="934"/>
                    <a:pt x="18056" y="934"/>
                  </a:cubicBezTo>
                  <a:cubicBezTo>
                    <a:pt x="18056" y="851"/>
                    <a:pt x="17786" y="685"/>
                    <a:pt x="17620" y="602"/>
                  </a:cubicBezTo>
                  <a:cubicBezTo>
                    <a:pt x="17268" y="415"/>
                    <a:pt x="16750" y="249"/>
                    <a:pt x="16501" y="249"/>
                  </a:cubicBezTo>
                  <a:cubicBezTo>
                    <a:pt x="15983" y="84"/>
                    <a:pt x="15382" y="84"/>
                    <a:pt x="14863"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1215225" y="2401825"/>
              <a:ext cx="261725" cy="308900"/>
            </a:xfrm>
            <a:custGeom>
              <a:avLst/>
              <a:gdLst/>
              <a:ahLst/>
              <a:cxnLst/>
              <a:rect l="l" t="t" r="r" b="b"/>
              <a:pathLst>
                <a:path w="10469" h="12356" extrusionOk="0">
                  <a:moveTo>
                    <a:pt x="9598" y="1"/>
                  </a:moveTo>
                  <a:cubicBezTo>
                    <a:pt x="9432" y="436"/>
                    <a:pt x="9328" y="871"/>
                    <a:pt x="9163" y="1286"/>
                  </a:cubicBezTo>
                  <a:cubicBezTo>
                    <a:pt x="8727" y="2239"/>
                    <a:pt x="8209" y="3193"/>
                    <a:pt x="7608" y="4063"/>
                  </a:cubicBezTo>
                  <a:cubicBezTo>
                    <a:pt x="7090" y="4913"/>
                    <a:pt x="6406" y="5867"/>
                    <a:pt x="5804" y="6655"/>
                  </a:cubicBezTo>
                  <a:cubicBezTo>
                    <a:pt x="4333" y="8292"/>
                    <a:pt x="2695" y="9681"/>
                    <a:pt x="788" y="10531"/>
                  </a:cubicBezTo>
                  <a:cubicBezTo>
                    <a:pt x="622" y="10614"/>
                    <a:pt x="519" y="10614"/>
                    <a:pt x="436" y="10717"/>
                  </a:cubicBezTo>
                  <a:cubicBezTo>
                    <a:pt x="519" y="11484"/>
                    <a:pt x="353" y="12086"/>
                    <a:pt x="0" y="12355"/>
                  </a:cubicBezTo>
                  <a:cubicBezTo>
                    <a:pt x="0" y="12355"/>
                    <a:pt x="1306" y="12086"/>
                    <a:pt x="2343" y="11650"/>
                  </a:cubicBezTo>
                  <a:cubicBezTo>
                    <a:pt x="3897" y="11049"/>
                    <a:pt x="5535" y="10096"/>
                    <a:pt x="6924" y="8645"/>
                  </a:cubicBezTo>
                  <a:cubicBezTo>
                    <a:pt x="7256" y="8292"/>
                    <a:pt x="7525" y="7940"/>
                    <a:pt x="7877" y="7504"/>
                  </a:cubicBezTo>
                  <a:cubicBezTo>
                    <a:pt x="8997" y="6053"/>
                    <a:pt x="9764" y="4582"/>
                    <a:pt x="10199" y="3110"/>
                  </a:cubicBezTo>
                  <a:cubicBezTo>
                    <a:pt x="10365" y="2840"/>
                    <a:pt x="10469" y="2592"/>
                    <a:pt x="10469" y="2322"/>
                  </a:cubicBezTo>
                  <a:cubicBezTo>
                    <a:pt x="10365" y="1472"/>
                    <a:pt x="10033" y="685"/>
                    <a:pt x="959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1327675" y="2265050"/>
              <a:ext cx="144600" cy="93800"/>
            </a:xfrm>
            <a:custGeom>
              <a:avLst/>
              <a:gdLst/>
              <a:ahLst/>
              <a:cxnLst/>
              <a:rect l="l" t="t" r="r" b="b"/>
              <a:pathLst>
                <a:path w="5784" h="3752" extrusionOk="0">
                  <a:moveTo>
                    <a:pt x="2972" y="0"/>
                  </a:moveTo>
                  <a:cubicBezTo>
                    <a:pt x="2073" y="0"/>
                    <a:pt x="1103" y="188"/>
                    <a:pt x="1" y="538"/>
                  </a:cubicBezTo>
                  <a:cubicBezTo>
                    <a:pt x="97" y="525"/>
                    <a:pt x="195" y="518"/>
                    <a:pt x="296" y="518"/>
                  </a:cubicBezTo>
                  <a:cubicBezTo>
                    <a:pt x="826" y="518"/>
                    <a:pt x="1416" y="695"/>
                    <a:pt x="1991" y="973"/>
                  </a:cubicBezTo>
                  <a:cubicBezTo>
                    <a:pt x="2073" y="973"/>
                    <a:pt x="2239" y="890"/>
                    <a:pt x="2343" y="807"/>
                  </a:cubicBezTo>
                  <a:cubicBezTo>
                    <a:pt x="2861" y="725"/>
                    <a:pt x="3379" y="538"/>
                    <a:pt x="3898" y="455"/>
                  </a:cubicBezTo>
                  <a:cubicBezTo>
                    <a:pt x="4146" y="372"/>
                    <a:pt x="4416" y="372"/>
                    <a:pt x="4665" y="372"/>
                  </a:cubicBezTo>
                  <a:lnTo>
                    <a:pt x="5452" y="372"/>
                  </a:lnTo>
                  <a:cubicBezTo>
                    <a:pt x="5183" y="372"/>
                    <a:pt x="4934" y="455"/>
                    <a:pt x="4665" y="455"/>
                  </a:cubicBezTo>
                  <a:cubicBezTo>
                    <a:pt x="4416" y="538"/>
                    <a:pt x="4146" y="642"/>
                    <a:pt x="3898" y="642"/>
                  </a:cubicBezTo>
                  <a:cubicBezTo>
                    <a:pt x="3462" y="807"/>
                    <a:pt x="2944" y="890"/>
                    <a:pt x="2426" y="1160"/>
                  </a:cubicBezTo>
                  <a:lnTo>
                    <a:pt x="2343" y="1160"/>
                  </a:lnTo>
                  <a:cubicBezTo>
                    <a:pt x="3462" y="1761"/>
                    <a:pt x="4582" y="2715"/>
                    <a:pt x="5349" y="3751"/>
                  </a:cubicBezTo>
                  <a:cubicBezTo>
                    <a:pt x="5349" y="3751"/>
                    <a:pt x="5349" y="3647"/>
                    <a:pt x="5452" y="3647"/>
                  </a:cubicBezTo>
                  <a:lnTo>
                    <a:pt x="5701" y="2093"/>
                  </a:lnTo>
                  <a:cubicBezTo>
                    <a:pt x="5784" y="1574"/>
                    <a:pt x="5784" y="1056"/>
                    <a:pt x="5784" y="538"/>
                  </a:cubicBezTo>
                  <a:cubicBezTo>
                    <a:pt x="5452" y="289"/>
                    <a:pt x="4582" y="20"/>
                    <a:pt x="3462" y="20"/>
                  </a:cubicBezTo>
                  <a:cubicBezTo>
                    <a:pt x="3301" y="7"/>
                    <a:pt x="3138" y="0"/>
                    <a:pt x="297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1466050" y="2278500"/>
              <a:ext cx="25925" cy="140450"/>
            </a:xfrm>
            <a:custGeom>
              <a:avLst/>
              <a:gdLst/>
              <a:ahLst/>
              <a:cxnLst/>
              <a:rect l="l" t="t" r="r" b="b"/>
              <a:pathLst>
                <a:path w="1037" h="5618" extrusionOk="0">
                  <a:moveTo>
                    <a:pt x="249" y="0"/>
                  </a:moveTo>
                  <a:cubicBezTo>
                    <a:pt x="332" y="518"/>
                    <a:pt x="332" y="1036"/>
                    <a:pt x="332" y="1555"/>
                  </a:cubicBezTo>
                  <a:cubicBezTo>
                    <a:pt x="249" y="2177"/>
                    <a:pt x="166" y="2695"/>
                    <a:pt x="83" y="3213"/>
                  </a:cubicBezTo>
                  <a:cubicBezTo>
                    <a:pt x="83" y="3296"/>
                    <a:pt x="83" y="3379"/>
                    <a:pt x="0" y="3462"/>
                  </a:cubicBezTo>
                  <a:cubicBezTo>
                    <a:pt x="518" y="4249"/>
                    <a:pt x="850" y="4934"/>
                    <a:pt x="850" y="5618"/>
                  </a:cubicBezTo>
                  <a:cubicBezTo>
                    <a:pt x="1037" y="4581"/>
                    <a:pt x="1037" y="3628"/>
                    <a:pt x="1037" y="2861"/>
                  </a:cubicBezTo>
                  <a:cubicBezTo>
                    <a:pt x="954" y="1389"/>
                    <a:pt x="601" y="352"/>
                    <a:pt x="249"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1105350" y="2680125"/>
              <a:ext cx="92800" cy="36800"/>
            </a:xfrm>
            <a:custGeom>
              <a:avLst/>
              <a:gdLst/>
              <a:ahLst/>
              <a:cxnLst/>
              <a:rect l="l" t="t" r="r" b="b"/>
              <a:pathLst>
                <a:path w="3712" h="1472" extrusionOk="0">
                  <a:moveTo>
                    <a:pt x="3628" y="0"/>
                  </a:moveTo>
                  <a:lnTo>
                    <a:pt x="3628" y="0"/>
                  </a:lnTo>
                  <a:cubicBezTo>
                    <a:pt x="3110" y="187"/>
                    <a:pt x="2592" y="352"/>
                    <a:pt x="2157" y="435"/>
                  </a:cubicBezTo>
                  <a:cubicBezTo>
                    <a:pt x="1555" y="518"/>
                    <a:pt x="1037" y="622"/>
                    <a:pt x="519" y="622"/>
                  </a:cubicBezTo>
                  <a:cubicBezTo>
                    <a:pt x="436" y="622"/>
                    <a:pt x="250" y="622"/>
                    <a:pt x="167" y="518"/>
                  </a:cubicBezTo>
                  <a:lnTo>
                    <a:pt x="1" y="518"/>
                  </a:lnTo>
                  <a:lnTo>
                    <a:pt x="1" y="871"/>
                  </a:lnTo>
                  <a:lnTo>
                    <a:pt x="84" y="954"/>
                  </a:lnTo>
                  <a:cubicBezTo>
                    <a:pt x="519" y="1306"/>
                    <a:pt x="1286" y="1472"/>
                    <a:pt x="2426" y="1472"/>
                  </a:cubicBezTo>
                  <a:cubicBezTo>
                    <a:pt x="2675" y="1472"/>
                    <a:pt x="2944" y="1472"/>
                    <a:pt x="3193" y="1389"/>
                  </a:cubicBezTo>
                  <a:cubicBezTo>
                    <a:pt x="3628" y="1140"/>
                    <a:pt x="3711" y="622"/>
                    <a:pt x="362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1088250" y="2678050"/>
              <a:ext cx="17125" cy="25925"/>
            </a:xfrm>
            <a:custGeom>
              <a:avLst/>
              <a:gdLst/>
              <a:ahLst/>
              <a:cxnLst/>
              <a:rect l="l" t="t" r="r" b="b"/>
              <a:pathLst>
                <a:path w="685" h="1037" extrusionOk="0">
                  <a:moveTo>
                    <a:pt x="1" y="0"/>
                  </a:moveTo>
                  <a:cubicBezTo>
                    <a:pt x="5" y="10"/>
                    <a:pt x="10" y="20"/>
                    <a:pt x="15" y="30"/>
                  </a:cubicBezTo>
                  <a:lnTo>
                    <a:pt x="15" y="30"/>
                  </a:lnTo>
                  <a:cubicBezTo>
                    <a:pt x="10" y="20"/>
                    <a:pt x="5" y="10"/>
                    <a:pt x="1" y="0"/>
                  </a:cubicBezTo>
                  <a:close/>
                  <a:moveTo>
                    <a:pt x="15" y="30"/>
                  </a:moveTo>
                  <a:lnTo>
                    <a:pt x="15" y="30"/>
                  </a:lnTo>
                  <a:cubicBezTo>
                    <a:pt x="176" y="372"/>
                    <a:pt x="338" y="710"/>
                    <a:pt x="519" y="871"/>
                  </a:cubicBezTo>
                  <a:lnTo>
                    <a:pt x="685" y="1037"/>
                  </a:lnTo>
                  <a:cubicBezTo>
                    <a:pt x="685" y="871"/>
                    <a:pt x="602" y="705"/>
                    <a:pt x="602" y="601"/>
                  </a:cubicBezTo>
                  <a:cubicBezTo>
                    <a:pt x="519" y="518"/>
                    <a:pt x="519" y="518"/>
                    <a:pt x="415" y="518"/>
                  </a:cubicBezTo>
                  <a:cubicBezTo>
                    <a:pt x="258" y="361"/>
                    <a:pt x="102" y="205"/>
                    <a:pt x="15" y="3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1077375" y="2590975"/>
              <a:ext cx="28000" cy="97975"/>
            </a:xfrm>
            <a:custGeom>
              <a:avLst/>
              <a:gdLst/>
              <a:ahLst/>
              <a:cxnLst/>
              <a:rect l="l" t="t" r="r" b="b"/>
              <a:pathLst>
                <a:path w="1120" h="3919" extrusionOk="0">
                  <a:moveTo>
                    <a:pt x="776" y="1"/>
                  </a:moveTo>
                  <a:cubicBezTo>
                    <a:pt x="491" y="1"/>
                    <a:pt x="240" y="88"/>
                    <a:pt x="0" y="208"/>
                  </a:cubicBezTo>
                  <a:lnTo>
                    <a:pt x="0" y="1597"/>
                  </a:lnTo>
                  <a:cubicBezTo>
                    <a:pt x="83" y="2281"/>
                    <a:pt x="249" y="2882"/>
                    <a:pt x="436" y="3317"/>
                  </a:cubicBezTo>
                  <a:cubicBezTo>
                    <a:pt x="519" y="3566"/>
                    <a:pt x="685" y="3836"/>
                    <a:pt x="954" y="3918"/>
                  </a:cubicBezTo>
                  <a:cubicBezTo>
                    <a:pt x="954" y="3836"/>
                    <a:pt x="954" y="3753"/>
                    <a:pt x="850" y="3670"/>
                  </a:cubicBezTo>
                  <a:cubicBezTo>
                    <a:pt x="850" y="3400"/>
                    <a:pt x="767" y="3048"/>
                    <a:pt x="767" y="2799"/>
                  </a:cubicBezTo>
                  <a:cubicBezTo>
                    <a:pt x="767" y="2198"/>
                    <a:pt x="850" y="1597"/>
                    <a:pt x="954" y="975"/>
                  </a:cubicBezTo>
                  <a:cubicBezTo>
                    <a:pt x="954" y="643"/>
                    <a:pt x="1037" y="374"/>
                    <a:pt x="1120" y="42"/>
                  </a:cubicBezTo>
                  <a:cubicBezTo>
                    <a:pt x="999" y="13"/>
                    <a:pt x="885" y="1"/>
                    <a:pt x="77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1103275" y="2594100"/>
              <a:ext cx="90725" cy="96925"/>
            </a:xfrm>
            <a:custGeom>
              <a:avLst/>
              <a:gdLst/>
              <a:ahLst/>
              <a:cxnLst/>
              <a:rect l="l" t="t" r="r" b="b"/>
              <a:pathLst>
                <a:path w="3629" h="3877" extrusionOk="0">
                  <a:moveTo>
                    <a:pt x="333" y="0"/>
                  </a:moveTo>
                  <a:cubicBezTo>
                    <a:pt x="250" y="249"/>
                    <a:pt x="167" y="601"/>
                    <a:pt x="167" y="954"/>
                  </a:cubicBezTo>
                  <a:cubicBezTo>
                    <a:pt x="84" y="1472"/>
                    <a:pt x="1" y="2073"/>
                    <a:pt x="1" y="2674"/>
                  </a:cubicBezTo>
                  <a:lnTo>
                    <a:pt x="1" y="3545"/>
                  </a:lnTo>
                  <a:cubicBezTo>
                    <a:pt x="1" y="3628"/>
                    <a:pt x="1" y="3793"/>
                    <a:pt x="84" y="3876"/>
                  </a:cubicBezTo>
                  <a:lnTo>
                    <a:pt x="602" y="3876"/>
                  </a:lnTo>
                  <a:cubicBezTo>
                    <a:pt x="1120" y="3876"/>
                    <a:pt x="1638" y="3793"/>
                    <a:pt x="2157" y="3628"/>
                  </a:cubicBezTo>
                  <a:cubicBezTo>
                    <a:pt x="2675" y="3545"/>
                    <a:pt x="3193" y="3358"/>
                    <a:pt x="3628" y="3192"/>
                  </a:cubicBezTo>
                  <a:cubicBezTo>
                    <a:pt x="3442" y="2591"/>
                    <a:pt x="3110" y="1990"/>
                    <a:pt x="2675" y="1472"/>
                  </a:cubicBezTo>
                  <a:cubicBezTo>
                    <a:pt x="2074" y="767"/>
                    <a:pt x="1120" y="249"/>
                    <a:pt x="33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1120375" y="2307000"/>
              <a:ext cx="330675" cy="353975"/>
            </a:xfrm>
            <a:custGeom>
              <a:avLst/>
              <a:gdLst/>
              <a:ahLst/>
              <a:cxnLst/>
              <a:rect l="l" t="t" r="r" b="b"/>
              <a:pathLst>
                <a:path w="13227" h="14159" extrusionOk="0">
                  <a:moveTo>
                    <a:pt x="9246" y="0"/>
                  </a:moveTo>
                  <a:cubicBezTo>
                    <a:pt x="9080" y="83"/>
                    <a:pt x="8811" y="249"/>
                    <a:pt x="8645" y="332"/>
                  </a:cubicBezTo>
                  <a:cubicBezTo>
                    <a:pt x="8375" y="415"/>
                    <a:pt x="8127" y="518"/>
                    <a:pt x="7940" y="601"/>
                  </a:cubicBezTo>
                  <a:lnTo>
                    <a:pt x="7857" y="684"/>
                  </a:lnTo>
                  <a:cubicBezTo>
                    <a:pt x="8127" y="850"/>
                    <a:pt x="8293" y="1119"/>
                    <a:pt x="8293" y="1451"/>
                  </a:cubicBezTo>
                  <a:cubicBezTo>
                    <a:pt x="8210" y="1368"/>
                    <a:pt x="8044" y="1202"/>
                    <a:pt x="7774" y="1119"/>
                  </a:cubicBezTo>
                  <a:cubicBezTo>
                    <a:pt x="7526" y="1285"/>
                    <a:pt x="7256" y="1451"/>
                    <a:pt x="6904" y="1638"/>
                  </a:cubicBezTo>
                  <a:cubicBezTo>
                    <a:pt x="7090" y="1721"/>
                    <a:pt x="7173" y="1804"/>
                    <a:pt x="7173" y="1886"/>
                  </a:cubicBezTo>
                  <a:cubicBezTo>
                    <a:pt x="7256" y="1969"/>
                    <a:pt x="7339" y="1969"/>
                    <a:pt x="7422" y="2073"/>
                  </a:cubicBezTo>
                  <a:cubicBezTo>
                    <a:pt x="7526" y="2156"/>
                    <a:pt x="7422" y="2405"/>
                    <a:pt x="7339" y="2488"/>
                  </a:cubicBezTo>
                  <a:cubicBezTo>
                    <a:pt x="7256" y="2591"/>
                    <a:pt x="7173" y="2591"/>
                    <a:pt x="7090" y="2591"/>
                  </a:cubicBezTo>
                  <a:cubicBezTo>
                    <a:pt x="6904" y="2591"/>
                    <a:pt x="6821" y="2591"/>
                    <a:pt x="6821" y="2488"/>
                  </a:cubicBezTo>
                  <a:cubicBezTo>
                    <a:pt x="6738" y="2405"/>
                    <a:pt x="6738" y="2322"/>
                    <a:pt x="6738" y="2156"/>
                  </a:cubicBezTo>
                  <a:cubicBezTo>
                    <a:pt x="6738" y="2156"/>
                    <a:pt x="6655" y="1969"/>
                    <a:pt x="6572" y="1886"/>
                  </a:cubicBezTo>
                  <a:cubicBezTo>
                    <a:pt x="6220" y="2156"/>
                    <a:pt x="5971" y="2322"/>
                    <a:pt x="5701" y="2591"/>
                  </a:cubicBezTo>
                  <a:cubicBezTo>
                    <a:pt x="5784" y="2674"/>
                    <a:pt x="5971" y="2840"/>
                    <a:pt x="6054" y="2923"/>
                  </a:cubicBezTo>
                  <a:cubicBezTo>
                    <a:pt x="6137" y="2923"/>
                    <a:pt x="6220" y="2923"/>
                    <a:pt x="6220" y="3006"/>
                  </a:cubicBezTo>
                  <a:cubicBezTo>
                    <a:pt x="6385" y="3192"/>
                    <a:pt x="6303" y="3358"/>
                    <a:pt x="6137" y="3524"/>
                  </a:cubicBezTo>
                  <a:cubicBezTo>
                    <a:pt x="6054" y="3628"/>
                    <a:pt x="5971" y="3628"/>
                    <a:pt x="5867" y="3628"/>
                  </a:cubicBezTo>
                  <a:cubicBezTo>
                    <a:pt x="5784" y="3628"/>
                    <a:pt x="5701" y="3628"/>
                    <a:pt x="5619" y="3524"/>
                  </a:cubicBezTo>
                  <a:cubicBezTo>
                    <a:pt x="5619" y="3441"/>
                    <a:pt x="5536" y="3358"/>
                    <a:pt x="5619" y="3192"/>
                  </a:cubicBezTo>
                  <a:cubicBezTo>
                    <a:pt x="5536" y="3109"/>
                    <a:pt x="5453" y="3006"/>
                    <a:pt x="5349" y="2923"/>
                  </a:cubicBezTo>
                  <a:cubicBezTo>
                    <a:pt x="5017" y="3192"/>
                    <a:pt x="4748" y="3441"/>
                    <a:pt x="4499" y="3628"/>
                  </a:cubicBezTo>
                  <a:cubicBezTo>
                    <a:pt x="4665" y="3794"/>
                    <a:pt x="4831" y="3876"/>
                    <a:pt x="4934" y="4042"/>
                  </a:cubicBezTo>
                  <a:lnTo>
                    <a:pt x="5100" y="4042"/>
                  </a:lnTo>
                  <a:cubicBezTo>
                    <a:pt x="5266" y="4229"/>
                    <a:pt x="5266" y="4478"/>
                    <a:pt x="5100" y="4560"/>
                  </a:cubicBezTo>
                  <a:cubicBezTo>
                    <a:pt x="5017" y="4664"/>
                    <a:pt x="4934" y="4747"/>
                    <a:pt x="4831" y="4747"/>
                  </a:cubicBezTo>
                  <a:cubicBezTo>
                    <a:pt x="4748" y="4747"/>
                    <a:pt x="4665" y="4664"/>
                    <a:pt x="4582" y="4664"/>
                  </a:cubicBezTo>
                  <a:cubicBezTo>
                    <a:pt x="4499" y="4560"/>
                    <a:pt x="4499" y="4478"/>
                    <a:pt x="4499" y="4395"/>
                  </a:cubicBezTo>
                  <a:lnTo>
                    <a:pt x="4499" y="4312"/>
                  </a:lnTo>
                  <a:cubicBezTo>
                    <a:pt x="4416" y="4229"/>
                    <a:pt x="4313" y="4146"/>
                    <a:pt x="4147" y="4042"/>
                  </a:cubicBezTo>
                  <a:cubicBezTo>
                    <a:pt x="3898" y="4312"/>
                    <a:pt x="3711" y="4560"/>
                    <a:pt x="3463" y="4830"/>
                  </a:cubicBezTo>
                  <a:cubicBezTo>
                    <a:pt x="3629" y="4996"/>
                    <a:pt x="3794" y="5079"/>
                    <a:pt x="3898" y="5182"/>
                  </a:cubicBezTo>
                  <a:cubicBezTo>
                    <a:pt x="3981" y="5182"/>
                    <a:pt x="4064" y="5182"/>
                    <a:pt x="4147" y="5265"/>
                  </a:cubicBezTo>
                  <a:cubicBezTo>
                    <a:pt x="4147" y="5265"/>
                    <a:pt x="4230" y="5348"/>
                    <a:pt x="4230" y="5431"/>
                  </a:cubicBezTo>
                  <a:cubicBezTo>
                    <a:pt x="4230" y="5514"/>
                    <a:pt x="4230" y="5701"/>
                    <a:pt x="4147" y="5784"/>
                  </a:cubicBezTo>
                  <a:cubicBezTo>
                    <a:pt x="4064" y="5866"/>
                    <a:pt x="3981" y="5949"/>
                    <a:pt x="3794" y="5949"/>
                  </a:cubicBezTo>
                  <a:cubicBezTo>
                    <a:pt x="3711" y="5949"/>
                    <a:pt x="3711" y="5866"/>
                    <a:pt x="3629" y="5866"/>
                  </a:cubicBezTo>
                  <a:cubicBezTo>
                    <a:pt x="3546" y="5784"/>
                    <a:pt x="3546" y="5701"/>
                    <a:pt x="3546" y="5597"/>
                  </a:cubicBezTo>
                  <a:lnTo>
                    <a:pt x="3546" y="5514"/>
                  </a:lnTo>
                  <a:cubicBezTo>
                    <a:pt x="3463" y="5431"/>
                    <a:pt x="3276" y="5348"/>
                    <a:pt x="3110" y="5265"/>
                  </a:cubicBezTo>
                  <a:cubicBezTo>
                    <a:pt x="2944" y="5514"/>
                    <a:pt x="2675" y="5784"/>
                    <a:pt x="2509" y="6115"/>
                  </a:cubicBezTo>
                  <a:cubicBezTo>
                    <a:pt x="2675" y="6219"/>
                    <a:pt x="2862" y="6302"/>
                    <a:pt x="2944" y="6385"/>
                  </a:cubicBezTo>
                  <a:cubicBezTo>
                    <a:pt x="3027" y="6385"/>
                    <a:pt x="3110" y="6385"/>
                    <a:pt x="3193" y="6468"/>
                  </a:cubicBezTo>
                  <a:cubicBezTo>
                    <a:pt x="3380" y="6550"/>
                    <a:pt x="3380" y="6737"/>
                    <a:pt x="3276" y="6903"/>
                  </a:cubicBezTo>
                  <a:cubicBezTo>
                    <a:pt x="3193" y="7069"/>
                    <a:pt x="3027" y="7152"/>
                    <a:pt x="2944" y="7152"/>
                  </a:cubicBezTo>
                  <a:cubicBezTo>
                    <a:pt x="2862" y="7152"/>
                    <a:pt x="2862" y="7069"/>
                    <a:pt x="2758" y="7069"/>
                  </a:cubicBezTo>
                  <a:cubicBezTo>
                    <a:pt x="2675" y="6986"/>
                    <a:pt x="2592" y="6903"/>
                    <a:pt x="2675" y="6820"/>
                  </a:cubicBezTo>
                  <a:cubicBezTo>
                    <a:pt x="2509" y="6737"/>
                    <a:pt x="2426" y="6633"/>
                    <a:pt x="2240" y="6468"/>
                  </a:cubicBezTo>
                  <a:cubicBezTo>
                    <a:pt x="1991" y="6820"/>
                    <a:pt x="1825" y="7152"/>
                    <a:pt x="1639" y="7421"/>
                  </a:cubicBezTo>
                  <a:cubicBezTo>
                    <a:pt x="1825" y="7504"/>
                    <a:pt x="1991" y="7587"/>
                    <a:pt x="2074" y="7670"/>
                  </a:cubicBezTo>
                  <a:lnTo>
                    <a:pt x="2343" y="7670"/>
                  </a:lnTo>
                  <a:cubicBezTo>
                    <a:pt x="2426" y="7774"/>
                    <a:pt x="2509" y="7856"/>
                    <a:pt x="2509" y="7939"/>
                  </a:cubicBezTo>
                  <a:cubicBezTo>
                    <a:pt x="2509" y="8022"/>
                    <a:pt x="2509" y="8105"/>
                    <a:pt x="2426" y="8188"/>
                  </a:cubicBezTo>
                  <a:cubicBezTo>
                    <a:pt x="2343" y="8292"/>
                    <a:pt x="2240" y="8375"/>
                    <a:pt x="2074" y="8375"/>
                  </a:cubicBezTo>
                  <a:lnTo>
                    <a:pt x="1991" y="8375"/>
                  </a:lnTo>
                  <a:cubicBezTo>
                    <a:pt x="1908" y="8292"/>
                    <a:pt x="1825" y="8188"/>
                    <a:pt x="1825" y="8105"/>
                  </a:cubicBezTo>
                  <a:cubicBezTo>
                    <a:pt x="1721" y="8022"/>
                    <a:pt x="1556" y="7939"/>
                    <a:pt x="1390" y="7856"/>
                  </a:cubicBezTo>
                  <a:cubicBezTo>
                    <a:pt x="1203" y="8188"/>
                    <a:pt x="1037" y="8458"/>
                    <a:pt x="954" y="8706"/>
                  </a:cubicBezTo>
                  <a:cubicBezTo>
                    <a:pt x="1307" y="8810"/>
                    <a:pt x="1473" y="9059"/>
                    <a:pt x="1556" y="9411"/>
                  </a:cubicBezTo>
                  <a:cubicBezTo>
                    <a:pt x="1390" y="9328"/>
                    <a:pt x="872" y="9142"/>
                    <a:pt x="436" y="8976"/>
                  </a:cubicBezTo>
                  <a:lnTo>
                    <a:pt x="436" y="9059"/>
                  </a:lnTo>
                  <a:lnTo>
                    <a:pt x="167" y="9846"/>
                  </a:lnTo>
                  <a:cubicBezTo>
                    <a:pt x="84" y="10012"/>
                    <a:pt x="84" y="10095"/>
                    <a:pt x="1" y="10261"/>
                  </a:cubicBezTo>
                  <a:cubicBezTo>
                    <a:pt x="789" y="10448"/>
                    <a:pt x="1721" y="10966"/>
                    <a:pt x="2758" y="12002"/>
                  </a:cubicBezTo>
                  <a:cubicBezTo>
                    <a:pt x="3546" y="12769"/>
                    <a:pt x="3981" y="13557"/>
                    <a:pt x="4147" y="14158"/>
                  </a:cubicBezTo>
                  <a:cubicBezTo>
                    <a:pt x="4230" y="14075"/>
                    <a:pt x="4313" y="14075"/>
                    <a:pt x="4416" y="14075"/>
                  </a:cubicBezTo>
                  <a:cubicBezTo>
                    <a:pt x="5266" y="13557"/>
                    <a:pt x="6220" y="13039"/>
                    <a:pt x="7007" y="12334"/>
                  </a:cubicBezTo>
                  <a:cubicBezTo>
                    <a:pt x="7774" y="11650"/>
                    <a:pt x="8562" y="10966"/>
                    <a:pt x="9246" y="10178"/>
                  </a:cubicBezTo>
                  <a:cubicBezTo>
                    <a:pt x="10531" y="8540"/>
                    <a:pt x="11671" y="6820"/>
                    <a:pt x="12604" y="4913"/>
                  </a:cubicBezTo>
                  <a:cubicBezTo>
                    <a:pt x="12791" y="4478"/>
                    <a:pt x="13040" y="3959"/>
                    <a:pt x="13226" y="3524"/>
                  </a:cubicBezTo>
                  <a:cubicBezTo>
                    <a:pt x="12190" y="1886"/>
                    <a:pt x="10635" y="684"/>
                    <a:pt x="924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1081525" y="2292950"/>
              <a:ext cx="263275" cy="275250"/>
            </a:xfrm>
            <a:custGeom>
              <a:avLst/>
              <a:gdLst/>
              <a:ahLst/>
              <a:cxnLst/>
              <a:rect l="l" t="t" r="r" b="b"/>
              <a:pathLst>
                <a:path w="10531" h="11010" extrusionOk="0">
                  <a:moveTo>
                    <a:pt x="8719" y="1"/>
                  </a:moveTo>
                  <a:cubicBezTo>
                    <a:pt x="8466" y="1"/>
                    <a:pt x="8236" y="40"/>
                    <a:pt x="8043" y="127"/>
                  </a:cubicBezTo>
                  <a:cubicBezTo>
                    <a:pt x="6737" y="728"/>
                    <a:pt x="5348" y="1681"/>
                    <a:pt x="4146" y="2967"/>
                  </a:cubicBezTo>
                  <a:cubicBezTo>
                    <a:pt x="2591" y="4604"/>
                    <a:pt x="1306" y="6511"/>
                    <a:pt x="601" y="8667"/>
                  </a:cubicBezTo>
                  <a:cubicBezTo>
                    <a:pt x="270" y="9455"/>
                    <a:pt x="83" y="10222"/>
                    <a:pt x="0" y="11010"/>
                  </a:cubicBezTo>
                  <a:cubicBezTo>
                    <a:pt x="108" y="10834"/>
                    <a:pt x="366" y="10738"/>
                    <a:pt x="727" y="10738"/>
                  </a:cubicBezTo>
                  <a:cubicBezTo>
                    <a:pt x="921" y="10738"/>
                    <a:pt x="1143" y="10765"/>
                    <a:pt x="1389" y="10823"/>
                  </a:cubicBezTo>
                  <a:cubicBezTo>
                    <a:pt x="1472" y="10657"/>
                    <a:pt x="1472" y="10491"/>
                    <a:pt x="1555" y="10305"/>
                  </a:cubicBezTo>
                  <a:cubicBezTo>
                    <a:pt x="1721" y="10056"/>
                    <a:pt x="1824" y="9787"/>
                    <a:pt x="1990" y="9538"/>
                  </a:cubicBezTo>
                  <a:cubicBezTo>
                    <a:pt x="1721" y="9455"/>
                    <a:pt x="1389" y="9372"/>
                    <a:pt x="1120" y="9372"/>
                  </a:cubicBezTo>
                  <a:cubicBezTo>
                    <a:pt x="1306" y="9185"/>
                    <a:pt x="1555" y="9102"/>
                    <a:pt x="1824" y="9102"/>
                  </a:cubicBezTo>
                  <a:cubicBezTo>
                    <a:pt x="1990" y="8750"/>
                    <a:pt x="2073" y="8501"/>
                    <a:pt x="2239" y="8149"/>
                  </a:cubicBezTo>
                  <a:lnTo>
                    <a:pt x="2073" y="8149"/>
                  </a:lnTo>
                  <a:cubicBezTo>
                    <a:pt x="1990" y="8232"/>
                    <a:pt x="1907" y="8336"/>
                    <a:pt x="1824" y="8336"/>
                  </a:cubicBezTo>
                  <a:lnTo>
                    <a:pt x="1638" y="8336"/>
                  </a:lnTo>
                  <a:cubicBezTo>
                    <a:pt x="1472" y="8232"/>
                    <a:pt x="1472" y="7983"/>
                    <a:pt x="1555" y="7817"/>
                  </a:cubicBezTo>
                  <a:cubicBezTo>
                    <a:pt x="1616" y="7680"/>
                    <a:pt x="1779" y="7599"/>
                    <a:pt x="1893" y="7599"/>
                  </a:cubicBezTo>
                  <a:cubicBezTo>
                    <a:pt x="1934" y="7599"/>
                    <a:pt x="1968" y="7609"/>
                    <a:pt x="1990" y="7631"/>
                  </a:cubicBezTo>
                  <a:cubicBezTo>
                    <a:pt x="2073" y="7631"/>
                    <a:pt x="2073" y="7631"/>
                    <a:pt x="2073" y="7714"/>
                  </a:cubicBezTo>
                  <a:lnTo>
                    <a:pt x="2508" y="7714"/>
                  </a:lnTo>
                  <a:cubicBezTo>
                    <a:pt x="2674" y="7382"/>
                    <a:pt x="2861" y="7112"/>
                    <a:pt x="3027" y="6864"/>
                  </a:cubicBezTo>
                  <a:cubicBezTo>
                    <a:pt x="2944" y="6781"/>
                    <a:pt x="2861" y="6781"/>
                    <a:pt x="2861" y="6781"/>
                  </a:cubicBezTo>
                  <a:cubicBezTo>
                    <a:pt x="2757" y="6864"/>
                    <a:pt x="2674" y="6947"/>
                    <a:pt x="2591" y="6947"/>
                  </a:cubicBezTo>
                  <a:lnTo>
                    <a:pt x="2426" y="6947"/>
                  </a:lnTo>
                  <a:cubicBezTo>
                    <a:pt x="2239" y="6781"/>
                    <a:pt x="2239" y="6594"/>
                    <a:pt x="2343" y="6428"/>
                  </a:cubicBezTo>
                  <a:cubicBezTo>
                    <a:pt x="2463" y="6309"/>
                    <a:pt x="2583" y="6221"/>
                    <a:pt x="2710" y="6221"/>
                  </a:cubicBezTo>
                  <a:cubicBezTo>
                    <a:pt x="2759" y="6221"/>
                    <a:pt x="2809" y="6234"/>
                    <a:pt x="2861" y="6263"/>
                  </a:cubicBezTo>
                  <a:lnTo>
                    <a:pt x="2861" y="6346"/>
                  </a:lnTo>
                  <a:lnTo>
                    <a:pt x="3275" y="6346"/>
                  </a:lnTo>
                  <a:cubicBezTo>
                    <a:pt x="3462" y="6076"/>
                    <a:pt x="3711" y="5827"/>
                    <a:pt x="3897" y="5558"/>
                  </a:cubicBezTo>
                  <a:lnTo>
                    <a:pt x="3794" y="5558"/>
                  </a:lnTo>
                  <a:cubicBezTo>
                    <a:pt x="3711" y="5558"/>
                    <a:pt x="3628" y="5641"/>
                    <a:pt x="3545" y="5641"/>
                  </a:cubicBezTo>
                  <a:cubicBezTo>
                    <a:pt x="3462" y="5641"/>
                    <a:pt x="3379" y="5641"/>
                    <a:pt x="3379" y="5558"/>
                  </a:cubicBezTo>
                  <a:cubicBezTo>
                    <a:pt x="3193" y="5475"/>
                    <a:pt x="3193" y="5309"/>
                    <a:pt x="3379" y="5122"/>
                  </a:cubicBezTo>
                  <a:cubicBezTo>
                    <a:pt x="3440" y="5001"/>
                    <a:pt x="3589" y="4924"/>
                    <a:pt x="3698" y="4924"/>
                  </a:cubicBezTo>
                  <a:cubicBezTo>
                    <a:pt x="3737" y="4924"/>
                    <a:pt x="3771" y="4934"/>
                    <a:pt x="3794" y="4957"/>
                  </a:cubicBezTo>
                  <a:lnTo>
                    <a:pt x="3897" y="5040"/>
                  </a:lnTo>
                  <a:lnTo>
                    <a:pt x="4229" y="5040"/>
                  </a:lnTo>
                  <a:cubicBezTo>
                    <a:pt x="4312" y="4957"/>
                    <a:pt x="4498" y="4791"/>
                    <a:pt x="4581" y="4604"/>
                  </a:cubicBezTo>
                  <a:cubicBezTo>
                    <a:pt x="4747" y="4521"/>
                    <a:pt x="4830" y="4356"/>
                    <a:pt x="4934" y="4273"/>
                  </a:cubicBezTo>
                  <a:lnTo>
                    <a:pt x="4830" y="4273"/>
                  </a:lnTo>
                  <a:cubicBezTo>
                    <a:pt x="4747" y="4356"/>
                    <a:pt x="4664" y="4356"/>
                    <a:pt x="4581" y="4356"/>
                  </a:cubicBezTo>
                  <a:cubicBezTo>
                    <a:pt x="4498" y="4356"/>
                    <a:pt x="4416" y="4356"/>
                    <a:pt x="4416" y="4273"/>
                  </a:cubicBezTo>
                  <a:cubicBezTo>
                    <a:pt x="4229" y="4190"/>
                    <a:pt x="4312" y="4003"/>
                    <a:pt x="4416" y="3837"/>
                  </a:cubicBezTo>
                  <a:cubicBezTo>
                    <a:pt x="4519" y="3734"/>
                    <a:pt x="4622" y="3655"/>
                    <a:pt x="4730" y="3655"/>
                  </a:cubicBezTo>
                  <a:cubicBezTo>
                    <a:pt x="4796" y="3655"/>
                    <a:pt x="4863" y="3684"/>
                    <a:pt x="4934" y="3754"/>
                  </a:cubicBezTo>
                  <a:cubicBezTo>
                    <a:pt x="5100" y="3754"/>
                    <a:pt x="5183" y="3837"/>
                    <a:pt x="5348" y="3837"/>
                  </a:cubicBezTo>
                  <a:lnTo>
                    <a:pt x="6136" y="3050"/>
                  </a:lnTo>
                  <a:lnTo>
                    <a:pt x="6053" y="3050"/>
                  </a:lnTo>
                  <a:cubicBezTo>
                    <a:pt x="5970" y="3050"/>
                    <a:pt x="5867" y="3153"/>
                    <a:pt x="5784" y="3153"/>
                  </a:cubicBezTo>
                  <a:cubicBezTo>
                    <a:pt x="5701" y="3153"/>
                    <a:pt x="5618" y="3050"/>
                    <a:pt x="5618" y="2967"/>
                  </a:cubicBezTo>
                  <a:cubicBezTo>
                    <a:pt x="5535" y="2884"/>
                    <a:pt x="5535" y="2635"/>
                    <a:pt x="5701" y="2531"/>
                  </a:cubicBezTo>
                  <a:cubicBezTo>
                    <a:pt x="5784" y="2448"/>
                    <a:pt x="5872" y="2407"/>
                    <a:pt x="5960" y="2407"/>
                  </a:cubicBezTo>
                  <a:cubicBezTo>
                    <a:pt x="6048" y="2407"/>
                    <a:pt x="6136" y="2448"/>
                    <a:pt x="6219" y="2531"/>
                  </a:cubicBezTo>
                  <a:cubicBezTo>
                    <a:pt x="6302" y="2531"/>
                    <a:pt x="6488" y="2635"/>
                    <a:pt x="6571" y="2718"/>
                  </a:cubicBezTo>
                  <a:cubicBezTo>
                    <a:pt x="6820" y="2448"/>
                    <a:pt x="7090" y="2283"/>
                    <a:pt x="7421" y="2013"/>
                  </a:cubicBezTo>
                  <a:lnTo>
                    <a:pt x="7090" y="2013"/>
                  </a:lnTo>
                  <a:cubicBezTo>
                    <a:pt x="7007" y="2013"/>
                    <a:pt x="6820" y="2013"/>
                    <a:pt x="6820" y="1930"/>
                  </a:cubicBezTo>
                  <a:cubicBezTo>
                    <a:pt x="6737" y="1764"/>
                    <a:pt x="6820" y="1599"/>
                    <a:pt x="7007" y="1495"/>
                  </a:cubicBezTo>
                  <a:cubicBezTo>
                    <a:pt x="7090" y="1412"/>
                    <a:pt x="7173" y="1371"/>
                    <a:pt x="7245" y="1371"/>
                  </a:cubicBezTo>
                  <a:cubicBezTo>
                    <a:pt x="7318" y="1371"/>
                    <a:pt x="7380" y="1412"/>
                    <a:pt x="7421" y="1495"/>
                  </a:cubicBezTo>
                  <a:lnTo>
                    <a:pt x="7525" y="1495"/>
                  </a:lnTo>
                  <a:cubicBezTo>
                    <a:pt x="7608" y="1599"/>
                    <a:pt x="7774" y="1681"/>
                    <a:pt x="7857" y="1681"/>
                  </a:cubicBezTo>
                  <a:cubicBezTo>
                    <a:pt x="8126" y="1599"/>
                    <a:pt x="8375" y="1412"/>
                    <a:pt x="8644" y="1246"/>
                  </a:cubicBezTo>
                  <a:cubicBezTo>
                    <a:pt x="8458" y="1163"/>
                    <a:pt x="8292" y="1163"/>
                    <a:pt x="8126" y="1080"/>
                  </a:cubicBezTo>
                  <a:cubicBezTo>
                    <a:pt x="8307" y="979"/>
                    <a:pt x="8518" y="908"/>
                    <a:pt x="8730" y="908"/>
                  </a:cubicBezTo>
                  <a:cubicBezTo>
                    <a:pt x="8907" y="908"/>
                    <a:pt x="9085" y="958"/>
                    <a:pt x="9245" y="1080"/>
                  </a:cubicBezTo>
                  <a:cubicBezTo>
                    <a:pt x="9328" y="1080"/>
                    <a:pt x="9411" y="1163"/>
                    <a:pt x="9411" y="1246"/>
                  </a:cubicBezTo>
                  <a:lnTo>
                    <a:pt x="9494" y="1163"/>
                  </a:lnTo>
                  <a:lnTo>
                    <a:pt x="9411" y="1163"/>
                  </a:lnTo>
                  <a:cubicBezTo>
                    <a:pt x="9681" y="977"/>
                    <a:pt x="9847" y="894"/>
                    <a:pt x="10116" y="728"/>
                  </a:cubicBezTo>
                  <a:cubicBezTo>
                    <a:pt x="10282" y="645"/>
                    <a:pt x="10448" y="562"/>
                    <a:pt x="10531" y="458"/>
                  </a:cubicBezTo>
                  <a:cubicBezTo>
                    <a:pt x="9897" y="177"/>
                    <a:pt x="9255" y="1"/>
                    <a:pt x="8719"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1221950" y="2371775"/>
              <a:ext cx="25950" cy="21275"/>
            </a:xfrm>
            <a:custGeom>
              <a:avLst/>
              <a:gdLst/>
              <a:ahLst/>
              <a:cxnLst/>
              <a:rect l="l" t="t" r="r" b="b"/>
              <a:pathLst>
                <a:path w="1038" h="851" extrusionOk="0">
                  <a:moveTo>
                    <a:pt x="871" y="0"/>
                  </a:moveTo>
                  <a:cubicBezTo>
                    <a:pt x="602" y="249"/>
                    <a:pt x="250" y="518"/>
                    <a:pt x="1" y="767"/>
                  </a:cubicBezTo>
                  <a:cubicBezTo>
                    <a:pt x="84" y="850"/>
                    <a:pt x="84" y="850"/>
                    <a:pt x="167" y="850"/>
                  </a:cubicBezTo>
                  <a:cubicBezTo>
                    <a:pt x="436" y="601"/>
                    <a:pt x="685" y="332"/>
                    <a:pt x="1037" y="83"/>
                  </a:cubicBezTo>
                  <a:cubicBezTo>
                    <a:pt x="954" y="83"/>
                    <a:pt x="954"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1193975" y="2401825"/>
              <a:ext cx="23875" cy="21800"/>
            </a:xfrm>
            <a:custGeom>
              <a:avLst/>
              <a:gdLst/>
              <a:ahLst/>
              <a:cxnLst/>
              <a:rect l="l" t="t" r="r" b="b"/>
              <a:pathLst>
                <a:path w="955" h="872" extrusionOk="0">
                  <a:moveTo>
                    <a:pt x="767" y="1"/>
                  </a:moveTo>
                  <a:cubicBezTo>
                    <a:pt x="685" y="83"/>
                    <a:pt x="519" y="166"/>
                    <a:pt x="436" y="353"/>
                  </a:cubicBezTo>
                  <a:cubicBezTo>
                    <a:pt x="332" y="519"/>
                    <a:pt x="166" y="685"/>
                    <a:pt x="0" y="871"/>
                  </a:cubicBezTo>
                  <a:lnTo>
                    <a:pt x="166" y="871"/>
                  </a:lnTo>
                  <a:cubicBezTo>
                    <a:pt x="332" y="767"/>
                    <a:pt x="436" y="602"/>
                    <a:pt x="602" y="436"/>
                  </a:cubicBezTo>
                  <a:cubicBezTo>
                    <a:pt x="685" y="353"/>
                    <a:pt x="850" y="166"/>
                    <a:pt x="954" y="83"/>
                  </a:cubicBezTo>
                  <a:cubicBezTo>
                    <a:pt x="850" y="1"/>
                    <a:pt x="850" y="1"/>
                    <a:pt x="76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1254100" y="2347925"/>
              <a:ext cx="23850" cy="17125"/>
            </a:xfrm>
            <a:custGeom>
              <a:avLst/>
              <a:gdLst/>
              <a:ahLst/>
              <a:cxnLst/>
              <a:rect l="l" t="t" r="r" b="b"/>
              <a:pathLst>
                <a:path w="954" h="685" extrusionOk="0">
                  <a:moveTo>
                    <a:pt x="871" y="1"/>
                  </a:moveTo>
                  <a:cubicBezTo>
                    <a:pt x="518" y="167"/>
                    <a:pt x="270" y="436"/>
                    <a:pt x="0" y="602"/>
                  </a:cubicBezTo>
                  <a:cubicBezTo>
                    <a:pt x="0" y="685"/>
                    <a:pt x="104" y="685"/>
                    <a:pt x="104" y="685"/>
                  </a:cubicBezTo>
                  <a:cubicBezTo>
                    <a:pt x="352" y="519"/>
                    <a:pt x="622" y="249"/>
                    <a:pt x="954" y="84"/>
                  </a:cubicBezTo>
                  <a:cubicBezTo>
                    <a:pt x="871" y="84"/>
                    <a:pt x="871" y="1"/>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1286725" y="2328225"/>
              <a:ext cx="21800" cy="13000"/>
            </a:xfrm>
            <a:custGeom>
              <a:avLst/>
              <a:gdLst/>
              <a:ahLst/>
              <a:cxnLst/>
              <a:rect l="l" t="t" r="r" b="b"/>
              <a:pathLst>
                <a:path w="872" h="520" extrusionOk="0">
                  <a:moveTo>
                    <a:pt x="768" y="1"/>
                  </a:moveTo>
                  <a:cubicBezTo>
                    <a:pt x="519" y="188"/>
                    <a:pt x="250" y="353"/>
                    <a:pt x="1" y="519"/>
                  </a:cubicBezTo>
                  <a:lnTo>
                    <a:pt x="84" y="519"/>
                  </a:lnTo>
                  <a:cubicBezTo>
                    <a:pt x="353" y="353"/>
                    <a:pt x="602" y="188"/>
                    <a:pt x="87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1135425" y="2498725"/>
              <a:ext cx="12975" cy="21800"/>
            </a:xfrm>
            <a:custGeom>
              <a:avLst/>
              <a:gdLst/>
              <a:ahLst/>
              <a:cxnLst/>
              <a:rect l="l" t="t" r="r" b="b"/>
              <a:pathLst>
                <a:path w="519" h="872" extrusionOk="0">
                  <a:moveTo>
                    <a:pt x="435" y="1"/>
                  </a:moveTo>
                  <a:cubicBezTo>
                    <a:pt x="270" y="270"/>
                    <a:pt x="187" y="623"/>
                    <a:pt x="0" y="871"/>
                  </a:cubicBezTo>
                  <a:lnTo>
                    <a:pt x="83" y="871"/>
                  </a:lnTo>
                  <a:cubicBezTo>
                    <a:pt x="187" y="623"/>
                    <a:pt x="352" y="353"/>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1150450" y="2464525"/>
              <a:ext cx="17650" cy="23875"/>
            </a:xfrm>
            <a:custGeom>
              <a:avLst/>
              <a:gdLst/>
              <a:ahLst/>
              <a:cxnLst/>
              <a:rect l="l" t="t" r="r" b="b"/>
              <a:pathLst>
                <a:path w="706" h="955" extrusionOk="0">
                  <a:moveTo>
                    <a:pt x="622" y="1"/>
                  </a:moveTo>
                  <a:cubicBezTo>
                    <a:pt x="353" y="332"/>
                    <a:pt x="187" y="602"/>
                    <a:pt x="0" y="954"/>
                  </a:cubicBezTo>
                  <a:lnTo>
                    <a:pt x="187" y="954"/>
                  </a:lnTo>
                  <a:cubicBezTo>
                    <a:pt x="353" y="685"/>
                    <a:pt x="518" y="332"/>
                    <a:pt x="705" y="84"/>
                  </a:cubicBezTo>
                  <a:lnTo>
                    <a:pt x="62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1172200" y="2431875"/>
              <a:ext cx="19725" cy="23875"/>
            </a:xfrm>
            <a:custGeom>
              <a:avLst/>
              <a:gdLst/>
              <a:ahLst/>
              <a:cxnLst/>
              <a:rect l="l" t="t" r="r" b="b"/>
              <a:pathLst>
                <a:path w="789" h="955" extrusionOk="0">
                  <a:moveTo>
                    <a:pt x="602" y="1"/>
                  </a:moveTo>
                  <a:cubicBezTo>
                    <a:pt x="353" y="353"/>
                    <a:pt x="167" y="602"/>
                    <a:pt x="1" y="871"/>
                  </a:cubicBezTo>
                  <a:lnTo>
                    <a:pt x="84" y="954"/>
                  </a:lnTo>
                  <a:cubicBezTo>
                    <a:pt x="353" y="706"/>
                    <a:pt x="519" y="353"/>
                    <a:pt x="789" y="84"/>
                  </a:cubicBezTo>
                  <a:cubicBezTo>
                    <a:pt x="685" y="84"/>
                    <a:pt x="602" y="84"/>
                    <a:pt x="6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5"/>
          <p:cNvGrpSpPr/>
          <p:nvPr/>
        </p:nvGrpSpPr>
        <p:grpSpPr>
          <a:xfrm rot="-1195919">
            <a:off x="1345812" y="1481232"/>
            <a:ext cx="1082688" cy="1207732"/>
            <a:chOff x="4676975" y="3131500"/>
            <a:chExt cx="565400" cy="630700"/>
          </a:xfrm>
        </p:grpSpPr>
        <p:sp>
          <p:nvSpPr>
            <p:cNvPr id="880" name="Google Shape;880;p45"/>
            <p:cNvSpPr/>
            <p:nvPr/>
          </p:nvSpPr>
          <p:spPr>
            <a:xfrm>
              <a:off x="4676975" y="3131500"/>
              <a:ext cx="565400" cy="630700"/>
            </a:xfrm>
            <a:custGeom>
              <a:avLst/>
              <a:gdLst/>
              <a:ahLst/>
              <a:cxnLst/>
              <a:rect l="l" t="t" r="r" b="b"/>
              <a:pathLst>
                <a:path w="22616" h="25228" extrusionOk="0">
                  <a:moveTo>
                    <a:pt x="11567" y="0"/>
                  </a:moveTo>
                  <a:cubicBezTo>
                    <a:pt x="11132" y="0"/>
                    <a:pt x="10613" y="0"/>
                    <a:pt x="9929" y="83"/>
                  </a:cubicBezTo>
                  <a:cubicBezTo>
                    <a:pt x="9494" y="187"/>
                    <a:pt x="8976" y="352"/>
                    <a:pt x="8458" y="518"/>
                  </a:cubicBezTo>
                  <a:cubicBezTo>
                    <a:pt x="7587" y="788"/>
                    <a:pt x="6737" y="1223"/>
                    <a:pt x="5701" y="1824"/>
                  </a:cubicBezTo>
                  <a:cubicBezTo>
                    <a:pt x="4830" y="2425"/>
                    <a:pt x="4146" y="3109"/>
                    <a:pt x="3441" y="3711"/>
                  </a:cubicBezTo>
                  <a:cubicBezTo>
                    <a:pt x="3109" y="4063"/>
                    <a:pt x="2757" y="4498"/>
                    <a:pt x="2405" y="4851"/>
                  </a:cubicBezTo>
                  <a:cubicBezTo>
                    <a:pt x="2239" y="5182"/>
                    <a:pt x="1969" y="5535"/>
                    <a:pt x="1721" y="5887"/>
                  </a:cubicBezTo>
                  <a:cubicBezTo>
                    <a:pt x="1368" y="6136"/>
                    <a:pt x="1120" y="6571"/>
                    <a:pt x="767" y="7006"/>
                  </a:cubicBezTo>
                  <a:lnTo>
                    <a:pt x="415" y="8043"/>
                  </a:lnTo>
                  <a:lnTo>
                    <a:pt x="332" y="8209"/>
                  </a:lnTo>
                  <a:lnTo>
                    <a:pt x="332" y="8478"/>
                  </a:lnTo>
                  <a:cubicBezTo>
                    <a:pt x="0" y="10800"/>
                    <a:pt x="1037" y="14262"/>
                    <a:pt x="1638" y="16065"/>
                  </a:cubicBezTo>
                  <a:cubicBezTo>
                    <a:pt x="1804" y="16583"/>
                    <a:pt x="1886" y="17019"/>
                    <a:pt x="2073" y="17371"/>
                  </a:cubicBezTo>
                  <a:cubicBezTo>
                    <a:pt x="2322" y="18407"/>
                    <a:pt x="2591" y="19444"/>
                    <a:pt x="3524" y="20729"/>
                  </a:cubicBezTo>
                  <a:cubicBezTo>
                    <a:pt x="3959" y="21434"/>
                    <a:pt x="4478" y="22118"/>
                    <a:pt x="5079" y="22719"/>
                  </a:cubicBezTo>
                  <a:cubicBezTo>
                    <a:pt x="6633" y="24274"/>
                    <a:pt x="8810" y="25227"/>
                    <a:pt x="11049" y="25227"/>
                  </a:cubicBezTo>
                  <a:cubicBezTo>
                    <a:pt x="12251" y="25227"/>
                    <a:pt x="13557" y="24958"/>
                    <a:pt x="14676" y="24357"/>
                  </a:cubicBezTo>
                  <a:cubicBezTo>
                    <a:pt x="17267" y="23237"/>
                    <a:pt x="18656" y="21330"/>
                    <a:pt x="19071" y="19962"/>
                  </a:cubicBezTo>
                  <a:cubicBezTo>
                    <a:pt x="19071" y="19879"/>
                    <a:pt x="19071" y="19879"/>
                    <a:pt x="19174" y="19776"/>
                  </a:cubicBezTo>
                  <a:cubicBezTo>
                    <a:pt x="19257" y="19527"/>
                    <a:pt x="19340" y="19257"/>
                    <a:pt x="19423" y="19009"/>
                  </a:cubicBezTo>
                  <a:cubicBezTo>
                    <a:pt x="19506" y="18843"/>
                    <a:pt x="19506" y="18573"/>
                    <a:pt x="19589" y="18407"/>
                  </a:cubicBezTo>
                  <a:lnTo>
                    <a:pt x="19693" y="18055"/>
                  </a:lnTo>
                  <a:cubicBezTo>
                    <a:pt x="19941" y="17454"/>
                    <a:pt x="20211" y="16853"/>
                    <a:pt x="20460" y="16335"/>
                  </a:cubicBezTo>
                  <a:lnTo>
                    <a:pt x="20625" y="15816"/>
                  </a:lnTo>
                  <a:cubicBezTo>
                    <a:pt x="20895" y="15381"/>
                    <a:pt x="21061" y="14946"/>
                    <a:pt x="21247" y="14427"/>
                  </a:cubicBezTo>
                  <a:cubicBezTo>
                    <a:pt x="21579" y="13743"/>
                    <a:pt x="21849" y="13039"/>
                    <a:pt x="22014" y="12437"/>
                  </a:cubicBezTo>
                  <a:cubicBezTo>
                    <a:pt x="22450" y="10966"/>
                    <a:pt x="22615" y="9515"/>
                    <a:pt x="22450" y="8043"/>
                  </a:cubicBezTo>
                  <a:cubicBezTo>
                    <a:pt x="22367" y="7442"/>
                    <a:pt x="22284" y="6571"/>
                    <a:pt x="21849" y="5701"/>
                  </a:cubicBezTo>
                  <a:cubicBezTo>
                    <a:pt x="21579" y="5182"/>
                    <a:pt x="21247" y="4747"/>
                    <a:pt x="20812" y="4415"/>
                  </a:cubicBezTo>
                  <a:cubicBezTo>
                    <a:pt x="20625" y="4332"/>
                    <a:pt x="20460" y="4229"/>
                    <a:pt x="20211" y="4229"/>
                  </a:cubicBezTo>
                  <a:cubicBezTo>
                    <a:pt x="19589" y="3192"/>
                    <a:pt x="18822" y="2508"/>
                    <a:pt x="17869" y="2260"/>
                  </a:cubicBezTo>
                  <a:lnTo>
                    <a:pt x="17786" y="2260"/>
                  </a:lnTo>
                  <a:cubicBezTo>
                    <a:pt x="17620" y="2156"/>
                    <a:pt x="17433" y="2156"/>
                    <a:pt x="17267" y="2156"/>
                  </a:cubicBezTo>
                  <a:cubicBezTo>
                    <a:pt x="16915" y="1741"/>
                    <a:pt x="16397" y="1223"/>
                    <a:pt x="15630" y="954"/>
                  </a:cubicBezTo>
                  <a:lnTo>
                    <a:pt x="15029" y="788"/>
                  </a:lnTo>
                  <a:lnTo>
                    <a:pt x="14925" y="788"/>
                  </a:lnTo>
                  <a:cubicBezTo>
                    <a:pt x="14676" y="788"/>
                    <a:pt x="14407" y="788"/>
                    <a:pt x="14158" y="871"/>
                  </a:cubicBezTo>
                  <a:cubicBezTo>
                    <a:pt x="13723" y="518"/>
                    <a:pt x="13287" y="352"/>
                    <a:pt x="12956" y="270"/>
                  </a:cubicBezTo>
                  <a:cubicBezTo>
                    <a:pt x="12769" y="187"/>
                    <a:pt x="12334" y="83"/>
                    <a:pt x="12334" y="83"/>
                  </a:cubicBezTo>
                  <a:lnTo>
                    <a:pt x="1156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4823625" y="349890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4709100" y="3268500"/>
              <a:ext cx="499075" cy="458375"/>
            </a:xfrm>
            <a:custGeom>
              <a:avLst/>
              <a:gdLst/>
              <a:ahLst/>
              <a:cxnLst/>
              <a:rect l="l" t="t" r="r" b="b"/>
              <a:pathLst>
                <a:path w="19963" h="18335" extrusionOk="0">
                  <a:moveTo>
                    <a:pt x="16148" y="14047"/>
                  </a:moveTo>
                  <a:cubicBezTo>
                    <a:pt x="15899" y="14296"/>
                    <a:pt x="15713" y="14565"/>
                    <a:pt x="15464" y="14814"/>
                  </a:cubicBezTo>
                  <a:cubicBezTo>
                    <a:pt x="15630" y="14565"/>
                    <a:pt x="15899" y="14296"/>
                    <a:pt x="16065" y="14047"/>
                  </a:cubicBezTo>
                  <a:close/>
                  <a:moveTo>
                    <a:pt x="3110" y="12575"/>
                  </a:moveTo>
                  <a:lnTo>
                    <a:pt x="3110" y="12575"/>
                  </a:lnTo>
                  <a:cubicBezTo>
                    <a:pt x="3379" y="13176"/>
                    <a:pt x="3711" y="13777"/>
                    <a:pt x="4146" y="14399"/>
                  </a:cubicBezTo>
                  <a:cubicBezTo>
                    <a:pt x="4581" y="14917"/>
                    <a:pt x="5017" y="15519"/>
                    <a:pt x="5452" y="15954"/>
                  </a:cubicBezTo>
                  <a:cubicBezTo>
                    <a:pt x="5970" y="16368"/>
                    <a:pt x="6571" y="16804"/>
                    <a:pt x="7173" y="17156"/>
                  </a:cubicBezTo>
                  <a:cubicBezTo>
                    <a:pt x="7774" y="17405"/>
                    <a:pt x="8458" y="17591"/>
                    <a:pt x="9080" y="17591"/>
                  </a:cubicBezTo>
                  <a:cubicBezTo>
                    <a:pt x="9280" y="17616"/>
                    <a:pt x="9480" y="17626"/>
                    <a:pt x="9681" y="17626"/>
                  </a:cubicBezTo>
                  <a:cubicBezTo>
                    <a:pt x="10166" y="17626"/>
                    <a:pt x="10654" y="17567"/>
                    <a:pt x="11153" y="17509"/>
                  </a:cubicBezTo>
                  <a:cubicBezTo>
                    <a:pt x="11837" y="17322"/>
                    <a:pt x="12438" y="17156"/>
                    <a:pt x="13039" y="16804"/>
                  </a:cubicBezTo>
                  <a:cubicBezTo>
                    <a:pt x="13640" y="16472"/>
                    <a:pt x="14262" y="16037"/>
                    <a:pt x="14780" y="15601"/>
                  </a:cubicBezTo>
                  <a:cubicBezTo>
                    <a:pt x="14946" y="15332"/>
                    <a:pt x="15195" y="15083"/>
                    <a:pt x="15464" y="14814"/>
                  </a:cubicBezTo>
                  <a:lnTo>
                    <a:pt x="15464" y="14814"/>
                  </a:lnTo>
                  <a:cubicBezTo>
                    <a:pt x="15298" y="15166"/>
                    <a:pt x="15029" y="15436"/>
                    <a:pt x="14780" y="15684"/>
                  </a:cubicBezTo>
                  <a:cubicBezTo>
                    <a:pt x="14345" y="16203"/>
                    <a:pt x="13744" y="16638"/>
                    <a:pt x="13122" y="16990"/>
                  </a:cubicBezTo>
                  <a:cubicBezTo>
                    <a:pt x="12067" y="17590"/>
                    <a:pt x="10805" y="17856"/>
                    <a:pt x="9587" y="17856"/>
                  </a:cubicBezTo>
                  <a:cubicBezTo>
                    <a:pt x="9417" y="17856"/>
                    <a:pt x="9247" y="17850"/>
                    <a:pt x="9080" y="17840"/>
                  </a:cubicBezTo>
                  <a:cubicBezTo>
                    <a:pt x="8375" y="17757"/>
                    <a:pt x="7691" y="17591"/>
                    <a:pt x="7090" y="17322"/>
                  </a:cubicBezTo>
                  <a:cubicBezTo>
                    <a:pt x="6489" y="16990"/>
                    <a:pt x="5867" y="16555"/>
                    <a:pt x="5348" y="16037"/>
                  </a:cubicBezTo>
                  <a:cubicBezTo>
                    <a:pt x="4830" y="15601"/>
                    <a:pt x="4416" y="15000"/>
                    <a:pt x="4063" y="14482"/>
                  </a:cubicBezTo>
                  <a:cubicBezTo>
                    <a:pt x="3711" y="13881"/>
                    <a:pt x="3379" y="13259"/>
                    <a:pt x="3110" y="12575"/>
                  </a:cubicBezTo>
                  <a:close/>
                  <a:moveTo>
                    <a:pt x="18273" y="0"/>
                  </a:moveTo>
                  <a:cubicBezTo>
                    <a:pt x="18154" y="0"/>
                    <a:pt x="18027" y="20"/>
                    <a:pt x="17889" y="55"/>
                  </a:cubicBezTo>
                  <a:cubicBezTo>
                    <a:pt x="18138" y="138"/>
                    <a:pt x="18408" y="303"/>
                    <a:pt x="18574" y="490"/>
                  </a:cubicBezTo>
                  <a:cubicBezTo>
                    <a:pt x="18822" y="739"/>
                    <a:pt x="19009" y="1008"/>
                    <a:pt x="19092" y="1257"/>
                  </a:cubicBezTo>
                  <a:cubicBezTo>
                    <a:pt x="19340" y="1858"/>
                    <a:pt x="19340" y="2480"/>
                    <a:pt x="19340" y="3081"/>
                  </a:cubicBezTo>
                  <a:cubicBezTo>
                    <a:pt x="19340" y="3599"/>
                    <a:pt x="19258" y="4201"/>
                    <a:pt x="19092" y="4802"/>
                  </a:cubicBezTo>
                  <a:cubicBezTo>
                    <a:pt x="19009" y="5403"/>
                    <a:pt x="18822" y="5921"/>
                    <a:pt x="18656" y="6522"/>
                  </a:cubicBezTo>
                  <a:cubicBezTo>
                    <a:pt x="18491" y="7144"/>
                    <a:pt x="18304" y="7662"/>
                    <a:pt x="18138" y="8263"/>
                  </a:cubicBezTo>
                  <a:cubicBezTo>
                    <a:pt x="17889" y="8782"/>
                    <a:pt x="17620" y="9300"/>
                    <a:pt x="17454" y="9901"/>
                  </a:cubicBezTo>
                  <a:cubicBezTo>
                    <a:pt x="17185" y="10419"/>
                    <a:pt x="17019" y="10937"/>
                    <a:pt x="16853" y="11539"/>
                  </a:cubicBezTo>
                  <a:cubicBezTo>
                    <a:pt x="16666" y="11891"/>
                    <a:pt x="16584" y="12326"/>
                    <a:pt x="16501" y="12741"/>
                  </a:cubicBezTo>
                  <a:cubicBezTo>
                    <a:pt x="16418" y="12927"/>
                    <a:pt x="16418" y="13093"/>
                    <a:pt x="16418" y="13176"/>
                  </a:cubicBezTo>
                  <a:lnTo>
                    <a:pt x="16418" y="13259"/>
                  </a:lnTo>
                  <a:cubicBezTo>
                    <a:pt x="16231" y="13259"/>
                    <a:pt x="16065" y="13363"/>
                    <a:pt x="15982" y="13529"/>
                  </a:cubicBezTo>
                  <a:cubicBezTo>
                    <a:pt x="15817" y="13611"/>
                    <a:pt x="15713" y="13777"/>
                    <a:pt x="15547" y="13881"/>
                  </a:cubicBezTo>
                  <a:cubicBezTo>
                    <a:pt x="15381" y="14130"/>
                    <a:pt x="15112" y="14482"/>
                    <a:pt x="14863" y="14731"/>
                  </a:cubicBezTo>
                  <a:cubicBezTo>
                    <a:pt x="14345" y="15249"/>
                    <a:pt x="13827" y="15767"/>
                    <a:pt x="13225" y="16203"/>
                  </a:cubicBezTo>
                  <a:cubicBezTo>
                    <a:pt x="12604" y="16638"/>
                    <a:pt x="12002" y="16887"/>
                    <a:pt x="11235" y="17073"/>
                  </a:cubicBezTo>
                  <a:cubicBezTo>
                    <a:pt x="10789" y="17231"/>
                    <a:pt x="10350" y="17289"/>
                    <a:pt x="9894" y="17289"/>
                  </a:cubicBezTo>
                  <a:cubicBezTo>
                    <a:pt x="9630" y="17289"/>
                    <a:pt x="9360" y="17269"/>
                    <a:pt x="9080" y="17239"/>
                  </a:cubicBezTo>
                  <a:cubicBezTo>
                    <a:pt x="8375" y="17239"/>
                    <a:pt x="7608" y="17073"/>
                    <a:pt x="7007" y="16721"/>
                  </a:cubicBezTo>
                  <a:cubicBezTo>
                    <a:pt x="6302" y="16368"/>
                    <a:pt x="5784" y="15850"/>
                    <a:pt x="5266" y="15332"/>
                  </a:cubicBezTo>
                  <a:cubicBezTo>
                    <a:pt x="4830" y="14731"/>
                    <a:pt x="4499" y="14130"/>
                    <a:pt x="4146" y="13446"/>
                  </a:cubicBezTo>
                  <a:lnTo>
                    <a:pt x="3628" y="12492"/>
                  </a:lnTo>
                  <a:cubicBezTo>
                    <a:pt x="3545" y="12409"/>
                    <a:pt x="3462" y="12223"/>
                    <a:pt x="3276" y="12057"/>
                  </a:cubicBezTo>
                  <a:cubicBezTo>
                    <a:pt x="3276" y="11974"/>
                    <a:pt x="3193" y="11891"/>
                    <a:pt x="3110" y="11891"/>
                  </a:cubicBezTo>
                  <a:cubicBezTo>
                    <a:pt x="3068" y="11850"/>
                    <a:pt x="3027" y="11829"/>
                    <a:pt x="2996" y="11829"/>
                  </a:cubicBezTo>
                  <a:cubicBezTo>
                    <a:pt x="2965" y="11829"/>
                    <a:pt x="2944" y="11850"/>
                    <a:pt x="2944" y="11891"/>
                  </a:cubicBezTo>
                  <a:lnTo>
                    <a:pt x="2861" y="11891"/>
                  </a:lnTo>
                  <a:cubicBezTo>
                    <a:pt x="2861" y="10937"/>
                    <a:pt x="2674" y="10067"/>
                    <a:pt x="2509" y="9217"/>
                  </a:cubicBezTo>
                  <a:cubicBezTo>
                    <a:pt x="2239" y="8263"/>
                    <a:pt x="1990" y="7393"/>
                    <a:pt x="1721" y="6522"/>
                  </a:cubicBezTo>
                  <a:cubicBezTo>
                    <a:pt x="1555" y="5672"/>
                    <a:pt x="1389" y="4719"/>
                    <a:pt x="1306" y="3765"/>
                  </a:cubicBezTo>
                  <a:cubicBezTo>
                    <a:pt x="1306" y="3413"/>
                    <a:pt x="1389" y="2998"/>
                    <a:pt x="1472" y="2646"/>
                  </a:cubicBezTo>
                  <a:cubicBezTo>
                    <a:pt x="1203" y="2646"/>
                    <a:pt x="1037" y="2646"/>
                    <a:pt x="871" y="2729"/>
                  </a:cubicBezTo>
                  <a:cubicBezTo>
                    <a:pt x="788" y="2729"/>
                    <a:pt x="684" y="2812"/>
                    <a:pt x="601" y="2895"/>
                  </a:cubicBezTo>
                  <a:cubicBezTo>
                    <a:pt x="519" y="2895"/>
                    <a:pt x="519" y="2998"/>
                    <a:pt x="436" y="3081"/>
                  </a:cubicBezTo>
                  <a:cubicBezTo>
                    <a:pt x="0" y="5154"/>
                    <a:pt x="1120" y="8512"/>
                    <a:pt x="1638" y="10150"/>
                  </a:cubicBezTo>
                  <a:cubicBezTo>
                    <a:pt x="2343" y="12140"/>
                    <a:pt x="2239" y="12927"/>
                    <a:pt x="3462" y="14482"/>
                  </a:cubicBezTo>
                  <a:cubicBezTo>
                    <a:pt x="3794" y="15083"/>
                    <a:pt x="4229" y="15767"/>
                    <a:pt x="4747" y="16286"/>
                  </a:cubicBezTo>
                  <a:cubicBezTo>
                    <a:pt x="5869" y="17407"/>
                    <a:pt x="7681" y="18334"/>
                    <a:pt x="9797" y="18334"/>
                  </a:cubicBezTo>
                  <a:cubicBezTo>
                    <a:pt x="10771" y="18334"/>
                    <a:pt x="11808" y="18138"/>
                    <a:pt x="12873" y="17674"/>
                  </a:cubicBezTo>
                  <a:cubicBezTo>
                    <a:pt x="15029" y="16638"/>
                    <a:pt x="16148" y="15083"/>
                    <a:pt x="16501" y="14047"/>
                  </a:cubicBezTo>
                  <a:lnTo>
                    <a:pt x="16501" y="13881"/>
                  </a:lnTo>
                  <a:cubicBezTo>
                    <a:pt x="16584" y="13611"/>
                    <a:pt x="16749" y="13363"/>
                    <a:pt x="16853" y="13093"/>
                  </a:cubicBezTo>
                  <a:cubicBezTo>
                    <a:pt x="16936" y="12845"/>
                    <a:pt x="17019" y="12492"/>
                    <a:pt x="17102" y="12140"/>
                  </a:cubicBezTo>
                  <a:cubicBezTo>
                    <a:pt x="17371" y="11539"/>
                    <a:pt x="17620" y="10855"/>
                    <a:pt x="17889" y="10253"/>
                  </a:cubicBezTo>
                  <a:cubicBezTo>
                    <a:pt x="18138" y="9632"/>
                    <a:pt x="18491" y="9030"/>
                    <a:pt x="18739" y="8429"/>
                  </a:cubicBezTo>
                  <a:cubicBezTo>
                    <a:pt x="19009" y="7828"/>
                    <a:pt x="19175" y="7227"/>
                    <a:pt x="19340" y="6626"/>
                  </a:cubicBezTo>
                  <a:cubicBezTo>
                    <a:pt x="19776" y="5320"/>
                    <a:pt x="19962" y="4035"/>
                    <a:pt x="19776" y="2729"/>
                  </a:cubicBezTo>
                  <a:cubicBezTo>
                    <a:pt x="19693" y="2128"/>
                    <a:pt x="19610" y="1444"/>
                    <a:pt x="19340" y="822"/>
                  </a:cubicBezTo>
                  <a:cubicBezTo>
                    <a:pt x="19175" y="573"/>
                    <a:pt x="19009" y="303"/>
                    <a:pt x="18739" y="138"/>
                  </a:cubicBezTo>
                  <a:cubicBezTo>
                    <a:pt x="18594" y="40"/>
                    <a:pt x="18441" y="0"/>
                    <a:pt x="1827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4745900" y="333255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5020025" y="3205075"/>
              <a:ext cx="25" cy="25"/>
            </a:xfrm>
            <a:custGeom>
              <a:avLst/>
              <a:gdLst/>
              <a:ahLst/>
              <a:cxnLst/>
              <a:rect l="l" t="t" r="r" b="b"/>
              <a:pathLst>
                <a:path w="1" h="1" extrusionOk="0">
                  <a:moveTo>
                    <a:pt x="1"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4983225" y="3168275"/>
              <a:ext cx="40975" cy="36825"/>
            </a:xfrm>
            <a:custGeom>
              <a:avLst/>
              <a:gdLst/>
              <a:ahLst/>
              <a:cxnLst/>
              <a:rect l="l" t="t" r="r" b="b"/>
              <a:pathLst>
                <a:path w="1639" h="1473" extrusionOk="0">
                  <a:moveTo>
                    <a:pt x="1" y="1"/>
                  </a:moveTo>
                  <a:cubicBezTo>
                    <a:pt x="53" y="53"/>
                    <a:pt x="113" y="72"/>
                    <a:pt x="171" y="79"/>
                  </a:cubicBezTo>
                  <a:lnTo>
                    <a:pt x="171" y="79"/>
                  </a:lnTo>
                  <a:cubicBezTo>
                    <a:pt x="116" y="53"/>
                    <a:pt x="59" y="27"/>
                    <a:pt x="1" y="1"/>
                  </a:cubicBezTo>
                  <a:close/>
                  <a:moveTo>
                    <a:pt x="171" y="79"/>
                  </a:moveTo>
                  <a:cubicBezTo>
                    <a:pt x="291" y="138"/>
                    <a:pt x="405" y="199"/>
                    <a:pt x="519" y="270"/>
                  </a:cubicBezTo>
                  <a:cubicBezTo>
                    <a:pt x="706" y="353"/>
                    <a:pt x="955" y="602"/>
                    <a:pt x="1120" y="789"/>
                  </a:cubicBezTo>
                  <a:cubicBezTo>
                    <a:pt x="1307" y="954"/>
                    <a:pt x="1390" y="1203"/>
                    <a:pt x="1473" y="1473"/>
                  </a:cubicBezTo>
                  <a:cubicBezTo>
                    <a:pt x="1556" y="1390"/>
                    <a:pt x="1556" y="1307"/>
                    <a:pt x="1639" y="1203"/>
                  </a:cubicBezTo>
                  <a:cubicBezTo>
                    <a:pt x="1307" y="685"/>
                    <a:pt x="789" y="270"/>
                    <a:pt x="270" y="84"/>
                  </a:cubicBezTo>
                  <a:cubicBezTo>
                    <a:pt x="239" y="84"/>
                    <a:pt x="206" y="84"/>
                    <a:pt x="171" y="7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4767650" y="3181250"/>
              <a:ext cx="178825" cy="229075"/>
            </a:xfrm>
            <a:custGeom>
              <a:avLst/>
              <a:gdLst/>
              <a:ahLst/>
              <a:cxnLst/>
              <a:rect l="l" t="t" r="r" b="b"/>
              <a:pathLst>
                <a:path w="7153" h="9163" extrusionOk="0">
                  <a:moveTo>
                    <a:pt x="5598" y="1306"/>
                  </a:moveTo>
                  <a:cubicBezTo>
                    <a:pt x="5598" y="1306"/>
                    <a:pt x="5515" y="1638"/>
                    <a:pt x="5432" y="2156"/>
                  </a:cubicBezTo>
                  <a:cubicBezTo>
                    <a:pt x="5432" y="2239"/>
                    <a:pt x="5266" y="2239"/>
                    <a:pt x="5266" y="2239"/>
                  </a:cubicBezTo>
                  <a:lnTo>
                    <a:pt x="5183" y="1472"/>
                  </a:lnTo>
                  <a:cubicBezTo>
                    <a:pt x="5349" y="1389"/>
                    <a:pt x="5432" y="1389"/>
                    <a:pt x="5598" y="1306"/>
                  </a:cubicBezTo>
                  <a:close/>
                  <a:moveTo>
                    <a:pt x="4831" y="1638"/>
                  </a:moveTo>
                  <a:lnTo>
                    <a:pt x="4913" y="2425"/>
                  </a:lnTo>
                  <a:cubicBezTo>
                    <a:pt x="4665" y="2508"/>
                    <a:pt x="4395" y="2674"/>
                    <a:pt x="4147" y="2757"/>
                  </a:cubicBezTo>
                  <a:cubicBezTo>
                    <a:pt x="4147" y="2425"/>
                    <a:pt x="4043" y="2073"/>
                    <a:pt x="4043" y="1990"/>
                  </a:cubicBezTo>
                  <a:cubicBezTo>
                    <a:pt x="4312" y="1907"/>
                    <a:pt x="4561" y="1721"/>
                    <a:pt x="4831" y="1638"/>
                  </a:cubicBezTo>
                  <a:close/>
                  <a:moveTo>
                    <a:pt x="5349" y="2591"/>
                  </a:moveTo>
                  <a:cubicBezTo>
                    <a:pt x="5349" y="2757"/>
                    <a:pt x="5349" y="2861"/>
                    <a:pt x="5266" y="3026"/>
                  </a:cubicBezTo>
                  <a:lnTo>
                    <a:pt x="5266" y="2674"/>
                  </a:lnTo>
                  <a:lnTo>
                    <a:pt x="5349" y="2591"/>
                  </a:lnTo>
                  <a:close/>
                  <a:moveTo>
                    <a:pt x="3711" y="2239"/>
                  </a:moveTo>
                  <a:cubicBezTo>
                    <a:pt x="3711" y="2342"/>
                    <a:pt x="3794" y="2674"/>
                    <a:pt x="3794" y="3026"/>
                  </a:cubicBezTo>
                  <a:cubicBezTo>
                    <a:pt x="3525" y="3192"/>
                    <a:pt x="3276" y="3462"/>
                    <a:pt x="3006" y="3628"/>
                  </a:cubicBezTo>
                  <a:cubicBezTo>
                    <a:pt x="2924" y="3192"/>
                    <a:pt x="2841" y="2861"/>
                    <a:pt x="2841" y="2861"/>
                  </a:cubicBezTo>
                  <a:cubicBezTo>
                    <a:pt x="3110" y="2591"/>
                    <a:pt x="3359" y="2425"/>
                    <a:pt x="3711" y="2239"/>
                  </a:cubicBezTo>
                  <a:close/>
                  <a:moveTo>
                    <a:pt x="4913" y="2861"/>
                  </a:moveTo>
                  <a:lnTo>
                    <a:pt x="4996" y="3628"/>
                  </a:lnTo>
                  <a:cubicBezTo>
                    <a:pt x="4748" y="3793"/>
                    <a:pt x="4561" y="3897"/>
                    <a:pt x="4395" y="4063"/>
                  </a:cubicBezTo>
                  <a:cubicBezTo>
                    <a:pt x="4312" y="3793"/>
                    <a:pt x="4312" y="3462"/>
                    <a:pt x="4229" y="3192"/>
                  </a:cubicBezTo>
                  <a:cubicBezTo>
                    <a:pt x="4478" y="3026"/>
                    <a:pt x="4665" y="2944"/>
                    <a:pt x="4913" y="2861"/>
                  </a:cubicBezTo>
                  <a:close/>
                  <a:moveTo>
                    <a:pt x="2488" y="3109"/>
                  </a:moveTo>
                  <a:cubicBezTo>
                    <a:pt x="2592" y="3192"/>
                    <a:pt x="2592" y="3545"/>
                    <a:pt x="2675" y="3897"/>
                  </a:cubicBezTo>
                  <a:cubicBezTo>
                    <a:pt x="2405" y="4146"/>
                    <a:pt x="2157" y="4415"/>
                    <a:pt x="1970" y="4581"/>
                  </a:cubicBezTo>
                  <a:lnTo>
                    <a:pt x="1804" y="3793"/>
                  </a:lnTo>
                  <a:cubicBezTo>
                    <a:pt x="1970" y="3545"/>
                    <a:pt x="2239" y="3379"/>
                    <a:pt x="2488" y="3109"/>
                  </a:cubicBezTo>
                  <a:close/>
                  <a:moveTo>
                    <a:pt x="3877" y="3462"/>
                  </a:moveTo>
                  <a:cubicBezTo>
                    <a:pt x="3960" y="3711"/>
                    <a:pt x="3960" y="3980"/>
                    <a:pt x="4043" y="4312"/>
                  </a:cubicBezTo>
                  <a:cubicBezTo>
                    <a:pt x="3794" y="4581"/>
                    <a:pt x="3525" y="4747"/>
                    <a:pt x="3276" y="4934"/>
                  </a:cubicBezTo>
                  <a:cubicBezTo>
                    <a:pt x="3193" y="4664"/>
                    <a:pt x="3193" y="4312"/>
                    <a:pt x="3110" y="4063"/>
                  </a:cubicBezTo>
                  <a:cubicBezTo>
                    <a:pt x="3359" y="3897"/>
                    <a:pt x="3628" y="3628"/>
                    <a:pt x="3877" y="3462"/>
                  </a:cubicBezTo>
                  <a:close/>
                  <a:moveTo>
                    <a:pt x="1452" y="4146"/>
                  </a:moveTo>
                  <a:lnTo>
                    <a:pt x="1638" y="4934"/>
                  </a:lnTo>
                  <a:cubicBezTo>
                    <a:pt x="1452" y="5182"/>
                    <a:pt x="1369" y="5348"/>
                    <a:pt x="1286" y="5452"/>
                  </a:cubicBezTo>
                  <a:cubicBezTo>
                    <a:pt x="1203" y="5182"/>
                    <a:pt x="1120" y="5016"/>
                    <a:pt x="1037" y="4747"/>
                  </a:cubicBezTo>
                  <a:cubicBezTo>
                    <a:pt x="1037" y="4747"/>
                    <a:pt x="1120" y="4498"/>
                    <a:pt x="1452" y="4146"/>
                  </a:cubicBezTo>
                  <a:close/>
                  <a:moveTo>
                    <a:pt x="5079" y="4063"/>
                  </a:moveTo>
                  <a:lnTo>
                    <a:pt x="5079" y="4063"/>
                  </a:lnTo>
                  <a:cubicBezTo>
                    <a:pt x="4913" y="4581"/>
                    <a:pt x="4748" y="5182"/>
                    <a:pt x="4561" y="5783"/>
                  </a:cubicBezTo>
                  <a:lnTo>
                    <a:pt x="4561" y="5535"/>
                  </a:lnTo>
                  <a:cubicBezTo>
                    <a:pt x="4478" y="5182"/>
                    <a:pt x="4478" y="4830"/>
                    <a:pt x="4395" y="4498"/>
                  </a:cubicBezTo>
                  <a:cubicBezTo>
                    <a:pt x="4665" y="4312"/>
                    <a:pt x="4831" y="4146"/>
                    <a:pt x="5079" y="4063"/>
                  </a:cubicBezTo>
                  <a:close/>
                  <a:moveTo>
                    <a:pt x="2758" y="4312"/>
                  </a:moveTo>
                  <a:cubicBezTo>
                    <a:pt x="2841" y="4664"/>
                    <a:pt x="2841" y="4934"/>
                    <a:pt x="2924" y="5265"/>
                  </a:cubicBezTo>
                  <a:cubicBezTo>
                    <a:pt x="2675" y="5535"/>
                    <a:pt x="2488" y="5701"/>
                    <a:pt x="2322" y="5866"/>
                  </a:cubicBezTo>
                  <a:lnTo>
                    <a:pt x="2074" y="5016"/>
                  </a:lnTo>
                  <a:cubicBezTo>
                    <a:pt x="2239" y="4830"/>
                    <a:pt x="2488" y="4581"/>
                    <a:pt x="2758" y="4312"/>
                  </a:cubicBezTo>
                  <a:close/>
                  <a:moveTo>
                    <a:pt x="4043" y="4747"/>
                  </a:moveTo>
                  <a:cubicBezTo>
                    <a:pt x="4147" y="5099"/>
                    <a:pt x="4147" y="5452"/>
                    <a:pt x="4229" y="5701"/>
                  </a:cubicBezTo>
                  <a:cubicBezTo>
                    <a:pt x="3960" y="5866"/>
                    <a:pt x="3711" y="6053"/>
                    <a:pt x="3525" y="6219"/>
                  </a:cubicBezTo>
                  <a:cubicBezTo>
                    <a:pt x="3442" y="5970"/>
                    <a:pt x="3442" y="5701"/>
                    <a:pt x="3359" y="5348"/>
                  </a:cubicBezTo>
                  <a:cubicBezTo>
                    <a:pt x="3525" y="5182"/>
                    <a:pt x="3794" y="5016"/>
                    <a:pt x="4043" y="4747"/>
                  </a:cubicBezTo>
                  <a:close/>
                  <a:moveTo>
                    <a:pt x="1804" y="5348"/>
                  </a:moveTo>
                  <a:lnTo>
                    <a:pt x="1970" y="6219"/>
                  </a:lnTo>
                  <a:cubicBezTo>
                    <a:pt x="1887" y="6302"/>
                    <a:pt x="1804" y="6385"/>
                    <a:pt x="1721" y="6488"/>
                  </a:cubicBezTo>
                  <a:cubicBezTo>
                    <a:pt x="1638" y="6302"/>
                    <a:pt x="1555" y="6053"/>
                    <a:pt x="1452" y="5783"/>
                  </a:cubicBezTo>
                  <a:cubicBezTo>
                    <a:pt x="1452" y="5783"/>
                    <a:pt x="1638" y="5618"/>
                    <a:pt x="1804" y="5348"/>
                  </a:cubicBezTo>
                  <a:close/>
                  <a:moveTo>
                    <a:pt x="2074" y="6654"/>
                  </a:moveTo>
                  <a:lnTo>
                    <a:pt x="2239" y="7172"/>
                  </a:lnTo>
                  <a:cubicBezTo>
                    <a:pt x="2157" y="7089"/>
                    <a:pt x="2074" y="7006"/>
                    <a:pt x="1970" y="6820"/>
                  </a:cubicBezTo>
                  <a:cubicBezTo>
                    <a:pt x="1970" y="6820"/>
                    <a:pt x="2074" y="6737"/>
                    <a:pt x="2074" y="6654"/>
                  </a:cubicBezTo>
                  <a:close/>
                  <a:moveTo>
                    <a:pt x="3006" y="5701"/>
                  </a:moveTo>
                  <a:cubicBezTo>
                    <a:pt x="3110" y="5970"/>
                    <a:pt x="3110" y="6302"/>
                    <a:pt x="3193" y="6571"/>
                  </a:cubicBezTo>
                  <a:cubicBezTo>
                    <a:pt x="2924" y="6820"/>
                    <a:pt x="2758" y="7006"/>
                    <a:pt x="2592" y="7172"/>
                  </a:cubicBezTo>
                  <a:lnTo>
                    <a:pt x="2405" y="6302"/>
                  </a:lnTo>
                  <a:cubicBezTo>
                    <a:pt x="2592" y="6136"/>
                    <a:pt x="2758" y="5970"/>
                    <a:pt x="3006" y="5701"/>
                  </a:cubicBezTo>
                  <a:close/>
                  <a:moveTo>
                    <a:pt x="4229" y="6136"/>
                  </a:moveTo>
                  <a:lnTo>
                    <a:pt x="4229" y="6488"/>
                  </a:lnTo>
                  <a:cubicBezTo>
                    <a:pt x="4147" y="6654"/>
                    <a:pt x="4043" y="6820"/>
                    <a:pt x="3960" y="6903"/>
                  </a:cubicBezTo>
                  <a:cubicBezTo>
                    <a:pt x="3877" y="7089"/>
                    <a:pt x="3794" y="7255"/>
                    <a:pt x="3711" y="7338"/>
                  </a:cubicBezTo>
                  <a:cubicBezTo>
                    <a:pt x="3628" y="7172"/>
                    <a:pt x="3628" y="6903"/>
                    <a:pt x="3628" y="6737"/>
                  </a:cubicBezTo>
                  <a:cubicBezTo>
                    <a:pt x="3794" y="6488"/>
                    <a:pt x="3960" y="6302"/>
                    <a:pt x="4229" y="6136"/>
                  </a:cubicBezTo>
                  <a:close/>
                  <a:moveTo>
                    <a:pt x="3276" y="7006"/>
                  </a:moveTo>
                  <a:cubicBezTo>
                    <a:pt x="3276" y="7255"/>
                    <a:pt x="3276" y="7525"/>
                    <a:pt x="3359" y="7608"/>
                  </a:cubicBezTo>
                  <a:cubicBezTo>
                    <a:pt x="3234" y="7691"/>
                    <a:pt x="3126" y="7732"/>
                    <a:pt x="3017" y="7732"/>
                  </a:cubicBezTo>
                  <a:cubicBezTo>
                    <a:pt x="2908" y="7732"/>
                    <a:pt x="2799" y="7691"/>
                    <a:pt x="2675" y="7608"/>
                  </a:cubicBezTo>
                  <a:cubicBezTo>
                    <a:pt x="2758" y="7525"/>
                    <a:pt x="3006" y="7255"/>
                    <a:pt x="3276" y="7006"/>
                  </a:cubicBezTo>
                  <a:close/>
                  <a:moveTo>
                    <a:pt x="7152" y="0"/>
                  </a:moveTo>
                  <a:lnTo>
                    <a:pt x="7152" y="0"/>
                  </a:lnTo>
                  <a:cubicBezTo>
                    <a:pt x="5701" y="270"/>
                    <a:pt x="4312" y="871"/>
                    <a:pt x="3110" y="1721"/>
                  </a:cubicBezTo>
                  <a:cubicBezTo>
                    <a:pt x="2488" y="2156"/>
                    <a:pt x="1970" y="2591"/>
                    <a:pt x="1369" y="3109"/>
                  </a:cubicBezTo>
                  <a:cubicBezTo>
                    <a:pt x="851" y="3628"/>
                    <a:pt x="415" y="4146"/>
                    <a:pt x="1" y="4747"/>
                  </a:cubicBezTo>
                  <a:cubicBezTo>
                    <a:pt x="602" y="5265"/>
                    <a:pt x="851" y="6488"/>
                    <a:pt x="1203" y="7089"/>
                  </a:cubicBezTo>
                  <a:cubicBezTo>
                    <a:pt x="1452" y="7773"/>
                    <a:pt x="1887" y="8644"/>
                    <a:pt x="2405" y="9162"/>
                  </a:cubicBezTo>
                  <a:cubicBezTo>
                    <a:pt x="2758" y="9162"/>
                    <a:pt x="3006" y="9079"/>
                    <a:pt x="3276" y="8976"/>
                  </a:cubicBezTo>
                  <a:cubicBezTo>
                    <a:pt x="3525" y="8810"/>
                    <a:pt x="3794" y="8561"/>
                    <a:pt x="3960" y="8375"/>
                  </a:cubicBezTo>
                  <a:cubicBezTo>
                    <a:pt x="4395" y="7939"/>
                    <a:pt x="4748" y="7338"/>
                    <a:pt x="4996" y="6820"/>
                  </a:cubicBezTo>
                  <a:cubicBezTo>
                    <a:pt x="5183" y="6571"/>
                    <a:pt x="5266" y="6302"/>
                    <a:pt x="5432" y="6053"/>
                  </a:cubicBezTo>
                  <a:cubicBezTo>
                    <a:pt x="5515" y="5701"/>
                    <a:pt x="5598" y="5452"/>
                    <a:pt x="5701" y="5099"/>
                  </a:cubicBezTo>
                  <a:cubicBezTo>
                    <a:pt x="5867" y="4581"/>
                    <a:pt x="5950" y="3980"/>
                    <a:pt x="6116" y="3379"/>
                  </a:cubicBezTo>
                  <a:cubicBezTo>
                    <a:pt x="6302" y="2757"/>
                    <a:pt x="6385" y="2156"/>
                    <a:pt x="6551" y="1555"/>
                  </a:cubicBezTo>
                  <a:cubicBezTo>
                    <a:pt x="6634" y="1306"/>
                    <a:pt x="6738" y="954"/>
                    <a:pt x="6821" y="684"/>
                  </a:cubicBezTo>
                  <a:cubicBezTo>
                    <a:pt x="6903" y="435"/>
                    <a:pt x="6986" y="166"/>
                    <a:pt x="715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5156325" y="326985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4719975" y="3166200"/>
              <a:ext cx="468500" cy="523825"/>
            </a:xfrm>
            <a:custGeom>
              <a:avLst/>
              <a:gdLst/>
              <a:ahLst/>
              <a:cxnLst/>
              <a:rect l="l" t="t" r="r" b="b"/>
              <a:pathLst>
                <a:path w="18740" h="20953" extrusionOk="0">
                  <a:moveTo>
                    <a:pt x="9681" y="768"/>
                  </a:moveTo>
                  <a:lnTo>
                    <a:pt x="9930" y="954"/>
                  </a:lnTo>
                  <a:cubicBezTo>
                    <a:pt x="9764" y="1037"/>
                    <a:pt x="9681" y="1120"/>
                    <a:pt x="9681" y="1203"/>
                  </a:cubicBezTo>
                  <a:cubicBezTo>
                    <a:pt x="9577" y="1390"/>
                    <a:pt x="9577" y="1473"/>
                    <a:pt x="9681" y="1638"/>
                  </a:cubicBezTo>
                  <a:lnTo>
                    <a:pt x="9329" y="1556"/>
                  </a:lnTo>
                  <a:cubicBezTo>
                    <a:pt x="9163" y="1203"/>
                    <a:pt x="9329" y="872"/>
                    <a:pt x="9681" y="768"/>
                  </a:cubicBezTo>
                  <a:close/>
                  <a:moveTo>
                    <a:pt x="9246" y="1721"/>
                  </a:moveTo>
                  <a:lnTo>
                    <a:pt x="9577" y="1804"/>
                  </a:lnTo>
                  <a:cubicBezTo>
                    <a:pt x="9412" y="2074"/>
                    <a:pt x="9329" y="2426"/>
                    <a:pt x="9246" y="2675"/>
                  </a:cubicBezTo>
                  <a:cubicBezTo>
                    <a:pt x="9163" y="3027"/>
                    <a:pt x="9059" y="3276"/>
                    <a:pt x="9163" y="3628"/>
                  </a:cubicBezTo>
                  <a:lnTo>
                    <a:pt x="8810" y="3546"/>
                  </a:lnTo>
                  <a:cubicBezTo>
                    <a:pt x="8645" y="2944"/>
                    <a:pt x="8810" y="2157"/>
                    <a:pt x="9246" y="1721"/>
                  </a:cubicBezTo>
                  <a:close/>
                  <a:moveTo>
                    <a:pt x="8728" y="3711"/>
                  </a:moveTo>
                  <a:lnTo>
                    <a:pt x="9059" y="3794"/>
                  </a:lnTo>
                  <a:cubicBezTo>
                    <a:pt x="8893" y="4064"/>
                    <a:pt x="8810" y="4395"/>
                    <a:pt x="8728" y="4665"/>
                  </a:cubicBezTo>
                  <a:cubicBezTo>
                    <a:pt x="8728" y="5017"/>
                    <a:pt x="8645" y="5266"/>
                    <a:pt x="8728" y="5618"/>
                  </a:cubicBezTo>
                  <a:lnTo>
                    <a:pt x="8375" y="5536"/>
                  </a:lnTo>
                  <a:lnTo>
                    <a:pt x="8292" y="5536"/>
                  </a:lnTo>
                  <a:cubicBezTo>
                    <a:pt x="8209" y="4914"/>
                    <a:pt x="8375" y="4230"/>
                    <a:pt x="8728" y="3711"/>
                  </a:cubicBezTo>
                  <a:close/>
                  <a:moveTo>
                    <a:pt x="8292" y="5701"/>
                  </a:moveTo>
                  <a:lnTo>
                    <a:pt x="8645" y="5784"/>
                  </a:lnTo>
                  <a:cubicBezTo>
                    <a:pt x="8458" y="6054"/>
                    <a:pt x="8375" y="6385"/>
                    <a:pt x="8292" y="6655"/>
                  </a:cubicBezTo>
                  <a:cubicBezTo>
                    <a:pt x="8209" y="6987"/>
                    <a:pt x="8126" y="7256"/>
                    <a:pt x="8126" y="7608"/>
                  </a:cubicBezTo>
                  <a:lnTo>
                    <a:pt x="7774" y="7505"/>
                  </a:lnTo>
                  <a:cubicBezTo>
                    <a:pt x="7691" y="6904"/>
                    <a:pt x="7857" y="6137"/>
                    <a:pt x="8292" y="5701"/>
                  </a:cubicBezTo>
                  <a:close/>
                  <a:moveTo>
                    <a:pt x="11319" y="4914"/>
                  </a:moveTo>
                  <a:lnTo>
                    <a:pt x="11319" y="4914"/>
                  </a:lnTo>
                  <a:cubicBezTo>
                    <a:pt x="10981" y="6503"/>
                    <a:pt x="10491" y="8303"/>
                    <a:pt x="10067" y="8303"/>
                  </a:cubicBezTo>
                  <a:cubicBezTo>
                    <a:pt x="10049" y="8303"/>
                    <a:pt x="10031" y="8299"/>
                    <a:pt x="10013" y="8293"/>
                  </a:cubicBezTo>
                  <a:cubicBezTo>
                    <a:pt x="9577" y="8127"/>
                    <a:pt x="11236" y="5100"/>
                    <a:pt x="11319" y="4914"/>
                  </a:cubicBezTo>
                  <a:close/>
                  <a:moveTo>
                    <a:pt x="2074" y="7422"/>
                  </a:moveTo>
                  <a:cubicBezTo>
                    <a:pt x="2426" y="7505"/>
                    <a:pt x="2592" y="8023"/>
                    <a:pt x="2509" y="8293"/>
                  </a:cubicBezTo>
                  <a:lnTo>
                    <a:pt x="2426" y="8293"/>
                  </a:lnTo>
                  <a:lnTo>
                    <a:pt x="2152" y="8422"/>
                  </a:lnTo>
                  <a:lnTo>
                    <a:pt x="2152" y="8422"/>
                  </a:lnTo>
                  <a:cubicBezTo>
                    <a:pt x="2134" y="8351"/>
                    <a:pt x="2074" y="8280"/>
                    <a:pt x="2074" y="8210"/>
                  </a:cubicBezTo>
                  <a:cubicBezTo>
                    <a:pt x="2074" y="8127"/>
                    <a:pt x="2074" y="8127"/>
                    <a:pt x="1991" y="8023"/>
                  </a:cubicBezTo>
                  <a:cubicBezTo>
                    <a:pt x="1991" y="7940"/>
                    <a:pt x="1991" y="7857"/>
                    <a:pt x="1908" y="7857"/>
                  </a:cubicBezTo>
                  <a:cubicBezTo>
                    <a:pt x="1804" y="7774"/>
                    <a:pt x="1804" y="7691"/>
                    <a:pt x="1721" y="7691"/>
                  </a:cubicBezTo>
                  <a:lnTo>
                    <a:pt x="2074" y="7422"/>
                  </a:lnTo>
                  <a:close/>
                  <a:moveTo>
                    <a:pt x="7691" y="7691"/>
                  </a:moveTo>
                  <a:lnTo>
                    <a:pt x="8023" y="7774"/>
                  </a:lnTo>
                  <a:cubicBezTo>
                    <a:pt x="7857" y="8023"/>
                    <a:pt x="7691" y="8293"/>
                    <a:pt x="7505" y="8541"/>
                  </a:cubicBezTo>
                  <a:cubicBezTo>
                    <a:pt x="7339" y="8894"/>
                    <a:pt x="7173" y="9163"/>
                    <a:pt x="7090" y="9412"/>
                  </a:cubicBezTo>
                  <a:lnTo>
                    <a:pt x="6820" y="9163"/>
                  </a:lnTo>
                  <a:cubicBezTo>
                    <a:pt x="6903" y="8645"/>
                    <a:pt x="7256" y="8023"/>
                    <a:pt x="7691" y="7691"/>
                  </a:cubicBezTo>
                  <a:close/>
                  <a:moveTo>
                    <a:pt x="14159" y="5618"/>
                  </a:moveTo>
                  <a:lnTo>
                    <a:pt x="14159" y="5618"/>
                  </a:lnTo>
                  <a:cubicBezTo>
                    <a:pt x="13723" y="6904"/>
                    <a:pt x="13205" y="8375"/>
                    <a:pt x="12355" y="9578"/>
                  </a:cubicBezTo>
                  <a:cubicBezTo>
                    <a:pt x="12355" y="9578"/>
                    <a:pt x="13392" y="6738"/>
                    <a:pt x="14159" y="5618"/>
                  </a:cubicBezTo>
                  <a:close/>
                  <a:moveTo>
                    <a:pt x="17454" y="7774"/>
                  </a:moveTo>
                  <a:cubicBezTo>
                    <a:pt x="17537" y="7774"/>
                    <a:pt x="17537" y="7857"/>
                    <a:pt x="17620" y="7857"/>
                  </a:cubicBezTo>
                  <a:cubicBezTo>
                    <a:pt x="17351" y="8127"/>
                    <a:pt x="17102" y="8458"/>
                    <a:pt x="17019" y="8811"/>
                  </a:cubicBezTo>
                  <a:cubicBezTo>
                    <a:pt x="16936" y="9059"/>
                    <a:pt x="16833" y="9246"/>
                    <a:pt x="16833" y="9495"/>
                  </a:cubicBezTo>
                  <a:lnTo>
                    <a:pt x="16833" y="9578"/>
                  </a:lnTo>
                  <a:lnTo>
                    <a:pt x="16833" y="9681"/>
                  </a:lnTo>
                  <a:lnTo>
                    <a:pt x="16833" y="9847"/>
                  </a:lnTo>
                  <a:lnTo>
                    <a:pt x="16667" y="9847"/>
                  </a:lnTo>
                  <a:lnTo>
                    <a:pt x="16667" y="9764"/>
                  </a:lnTo>
                  <a:lnTo>
                    <a:pt x="16501" y="9764"/>
                  </a:lnTo>
                  <a:cubicBezTo>
                    <a:pt x="16314" y="9059"/>
                    <a:pt x="16667" y="8210"/>
                    <a:pt x="17268" y="7774"/>
                  </a:cubicBezTo>
                  <a:close/>
                  <a:moveTo>
                    <a:pt x="2509" y="8541"/>
                  </a:moveTo>
                  <a:cubicBezTo>
                    <a:pt x="3027" y="8977"/>
                    <a:pt x="3276" y="9764"/>
                    <a:pt x="3193" y="10365"/>
                  </a:cubicBezTo>
                  <a:lnTo>
                    <a:pt x="2841" y="10448"/>
                  </a:lnTo>
                  <a:cubicBezTo>
                    <a:pt x="2841" y="10096"/>
                    <a:pt x="2758" y="9847"/>
                    <a:pt x="2675" y="9495"/>
                  </a:cubicBezTo>
                  <a:cubicBezTo>
                    <a:pt x="2592" y="9246"/>
                    <a:pt x="2426" y="8894"/>
                    <a:pt x="2156" y="8645"/>
                  </a:cubicBezTo>
                  <a:lnTo>
                    <a:pt x="2509" y="8541"/>
                  </a:lnTo>
                  <a:close/>
                  <a:moveTo>
                    <a:pt x="6655" y="9329"/>
                  </a:moveTo>
                  <a:lnTo>
                    <a:pt x="6903" y="9578"/>
                  </a:lnTo>
                  <a:cubicBezTo>
                    <a:pt x="6820" y="9681"/>
                    <a:pt x="6738" y="9681"/>
                    <a:pt x="6655" y="9764"/>
                  </a:cubicBezTo>
                  <a:lnTo>
                    <a:pt x="6572" y="9764"/>
                  </a:lnTo>
                  <a:cubicBezTo>
                    <a:pt x="6572" y="9764"/>
                    <a:pt x="6572" y="9847"/>
                    <a:pt x="6468" y="9847"/>
                  </a:cubicBezTo>
                  <a:cubicBezTo>
                    <a:pt x="6468" y="9847"/>
                    <a:pt x="6385" y="9847"/>
                    <a:pt x="6302" y="9930"/>
                  </a:cubicBezTo>
                  <a:lnTo>
                    <a:pt x="6219" y="10013"/>
                  </a:lnTo>
                  <a:lnTo>
                    <a:pt x="6136" y="10013"/>
                  </a:lnTo>
                  <a:cubicBezTo>
                    <a:pt x="6054" y="10013"/>
                    <a:pt x="5950" y="10096"/>
                    <a:pt x="5867" y="10096"/>
                  </a:cubicBezTo>
                  <a:cubicBezTo>
                    <a:pt x="5618" y="10282"/>
                    <a:pt x="5432" y="10365"/>
                    <a:pt x="5266" y="10531"/>
                  </a:cubicBezTo>
                  <a:cubicBezTo>
                    <a:pt x="5266" y="10614"/>
                    <a:pt x="5266" y="10614"/>
                    <a:pt x="5183" y="10718"/>
                  </a:cubicBezTo>
                  <a:cubicBezTo>
                    <a:pt x="5100" y="10801"/>
                    <a:pt x="5100" y="10967"/>
                    <a:pt x="5100" y="11132"/>
                  </a:cubicBezTo>
                  <a:lnTo>
                    <a:pt x="4748" y="10967"/>
                  </a:lnTo>
                  <a:cubicBezTo>
                    <a:pt x="4665" y="10718"/>
                    <a:pt x="4748" y="10448"/>
                    <a:pt x="5017" y="10282"/>
                  </a:cubicBezTo>
                  <a:lnTo>
                    <a:pt x="5183" y="10282"/>
                  </a:lnTo>
                  <a:lnTo>
                    <a:pt x="5183" y="10200"/>
                  </a:lnTo>
                  <a:lnTo>
                    <a:pt x="5183" y="10096"/>
                  </a:lnTo>
                  <a:cubicBezTo>
                    <a:pt x="5618" y="9764"/>
                    <a:pt x="6136" y="9495"/>
                    <a:pt x="6655" y="9329"/>
                  </a:cubicBezTo>
                  <a:close/>
                  <a:moveTo>
                    <a:pt x="10013" y="8541"/>
                  </a:moveTo>
                  <a:cubicBezTo>
                    <a:pt x="10013" y="8728"/>
                    <a:pt x="10096" y="8977"/>
                    <a:pt x="10199" y="9163"/>
                  </a:cubicBezTo>
                  <a:cubicBezTo>
                    <a:pt x="10365" y="9329"/>
                    <a:pt x="10531" y="9412"/>
                    <a:pt x="10718" y="9578"/>
                  </a:cubicBezTo>
                  <a:cubicBezTo>
                    <a:pt x="11132" y="9764"/>
                    <a:pt x="11567" y="9847"/>
                    <a:pt x="12003" y="9930"/>
                  </a:cubicBezTo>
                  <a:cubicBezTo>
                    <a:pt x="12086" y="10200"/>
                    <a:pt x="12086" y="10448"/>
                    <a:pt x="12169" y="10614"/>
                  </a:cubicBezTo>
                  <a:cubicBezTo>
                    <a:pt x="12355" y="10884"/>
                    <a:pt x="12438" y="11049"/>
                    <a:pt x="12604" y="11236"/>
                  </a:cubicBezTo>
                  <a:cubicBezTo>
                    <a:pt x="12956" y="11651"/>
                    <a:pt x="13392" y="11920"/>
                    <a:pt x="13827" y="12086"/>
                  </a:cubicBezTo>
                  <a:cubicBezTo>
                    <a:pt x="13557" y="12086"/>
                    <a:pt x="13309" y="12003"/>
                    <a:pt x="13039" y="11920"/>
                  </a:cubicBezTo>
                  <a:cubicBezTo>
                    <a:pt x="12790" y="11837"/>
                    <a:pt x="12521" y="11651"/>
                    <a:pt x="12355" y="11485"/>
                  </a:cubicBezTo>
                  <a:cubicBezTo>
                    <a:pt x="12086" y="11319"/>
                    <a:pt x="12003" y="11049"/>
                    <a:pt x="11837" y="10801"/>
                  </a:cubicBezTo>
                  <a:cubicBezTo>
                    <a:pt x="11754" y="10718"/>
                    <a:pt x="11754" y="10531"/>
                    <a:pt x="11650" y="10448"/>
                  </a:cubicBezTo>
                  <a:lnTo>
                    <a:pt x="11650" y="10282"/>
                  </a:lnTo>
                  <a:cubicBezTo>
                    <a:pt x="11485" y="10282"/>
                    <a:pt x="11402" y="10200"/>
                    <a:pt x="11236" y="10200"/>
                  </a:cubicBezTo>
                  <a:cubicBezTo>
                    <a:pt x="11049" y="10096"/>
                    <a:pt x="10800" y="10013"/>
                    <a:pt x="10531" y="9847"/>
                  </a:cubicBezTo>
                  <a:cubicBezTo>
                    <a:pt x="10365" y="9681"/>
                    <a:pt x="10199" y="9495"/>
                    <a:pt x="10013" y="9246"/>
                  </a:cubicBezTo>
                  <a:cubicBezTo>
                    <a:pt x="10013" y="9163"/>
                    <a:pt x="9930" y="9059"/>
                    <a:pt x="9930" y="8977"/>
                  </a:cubicBezTo>
                  <a:cubicBezTo>
                    <a:pt x="9847" y="9163"/>
                    <a:pt x="9681" y="9329"/>
                    <a:pt x="9412" y="9495"/>
                  </a:cubicBezTo>
                  <a:cubicBezTo>
                    <a:pt x="9246" y="9681"/>
                    <a:pt x="8976" y="9847"/>
                    <a:pt x="8728" y="9847"/>
                  </a:cubicBezTo>
                  <a:cubicBezTo>
                    <a:pt x="8458" y="9930"/>
                    <a:pt x="8209" y="9930"/>
                    <a:pt x="7940" y="9930"/>
                  </a:cubicBezTo>
                  <a:cubicBezTo>
                    <a:pt x="7691" y="9847"/>
                    <a:pt x="7422" y="9764"/>
                    <a:pt x="7173" y="9578"/>
                  </a:cubicBezTo>
                  <a:lnTo>
                    <a:pt x="7173" y="9578"/>
                  </a:lnTo>
                  <a:cubicBezTo>
                    <a:pt x="7422" y="9681"/>
                    <a:pt x="7691" y="9764"/>
                    <a:pt x="7940" y="9764"/>
                  </a:cubicBezTo>
                  <a:cubicBezTo>
                    <a:pt x="8209" y="9764"/>
                    <a:pt x="8458" y="9764"/>
                    <a:pt x="8645" y="9681"/>
                  </a:cubicBezTo>
                  <a:cubicBezTo>
                    <a:pt x="9163" y="9578"/>
                    <a:pt x="9577" y="9246"/>
                    <a:pt x="9930" y="8894"/>
                  </a:cubicBezTo>
                  <a:lnTo>
                    <a:pt x="9930" y="8541"/>
                  </a:lnTo>
                  <a:close/>
                  <a:moveTo>
                    <a:pt x="16418" y="10013"/>
                  </a:moveTo>
                  <a:cubicBezTo>
                    <a:pt x="16418" y="10013"/>
                    <a:pt x="16501" y="10096"/>
                    <a:pt x="16584" y="10096"/>
                  </a:cubicBezTo>
                  <a:cubicBezTo>
                    <a:pt x="16584" y="10096"/>
                    <a:pt x="16667" y="10200"/>
                    <a:pt x="16750" y="10200"/>
                  </a:cubicBezTo>
                  <a:cubicBezTo>
                    <a:pt x="16418" y="10448"/>
                    <a:pt x="16149" y="10801"/>
                    <a:pt x="16066" y="11132"/>
                  </a:cubicBezTo>
                  <a:cubicBezTo>
                    <a:pt x="15983" y="11319"/>
                    <a:pt x="15900" y="11568"/>
                    <a:pt x="15900" y="11754"/>
                  </a:cubicBezTo>
                  <a:cubicBezTo>
                    <a:pt x="15900" y="11837"/>
                    <a:pt x="15796" y="11920"/>
                    <a:pt x="15796" y="11920"/>
                  </a:cubicBezTo>
                  <a:lnTo>
                    <a:pt x="15796" y="12003"/>
                  </a:lnTo>
                  <a:cubicBezTo>
                    <a:pt x="15796" y="12086"/>
                    <a:pt x="15796" y="12169"/>
                    <a:pt x="15900" y="12272"/>
                  </a:cubicBezTo>
                  <a:cubicBezTo>
                    <a:pt x="15796" y="12272"/>
                    <a:pt x="15796" y="12169"/>
                    <a:pt x="15796" y="12169"/>
                  </a:cubicBezTo>
                  <a:lnTo>
                    <a:pt x="15630" y="12169"/>
                  </a:lnTo>
                  <a:lnTo>
                    <a:pt x="15630" y="12086"/>
                  </a:lnTo>
                  <a:lnTo>
                    <a:pt x="15547" y="12086"/>
                  </a:lnTo>
                  <a:cubicBezTo>
                    <a:pt x="15382" y="11402"/>
                    <a:pt x="15713" y="10448"/>
                    <a:pt x="16314" y="10013"/>
                  </a:cubicBezTo>
                  <a:close/>
                  <a:moveTo>
                    <a:pt x="3193" y="10531"/>
                  </a:moveTo>
                  <a:cubicBezTo>
                    <a:pt x="3462" y="10801"/>
                    <a:pt x="3628" y="11049"/>
                    <a:pt x="3711" y="11402"/>
                  </a:cubicBezTo>
                  <a:lnTo>
                    <a:pt x="3711" y="11485"/>
                  </a:lnTo>
                  <a:cubicBezTo>
                    <a:pt x="3794" y="11754"/>
                    <a:pt x="3877" y="12086"/>
                    <a:pt x="3794" y="12438"/>
                  </a:cubicBezTo>
                  <a:lnTo>
                    <a:pt x="3462" y="12521"/>
                  </a:lnTo>
                  <a:cubicBezTo>
                    <a:pt x="3462" y="12169"/>
                    <a:pt x="3359" y="11837"/>
                    <a:pt x="3276" y="11568"/>
                  </a:cubicBezTo>
                  <a:cubicBezTo>
                    <a:pt x="3193" y="11236"/>
                    <a:pt x="3110" y="10967"/>
                    <a:pt x="2841" y="10718"/>
                  </a:cubicBezTo>
                  <a:cubicBezTo>
                    <a:pt x="3027" y="10614"/>
                    <a:pt x="3110" y="10614"/>
                    <a:pt x="3193" y="10531"/>
                  </a:cubicBezTo>
                  <a:close/>
                  <a:moveTo>
                    <a:pt x="13723" y="12272"/>
                  </a:moveTo>
                  <a:lnTo>
                    <a:pt x="13723" y="12272"/>
                  </a:lnTo>
                  <a:cubicBezTo>
                    <a:pt x="13910" y="12355"/>
                    <a:pt x="13993" y="12355"/>
                    <a:pt x="14076" y="12438"/>
                  </a:cubicBezTo>
                  <a:cubicBezTo>
                    <a:pt x="14159" y="12687"/>
                    <a:pt x="13993" y="13039"/>
                    <a:pt x="13827" y="13309"/>
                  </a:cubicBezTo>
                  <a:cubicBezTo>
                    <a:pt x="13723" y="13205"/>
                    <a:pt x="13557" y="13205"/>
                    <a:pt x="13474" y="13205"/>
                  </a:cubicBezTo>
                  <a:cubicBezTo>
                    <a:pt x="13474" y="13122"/>
                    <a:pt x="13557" y="13122"/>
                    <a:pt x="13557" y="13039"/>
                  </a:cubicBezTo>
                  <a:cubicBezTo>
                    <a:pt x="13640" y="13039"/>
                    <a:pt x="13640" y="13039"/>
                    <a:pt x="13640" y="12957"/>
                  </a:cubicBezTo>
                  <a:cubicBezTo>
                    <a:pt x="13640" y="12957"/>
                    <a:pt x="13723" y="12874"/>
                    <a:pt x="13723" y="12791"/>
                  </a:cubicBezTo>
                  <a:cubicBezTo>
                    <a:pt x="13723" y="12687"/>
                    <a:pt x="13827" y="12604"/>
                    <a:pt x="13827" y="12521"/>
                  </a:cubicBezTo>
                  <a:lnTo>
                    <a:pt x="13827" y="12438"/>
                  </a:lnTo>
                  <a:cubicBezTo>
                    <a:pt x="13827" y="12355"/>
                    <a:pt x="13723" y="12355"/>
                    <a:pt x="13723" y="12272"/>
                  </a:cubicBezTo>
                  <a:close/>
                  <a:moveTo>
                    <a:pt x="4665" y="11132"/>
                  </a:moveTo>
                  <a:lnTo>
                    <a:pt x="5017" y="11236"/>
                  </a:lnTo>
                  <a:cubicBezTo>
                    <a:pt x="4748" y="11485"/>
                    <a:pt x="4582" y="11837"/>
                    <a:pt x="4499" y="12086"/>
                  </a:cubicBezTo>
                  <a:cubicBezTo>
                    <a:pt x="4499" y="12438"/>
                    <a:pt x="4395" y="12687"/>
                    <a:pt x="4499" y="13039"/>
                  </a:cubicBezTo>
                  <a:lnTo>
                    <a:pt x="4312" y="13039"/>
                  </a:lnTo>
                  <a:cubicBezTo>
                    <a:pt x="4395" y="13122"/>
                    <a:pt x="4395" y="13122"/>
                    <a:pt x="4395" y="13205"/>
                  </a:cubicBezTo>
                  <a:lnTo>
                    <a:pt x="4582" y="13205"/>
                  </a:lnTo>
                  <a:cubicBezTo>
                    <a:pt x="4748" y="13475"/>
                    <a:pt x="4748" y="13827"/>
                    <a:pt x="4748" y="14076"/>
                  </a:cubicBezTo>
                  <a:lnTo>
                    <a:pt x="4665" y="13993"/>
                  </a:lnTo>
                  <a:lnTo>
                    <a:pt x="4665" y="13993"/>
                  </a:lnTo>
                  <a:cubicBezTo>
                    <a:pt x="4748" y="14076"/>
                    <a:pt x="4748" y="14159"/>
                    <a:pt x="4748" y="14242"/>
                  </a:cubicBezTo>
                  <a:cubicBezTo>
                    <a:pt x="4665" y="14242"/>
                    <a:pt x="4665" y="14345"/>
                    <a:pt x="4665" y="14345"/>
                  </a:cubicBezTo>
                  <a:lnTo>
                    <a:pt x="4395" y="14511"/>
                  </a:lnTo>
                  <a:cubicBezTo>
                    <a:pt x="4312" y="14159"/>
                    <a:pt x="4146" y="13910"/>
                    <a:pt x="4064" y="13558"/>
                  </a:cubicBezTo>
                  <a:cubicBezTo>
                    <a:pt x="3877" y="13309"/>
                    <a:pt x="3711" y="13039"/>
                    <a:pt x="3545" y="12687"/>
                  </a:cubicBezTo>
                  <a:lnTo>
                    <a:pt x="3877" y="12604"/>
                  </a:lnTo>
                  <a:cubicBezTo>
                    <a:pt x="3981" y="12687"/>
                    <a:pt x="4064" y="12687"/>
                    <a:pt x="4146" y="12791"/>
                  </a:cubicBezTo>
                  <a:cubicBezTo>
                    <a:pt x="3981" y="11754"/>
                    <a:pt x="4582" y="11236"/>
                    <a:pt x="4665" y="11132"/>
                  </a:cubicBezTo>
                  <a:close/>
                  <a:moveTo>
                    <a:pt x="15382" y="12355"/>
                  </a:moveTo>
                  <a:cubicBezTo>
                    <a:pt x="15464" y="12355"/>
                    <a:pt x="15464" y="12438"/>
                    <a:pt x="15547" y="12438"/>
                  </a:cubicBezTo>
                  <a:cubicBezTo>
                    <a:pt x="15630" y="12438"/>
                    <a:pt x="15630" y="12438"/>
                    <a:pt x="15713" y="12521"/>
                  </a:cubicBezTo>
                  <a:cubicBezTo>
                    <a:pt x="15382" y="12791"/>
                    <a:pt x="15195" y="13039"/>
                    <a:pt x="15029" y="13392"/>
                  </a:cubicBezTo>
                  <a:cubicBezTo>
                    <a:pt x="14946" y="13641"/>
                    <a:pt x="14863" y="13910"/>
                    <a:pt x="14760" y="14076"/>
                  </a:cubicBezTo>
                  <a:lnTo>
                    <a:pt x="14760" y="14159"/>
                  </a:lnTo>
                  <a:lnTo>
                    <a:pt x="14760" y="14345"/>
                  </a:lnTo>
                  <a:lnTo>
                    <a:pt x="14760" y="14594"/>
                  </a:lnTo>
                  <a:cubicBezTo>
                    <a:pt x="14677" y="14511"/>
                    <a:pt x="14677" y="14511"/>
                    <a:pt x="14594" y="14511"/>
                  </a:cubicBezTo>
                  <a:cubicBezTo>
                    <a:pt x="14511" y="14511"/>
                    <a:pt x="14511" y="14428"/>
                    <a:pt x="14428" y="14428"/>
                  </a:cubicBezTo>
                  <a:cubicBezTo>
                    <a:pt x="14345" y="13641"/>
                    <a:pt x="14760" y="12791"/>
                    <a:pt x="15382" y="12355"/>
                  </a:cubicBezTo>
                  <a:close/>
                  <a:moveTo>
                    <a:pt x="13392" y="13392"/>
                  </a:moveTo>
                  <a:lnTo>
                    <a:pt x="13723" y="13475"/>
                  </a:lnTo>
                  <a:cubicBezTo>
                    <a:pt x="13910" y="14076"/>
                    <a:pt x="13827" y="14864"/>
                    <a:pt x="13557" y="15382"/>
                  </a:cubicBezTo>
                  <a:lnTo>
                    <a:pt x="13205" y="15382"/>
                  </a:lnTo>
                  <a:cubicBezTo>
                    <a:pt x="13309" y="15029"/>
                    <a:pt x="13392" y="14677"/>
                    <a:pt x="13392" y="14428"/>
                  </a:cubicBezTo>
                  <a:cubicBezTo>
                    <a:pt x="13392" y="14076"/>
                    <a:pt x="13474" y="13724"/>
                    <a:pt x="13392" y="13392"/>
                  </a:cubicBezTo>
                  <a:close/>
                  <a:moveTo>
                    <a:pt x="4831" y="14428"/>
                  </a:moveTo>
                  <a:cubicBezTo>
                    <a:pt x="5349" y="14677"/>
                    <a:pt x="5950" y="15029"/>
                    <a:pt x="6302" y="15548"/>
                  </a:cubicBezTo>
                  <a:lnTo>
                    <a:pt x="6136" y="15900"/>
                  </a:lnTo>
                  <a:cubicBezTo>
                    <a:pt x="5867" y="15631"/>
                    <a:pt x="5618" y="15465"/>
                    <a:pt x="5349" y="15195"/>
                  </a:cubicBezTo>
                  <a:cubicBezTo>
                    <a:pt x="5100" y="15029"/>
                    <a:pt x="4831" y="14864"/>
                    <a:pt x="4582" y="14677"/>
                  </a:cubicBezTo>
                  <a:lnTo>
                    <a:pt x="4831" y="14428"/>
                  </a:lnTo>
                  <a:close/>
                  <a:moveTo>
                    <a:pt x="6468" y="15631"/>
                  </a:moveTo>
                  <a:cubicBezTo>
                    <a:pt x="6986" y="15631"/>
                    <a:pt x="7505" y="15796"/>
                    <a:pt x="7857" y="16066"/>
                  </a:cubicBezTo>
                  <a:cubicBezTo>
                    <a:pt x="8023" y="16149"/>
                    <a:pt x="8126" y="16315"/>
                    <a:pt x="8292" y="16418"/>
                  </a:cubicBezTo>
                  <a:lnTo>
                    <a:pt x="8126" y="16750"/>
                  </a:lnTo>
                  <a:cubicBezTo>
                    <a:pt x="7857" y="16501"/>
                    <a:pt x="7608" y="16418"/>
                    <a:pt x="7256" y="16232"/>
                  </a:cubicBezTo>
                  <a:cubicBezTo>
                    <a:pt x="6986" y="16149"/>
                    <a:pt x="6655" y="15983"/>
                    <a:pt x="6302" y="15983"/>
                  </a:cubicBezTo>
                  <a:lnTo>
                    <a:pt x="6468" y="15631"/>
                  </a:lnTo>
                  <a:close/>
                  <a:moveTo>
                    <a:pt x="13557" y="15548"/>
                  </a:moveTo>
                  <a:cubicBezTo>
                    <a:pt x="13827" y="16066"/>
                    <a:pt x="13910" y="16833"/>
                    <a:pt x="13723" y="17455"/>
                  </a:cubicBezTo>
                  <a:lnTo>
                    <a:pt x="13392" y="17538"/>
                  </a:lnTo>
                  <a:cubicBezTo>
                    <a:pt x="13474" y="17185"/>
                    <a:pt x="13392" y="16833"/>
                    <a:pt x="13392" y="16501"/>
                  </a:cubicBezTo>
                  <a:cubicBezTo>
                    <a:pt x="13392" y="16232"/>
                    <a:pt x="13309" y="15900"/>
                    <a:pt x="13205" y="15548"/>
                  </a:cubicBezTo>
                  <a:close/>
                  <a:moveTo>
                    <a:pt x="8458" y="16501"/>
                  </a:moveTo>
                  <a:cubicBezTo>
                    <a:pt x="9059" y="16501"/>
                    <a:pt x="9847" y="16833"/>
                    <a:pt x="10199" y="17455"/>
                  </a:cubicBezTo>
                  <a:lnTo>
                    <a:pt x="10013" y="17703"/>
                  </a:lnTo>
                  <a:cubicBezTo>
                    <a:pt x="9764" y="17455"/>
                    <a:pt x="9495" y="17268"/>
                    <a:pt x="9246" y="17102"/>
                  </a:cubicBezTo>
                  <a:cubicBezTo>
                    <a:pt x="9059" y="17019"/>
                    <a:pt x="8976" y="16937"/>
                    <a:pt x="8810" y="16937"/>
                  </a:cubicBezTo>
                  <a:cubicBezTo>
                    <a:pt x="8645" y="16833"/>
                    <a:pt x="8458" y="16833"/>
                    <a:pt x="8292" y="16833"/>
                  </a:cubicBezTo>
                  <a:lnTo>
                    <a:pt x="8458" y="16501"/>
                  </a:lnTo>
                  <a:close/>
                  <a:moveTo>
                    <a:pt x="13827" y="17621"/>
                  </a:moveTo>
                  <a:cubicBezTo>
                    <a:pt x="13910" y="17786"/>
                    <a:pt x="13910" y="17869"/>
                    <a:pt x="13993" y="18056"/>
                  </a:cubicBezTo>
                  <a:cubicBezTo>
                    <a:pt x="13993" y="18222"/>
                    <a:pt x="14076" y="18388"/>
                    <a:pt x="13993" y="18491"/>
                  </a:cubicBezTo>
                  <a:lnTo>
                    <a:pt x="13640" y="18657"/>
                  </a:lnTo>
                  <a:cubicBezTo>
                    <a:pt x="13640" y="18574"/>
                    <a:pt x="13723" y="18574"/>
                    <a:pt x="13723" y="18491"/>
                  </a:cubicBezTo>
                  <a:lnTo>
                    <a:pt x="13723" y="18388"/>
                  </a:lnTo>
                  <a:lnTo>
                    <a:pt x="13723" y="18305"/>
                  </a:lnTo>
                  <a:cubicBezTo>
                    <a:pt x="13723" y="18305"/>
                    <a:pt x="13723" y="18222"/>
                    <a:pt x="13640" y="18139"/>
                  </a:cubicBezTo>
                  <a:lnTo>
                    <a:pt x="13640" y="17973"/>
                  </a:lnTo>
                  <a:cubicBezTo>
                    <a:pt x="13640" y="17973"/>
                    <a:pt x="13557" y="17973"/>
                    <a:pt x="13557" y="17869"/>
                  </a:cubicBezTo>
                  <a:lnTo>
                    <a:pt x="13557" y="17786"/>
                  </a:lnTo>
                  <a:cubicBezTo>
                    <a:pt x="13474" y="17786"/>
                    <a:pt x="13474" y="17786"/>
                    <a:pt x="13474" y="17703"/>
                  </a:cubicBezTo>
                  <a:lnTo>
                    <a:pt x="13827" y="17621"/>
                  </a:lnTo>
                  <a:close/>
                  <a:moveTo>
                    <a:pt x="10365" y="17538"/>
                  </a:moveTo>
                  <a:cubicBezTo>
                    <a:pt x="10966" y="17703"/>
                    <a:pt x="11650" y="18305"/>
                    <a:pt x="11754" y="18906"/>
                  </a:cubicBezTo>
                  <a:lnTo>
                    <a:pt x="11485" y="19175"/>
                  </a:lnTo>
                  <a:cubicBezTo>
                    <a:pt x="11485" y="19092"/>
                    <a:pt x="11402" y="19009"/>
                    <a:pt x="11402" y="18906"/>
                  </a:cubicBezTo>
                  <a:lnTo>
                    <a:pt x="11236" y="18740"/>
                  </a:lnTo>
                  <a:cubicBezTo>
                    <a:pt x="11236" y="18657"/>
                    <a:pt x="11132" y="18574"/>
                    <a:pt x="11132" y="18574"/>
                  </a:cubicBezTo>
                  <a:cubicBezTo>
                    <a:pt x="11049" y="18491"/>
                    <a:pt x="11049" y="18388"/>
                    <a:pt x="10966" y="18305"/>
                  </a:cubicBezTo>
                  <a:lnTo>
                    <a:pt x="10800" y="18222"/>
                  </a:lnTo>
                  <a:cubicBezTo>
                    <a:pt x="10718" y="18139"/>
                    <a:pt x="10614" y="18056"/>
                    <a:pt x="10614" y="18056"/>
                  </a:cubicBezTo>
                  <a:cubicBezTo>
                    <a:pt x="10531" y="17973"/>
                    <a:pt x="10448" y="17973"/>
                    <a:pt x="10365" y="17869"/>
                  </a:cubicBezTo>
                  <a:cubicBezTo>
                    <a:pt x="10294" y="17869"/>
                    <a:pt x="10223" y="17869"/>
                    <a:pt x="10138" y="17817"/>
                  </a:cubicBezTo>
                  <a:lnTo>
                    <a:pt x="10138" y="17817"/>
                  </a:lnTo>
                  <a:lnTo>
                    <a:pt x="10365" y="17538"/>
                  </a:lnTo>
                  <a:close/>
                  <a:moveTo>
                    <a:pt x="11920" y="19092"/>
                  </a:moveTo>
                  <a:cubicBezTo>
                    <a:pt x="12169" y="19175"/>
                    <a:pt x="12355" y="19341"/>
                    <a:pt x="12438" y="19611"/>
                  </a:cubicBezTo>
                  <a:lnTo>
                    <a:pt x="12438" y="19942"/>
                  </a:lnTo>
                  <a:lnTo>
                    <a:pt x="12086" y="20046"/>
                  </a:lnTo>
                  <a:cubicBezTo>
                    <a:pt x="12086" y="19859"/>
                    <a:pt x="12086" y="19776"/>
                    <a:pt x="12003" y="19611"/>
                  </a:cubicBezTo>
                  <a:cubicBezTo>
                    <a:pt x="11920" y="19528"/>
                    <a:pt x="11754" y="19341"/>
                    <a:pt x="11567" y="19341"/>
                  </a:cubicBezTo>
                  <a:lnTo>
                    <a:pt x="11920" y="19092"/>
                  </a:lnTo>
                  <a:close/>
                  <a:moveTo>
                    <a:pt x="9847" y="1"/>
                  </a:moveTo>
                  <a:cubicBezTo>
                    <a:pt x="9329" y="1"/>
                    <a:pt x="8893" y="84"/>
                    <a:pt x="8458" y="84"/>
                  </a:cubicBezTo>
                  <a:cubicBezTo>
                    <a:pt x="8023" y="167"/>
                    <a:pt x="7608" y="250"/>
                    <a:pt x="7173" y="436"/>
                  </a:cubicBezTo>
                  <a:cubicBezTo>
                    <a:pt x="6302" y="685"/>
                    <a:pt x="5535" y="1120"/>
                    <a:pt x="4748" y="1638"/>
                  </a:cubicBezTo>
                  <a:cubicBezTo>
                    <a:pt x="4064" y="2157"/>
                    <a:pt x="3359" y="2675"/>
                    <a:pt x="2675" y="3359"/>
                  </a:cubicBezTo>
                  <a:cubicBezTo>
                    <a:pt x="2426" y="3628"/>
                    <a:pt x="2074" y="3981"/>
                    <a:pt x="1804" y="4313"/>
                  </a:cubicBezTo>
                  <a:cubicBezTo>
                    <a:pt x="1555" y="4665"/>
                    <a:pt x="1286" y="5017"/>
                    <a:pt x="1037" y="5432"/>
                  </a:cubicBezTo>
                  <a:cubicBezTo>
                    <a:pt x="768" y="5618"/>
                    <a:pt x="519" y="5867"/>
                    <a:pt x="249" y="6385"/>
                  </a:cubicBezTo>
                  <a:cubicBezTo>
                    <a:pt x="84" y="6655"/>
                    <a:pt x="1" y="6904"/>
                    <a:pt x="1" y="7173"/>
                  </a:cubicBezTo>
                  <a:cubicBezTo>
                    <a:pt x="1" y="6987"/>
                    <a:pt x="166" y="6821"/>
                    <a:pt x="436" y="6738"/>
                  </a:cubicBezTo>
                  <a:cubicBezTo>
                    <a:pt x="519" y="6655"/>
                    <a:pt x="602" y="6655"/>
                    <a:pt x="685" y="6655"/>
                  </a:cubicBezTo>
                  <a:lnTo>
                    <a:pt x="1037" y="6655"/>
                  </a:lnTo>
                  <a:lnTo>
                    <a:pt x="1037" y="6468"/>
                  </a:lnTo>
                  <a:cubicBezTo>
                    <a:pt x="1120" y="6054"/>
                    <a:pt x="1389" y="5619"/>
                    <a:pt x="1721" y="5266"/>
                  </a:cubicBezTo>
                  <a:lnTo>
                    <a:pt x="1721" y="5266"/>
                  </a:lnTo>
                  <a:cubicBezTo>
                    <a:pt x="1389" y="5619"/>
                    <a:pt x="1203" y="6054"/>
                    <a:pt x="1120" y="6572"/>
                  </a:cubicBezTo>
                  <a:cubicBezTo>
                    <a:pt x="1037" y="6987"/>
                    <a:pt x="1037" y="7422"/>
                    <a:pt x="1037" y="7857"/>
                  </a:cubicBezTo>
                  <a:cubicBezTo>
                    <a:pt x="1120" y="8811"/>
                    <a:pt x="1286" y="9681"/>
                    <a:pt x="1472" y="10531"/>
                  </a:cubicBezTo>
                  <a:cubicBezTo>
                    <a:pt x="1638" y="10967"/>
                    <a:pt x="1721" y="11485"/>
                    <a:pt x="1804" y="11920"/>
                  </a:cubicBezTo>
                  <a:cubicBezTo>
                    <a:pt x="1991" y="12355"/>
                    <a:pt x="2074" y="12791"/>
                    <a:pt x="2239" y="13205"/>
                  </a:cubicBezTo>
                  <a:cubicBezTo>
                    <a:pt x="2322" y="13641"/>
                    <a:pt x="2426" y="14159"/>
                    <a:pt x="2426" y="14594"/>
                  </a:cubicBezTo>
                  <a:cubicBezTo>
                    <a:pt x="2509" y="15029"/>
                    <a:pt x="2509" y="15465"/>
                    <a:pt x="2426" y="15983"/>
                  </a:cubicBezTo>
                  <a:cubicBezTo>
                    <a:pt x="2509" y="15900"/>
                    <a:pt x="2509" y="15900"/>
                    <a:pt x="2592" y="15900"/>
                  </a:cubicBezTo>
                  <a:lnTo>
                    <a:pt x="2758" y="15900"/>
                  </a:lnTo>
                  <a:cubicBezTo>
                    <a:pt x="2841" y="15983"/>
                    <a:pt x="2944" y="15983"/>
                    <a:pt x="2944" y="16066"/>
                  </a:cubicBezTo>
                  <a:cubicBezTo>
                    <a:pt x="3110" y="16232"/>
                    <a:pt x="3193" y="16418"/>
                    <a:pt x="3276" y="16584"/>
                  </a:cubicBezTo>
                  <a:lnTo>
                    <a:pt x="3877" y="17455"/>
                  </a:lnTo>
                  <a:cubicBezTo>
                    <a:pt x="4229" y="18056"/>
                    <a:pt x="4665" y="18657"/>
                    <a:pt x="5100" y="19175"/>
                  </a:cubicBezTo>
                  <a:cubicBezTo>
                    <a:pt x="5618" y="19693"/>
                    <a:pt x="6136" y="20129"/>
                    <a:pt x="6738" y="20460"/>
                  </a:cubicBezTo>
                  <a:cubicBezTo>
                    <a:pt x="7339" y="20730"/>
                    <a:pt x="8023" y="20896"/>
                    <a:pt x="8728" y="20896"/>
                  </a:cubicBezTo>
                  <a:cubicBezTo>
                    <a:pt x="8988" y="20934"/>
                    <a:pt x="9253" y="20953"/>
                    <a:pt x="9519" y="20953"/>
                  </a:cubicBezTo>
                  <a:cubicBezTo>
                    <a:pt x="10565" y="20953"/>
                    <a:pt x="11628" y="20657"/>
                    <a:pt x="12521" y="20046"/>
                  </a:cubicBezTo>
                  <a:lnTo>
                    <a:pt x="12604" y="20046"/>
                  </a:lnTo>
                  <a:cubicBezTo>
                    <a:pt x="13205" y="19611"/>
                    <a:pt x="13723" y="19175"/>
                    <a:pt x="14241" y="18657"/>
                  </a:cubicBezTo>
                  <a:lnTo>
                    <a:pt x="15029" y="17869"/>
                  </a:lnTo>
                  <a:cubicBezTo>
                    <a:pt x="15195" y="17786"/>
                    <a:pt x="15278" y="17621"/>
                    <a:pt x="15464" y="17538"/>
                  </a:cubicBezTo>
                  <a:cubicBezTo>
                    <a:pt x="15630" y="17455"/>
                    <a:pt x="15796" y="17268"/>
                    <a:pt x="15983" y="17268"/>
                  </a:cubicBezTo>
                  <a:cubicBezTo>
                    <a:pt x="15983" y="16149"/>
                    <a:pt x="16418" y="15029"/>
                    <a:pt x="16833" y="13910"/>
                  </a:cubicBezTo>
                  <a:cubicBezTo>
                    <a:pt x="17019" y="13309"/>
                    <a:pt x="17268" y="12791"/>
                    <a:pt x="17454" y="12272"/>
                  </a:cubicBezTo>
                  <a:cubicBezTo>
                    <a:pt x="17703" y="11651"/>
                    <a:pt x="17869" y="11132"/>
                    <a:pt x="18056" y="10531"/>
                  </a:cubicBezTo>
                  <a:cubicBezTo>
                    <a:pt x="18387" y="9412"/>
                    <a:pt x="18657" y="8293"/>
                    <a:pt x="18740" y="7090"/>
                  </a:cubicBezTo>
                  <a:cubicBezTo>
                    <a:pt x="18740" y="6572"/>
                    <a:pt x="18740" y="5950"/>
                    <a:pt x="18574" y="5349"/>
                  </a:cubicBezTo>
                  <a:cubicBezTo>
                    <a:pt x="18491" y="5100"/>
                    <a:pt x="18304" y="4831"/>
                    <a:pt x="18139" y="4665"/>
                  </a:cubicBezTo>
                  <a:cubicBezTo>
                    <a:pt x="17973" y="4395"/>
                    <a:pt x="17703" y="4230"/>
                    <a:pt x="17454" y="4147"/>
                  </a:cubicBezTo>
                  <a:cubicBezTo>
                    <a:pt x="17351" y="4665"/>
                    <a:pt x="17268" y="5183"/>
                    <a:pt x="17102" y="5701"/>
                  </a:cubicBezTo>
                  <a:cubicBezTo>
                    <a:pt x="17185" y="5618"/>
                    <a:pt x="17185" y="5618"/>
                    <a:pt x="17268" y="5618"/>
                  </a:cubicBezTo>
                  <a:cubicBezTo>
                    <a:pt x="17351" y="5618"/>
                    <a:pt x="17351" y="5618"/>
                    <a:pt x="17454" y="5536"/>
                  </a:cubicBezTo>
                  <a:lnTo>
                    <a:pt x="17869" y="5536"/>
                  </a:lnTo>
                  <a:lnTo>
                    <a:pt x="17869" y="5432"/>
                  </a:lnTo>
                  <a:cubicBezTo>
                    <a:pt x="17973" y="5536"/>
                    <a:pt x="18056" y="5618"/>
                    <a:pt x="18056" y="5701"/>
                  </a:cubicBezTo>
                  <a:cubicBezTo>
                    <a:pt x="18056" y="5784"/>
                    <a:pt x="17973" y="5950"/>
                    <a:pt x="17869" y="5950"/>
                  </a:cubicBezTo>
                  <a:lnTo>
                    <a:pt x="17869" y="5867"/>
                  </a:lnTo>
                  <a:cubicBezTo>
                    <a:pt x="17537" y="5867"/>
                    <a:pt x="17268" y="5950"/>
                    <a:pt x="17102" y="6137"/>
                  </a:cubicBezTo>
                  <a:cubicBezTo>
                    <a:pt x="17185" y="6572"/>
                    <a:pt x="17351" y="6904"/>
                    <a:pt x="17537" y="6987"/>
                  </a:cubicBezTo>
                  <a:lnTo>
                    <a:pt x="17620" y="6904"/>
                  </a:lnTo>
                  <a:lnTo>
                    <a:pt x="17620" y="6904"/>
                  </a:lnTo>
                  <a:cubicBezTo>
                    <a:pt x="17620" y="7090"/>
                    <a:pt x="17537" y="7256"/>
                    <a:pt x="17454" y="7339"/>
                  </a:cubicBezTo>
                  <a:cubicBezTo>
                    <a:pt x="17385" y="7339"/>
                    <a:pt x="17289" y="7376"/>
                    <a:pt x="17207" y="7376"/>
                  </a:cubicBezTo>
                  <a:cubicBezTo>
                    <a:pt x="17167" y="7376"/>
                    <a:pt x="17130" y="7367"/>
                    <a:pt x="17102" y="7339"/>
                  </a:cubicBezTo>
                  <a:lnTo>
                    <a:pt x="17185" y="7256"/>
                  </a:lnTo>
                  <a:lnTo>
                    <a:pt x="17185" y="7173"/>
                  </a:lnTo>
                  <a:lnTo>
                    <a:pt x="17102" y="7173"/>
                  </a:lnTo>
                  <a:lnTo>
                    <a:pt x="17102" y="7090"/>
                  </a:lnTo>
                  <a:cubicBezTo>
                    <a:pt x="17019" y="6904"/>
                    <a:pt x="16936" y="6738"/>
                    <a:pt x="16833" y="6468"/>
                  </a:cubicBezTo>
                  <a:lnTo>
                    <a:pt x="16833" y="6572"/>
                  </a:lnTo>
                  <a:cubicBezTo>
                    <a:pt x="16584" y="7173"/>
                    <a:pt x="16418" y="7774"/>
                    <a:pt x="16149" y="8375"/>
                  </a:cubicBezTo>
                  <a:cubicBezTo>
                    <a:pt x="15630" y="9681"/>
                    <a:pt x="14946" y="11049"/>
                    <a:pt x="14076" y="12169"/>
                  </a:cubicBezTo>
                  <a:cubicBezTo>
                    <a:pt x="14345" y="11568"/>
                    <a:pt x="14677" y="10967"/>
                    <a:pt x="14946" y="10448"/>
                  </a:cubicBezTo>
                  <a:cubicBezTo>
                    <a:pt x="15278" y="9847"/>
                    <a:pt x="15630" y="9163"/>
                    <a:pt x="15900" y="8458"/>
                  </a:cubicBezTo>
                  <a:cubicBezTo>
                    <a:pt x="16149" y="7857"/>
                    <a:pt x="16418" y="7173"/>
                    <a:pt x="16667" y="6468"/>
                  </a:cubicBezTo>
                  <a:cubicBezTo>
                    <a:pt x="16667" y="6385"/>
                    <a:pt x="16750" y="6385"/>
                    <a:pt x="16750" y="6303"/>
                  </a:cubicBezTo>
                  <a:lnTo>
                    <a:pt x="16750" y="6303"/>
                  </a:lnTo>
                  <a:cubicBezTo>
                    <a:pt x="16501" y="6385"/>
                    <a:pt x="16418" y="6572"/>
                    <a:pt x="16314" y="6572"/>
                  </a:cubicBezTo>
                  <a:lnTo>
                    <a:pt x="16418" y="6655"/>
                  </a:lnTo>
                  <a:cubicBezTo>
                    <a:pt x="16384" y="6665"/>
                    <a:pt x="16350" y="6670"/>
                    <a:pt x="16318" y="6670"/>
                  </a:cubicBezTo>
                  <a:cubicBezTo>
                    <a:pt x="16091" y="6670"/>
                    <a:pt x="15910" y="6437"/>
                    <a:pt x="15983" y="6220"/>
                  </a:cubicBezTo>
                  <a:cubicBezTo>
                    <a:pt x="16066" y="6220"/>
                    <a:pt x="16066" y="6303"/>
                    <a:pt x="16149" y="6303"/>
                  </a:cubicBezTo>
                  <a:cubicBezTo>
                    <a:pt x="16231" y="6220"/>
                    <a:pt x="16418" y="6054"/>
                    <a:pt x="16667" y="5867"/>
                  </a:cubicBezTo>
                  <a:cubicBezTo>
                    <a:pt x="16584" y="5618"/>
                    <a:pt x="16584" y="5266"/>
                    <a:pt x="16584" y="4914"/>
                  </a:cubicBezTo>
                  <a:lnTo>
                    <a:pt x="16501" y="4914"/>
                  </a:lnTo>
                  <a:cubicBezTo>
                    <a:pt x="16584" y="4831"/>
                    <a:pt x="16667" y="4748"/>
                    <a:pt x="16750" y="4748"/>
                  </a:cubicBezTo>
                  <a:lnTo>
                    <a:pt x="16833" y="4748"/>
                  </a:lnTo>
                  <a:cubicBezTo>
                    <a:pt x="16936" y="4831"/>
                    <a:pt x="17019" y="4831"/>
                    <a:pt x="17102" y="4914"/>
                  </a:cubicBezTo>
                  <a:lnTo>
                    <a:pt x="17019" y="5017"/>
                  </a:lnTo>
                  <a:cubicBezTo>
                    <a:pt x="16936" y="5183"/>
                    <a:pt x="16936" y="5432"/>
                    <a:pt x="17019" y="5618"/>
                  </a:cubicBezTo>
                  <a:lnTo>
                    <a:pt x="17019" y="5432"/>
                  </a:lnTo>
                  <a:cubicBezTo>
                    <a:pt x="17102" y="5183"/>
                    <a:pt x="17185" y="4914"/>
                    <a:pt x="17268" y="4665"/>
                  </a:cubicBezTo>
                  <a:cubicBezTo>
                    <a:pt x="17185" y="4395"/>
                    <a:pt x="17019" y="4147"/>
                    <a:pt x="16936" y="3877"/>
                  </a:cubicBezTo>
                  <a:cubicBezTo>
                    <a:pt x="16750" y="3628"/>
                    <a:pt x="16584" y="3359"/>
                    <a:pt x="16418" y="3110"/>
                  </a:cubicBezTo>
                  <a:cubicBezTo>
                    <a:pt x="16149" y="2944"/>
                    <a:pt x="15900" y="2758"/>
                    <a:pt x="15630" y="2675"/>
                  </a:cubicBezTo>
                  <a:cubicBezTo>
                    <a:pt x="15506" y="2633"/>
                    <a:pt x="15376" y="2613"/>
                    <a:pt x="15247" y="2613"/>
                  </a:cubicBezTo>
                  <a:cubicBezTo>
                    <a:pt x="15117" y="2613"/>
                    <a:pt x="14988" y="2633"/>
                    <a:pt x="14863" y="2675"/>
                  </a:cubicBezTo>
                  <a:cubicBezTo>
                    <a:pt x="14863" y="3110"/>
                    <a:pt x="14760" y="3546"/>
                    <a:pt x="14760" y="3981"/>
                  </a:cubicBezTo>
                  <a:cubicBezTo>
                    <a:pt x="14863" y="3981"/>
                    <a:pt x="14863" y="3877"/>
                    <a:pt x="14946" y="3794"/>
                  </a:cubicBezTo>
                  <a:lnTo>
                    <a:pt x="15029" y="3794"/>
                  </a:lnTo>
                  <a:cubicBezTo>
                    <a:pt x="15029" y="3711"/>
                    <a:pt x="15112" y="3628"/>
                    <a:pt x="15195" y="3628"/>
                  </a:cubicBezTo>
                  <a:cubicBezTo>
                    <a:pt x="15195" y="3546"/>
                    <a:pt x="15112" y="3546"/>
                    <a:pt x="15029" y="3463"/>
                  </a:cubicBezTo>
                  <a:cubicBezTo>
                    <a:pt x="15195" y="3463"/>
                    <a:pt x="15278" y="3463"/>
                    <a:pt x="15464" y="3546"/>
                  </a:cubicBezTo>
                  <a:cubicBezTo>
                    <a:pt x="15547" y="3628"/>
                    <a:pt x="15630" y="3794"/>
                    <a:pt x="15547" y="3877"/>
                  </a:cubicBezTo>
                  <a:lnTo>
                    <a:pt x="15464" y="3794"/>
                  </a:lnTo>
                  <a:cubicBezTo>
                    <a:pt x="15195" y="4147"/>
                    <a:pt x="14863" y="4395"/>
                    <a:pt x="14594" y="4582"/>
                  </a:cubicBezTo>
                  <a:cubicBezTo>
                    <a:pt x="14760" y="4831"/>
                    <a:pt x="15029" y="5100"/>
                    <a:pt x="15112" y="5266"/>
                  </a:cubicBezTo>
                  <a:cubicBezTo>
                    <a:pt x="15112" y="5183"/>
                    <a:pt x="15112" y="5183"/>
                    <a:pt x="15195" y="5183"/>
                  </a:cubicBezTo>
                  <a:cubicBezTo>
                    <a:pt x="15195" y="5266"/>
                    <a:pt x="15112" y="5349"/>
                    <a:pt x="15112" y="5432"/>
                  </a:cubicBezTo>
                  <a:cubicBezTo>
                    <a:pt x="15053" y="5506"/>
                    <a:pt x="14951" y="5569"/>
                    <a:pt x="14860" y="5569"/>
                  </a:cubicBezTo>
                  <a:cubicBezTo>
                    <a:pt x="14824" y="5569"/>
                    <a:pt x="14789" y="5559"/>
                    <a:pt x="14760" y="5536"/>
                  </a:cubicBezTo>
                  <a:lnTo>
                    <a:pt x="14760" y="5432"/>
                  </a:lnTo>
                  <a:cubicBezTo>
                    <a:pt x="14677" y="5349"/>
                    <a:pt x="14511" y="5100"/>
                    <a:pt x="14345" y="4831"/>
                  </a:cubicBezTo>
                  <a:lnTo>
                    <a:pt x="14345" y="4748"/>
                  </a:lnTo>
                  <a:cubicBezTo>
                    <a:pt x="13993" y="4914"/>
                    <a:pt x="13827" y="5017"/>
                    <a:pt x="13723" y="5017"/>
                  </a:cubicBezTo>
                  <a:lnTo>
                    <a:pt x="13723" y="5183"/>
                  </a:lnTo>
                  <a:cubicBezTo>
                    <a:pt x="13474" y="5100"/>
                    <a:pt x="13309" y="4748"/>
                    <a:pt x="13557" y="4582"/>
                  </a:cubicBezTo>
                  <a:lnTo>
                    <a:pt x="13557" y="4582"/>
                  </a:lnTo>
                  <a:lnTo>
                    <a:pt x="13557" y="4665"/>
                  </a:lnTo>
                  <a:cubicBezTo>
                    <a:pt x="13723" y="4665"/>
                    <a:pt x="13910" y="4582"/>
                    <a:pt x="14076" y="4395"/>
                  </a:cubicBezTo>
                  <a:cubicBezTo>
                    <a:pt x="13993" y="4147"/>
                    <a:pt x="13827" y="3794"/>
                    <a:pt x="13723" y="3463"/>
                  </a:cubicBezTo>
                  <a:lnTo>
                    <a:pt x="13557" y="3463"/>
                  </a:lnTo>
                  <a:cubicBezTo>
                    <a:pt x="13640" y="3359"/>
                    <a:pt x="13723" y="3276"/>
                    <a:pt x="13910" y="3193"/>
                  </a:cubicBezTo>
                  <a:cubicBezTo>
                    <a:pt x="13993" y="3193"/>
                    <a:pt x="14159" y="3193"/>
                    <a:pt x="14241" y="3276"/>
                  </a:cubicBezTo>
                  <a:cubicBezTo>
                    <a:pt x="14241" y="3276"/>
                    <a:pt x="14159" y="3276"/>
                    <a:pt x="14159" y="3359"/>
                  </a:cubicBezTo>
                  <a:cubicBezTo>
                    <a:pt x="14159" y="3628"/>
                    <a:pt x="14345" y="3981"/>
                    <a:pt x="14428" y="4230"/>
                  </a:cubicBezTo>
                  <a:cubicBezTo>
                    <a:pt x="14428" y="4230"/>
                    <a:pt x="14511" y="4230"/>
                    <a:pt x="14511" y="4147"/>
                  </a:cubicBezTo>
                  <a:cubicBezTo>
                    <a:pt x="14594" y="3711"/>
                    <a:pt x="14677" y="3276"/>
                    <a:pt x="14760" y="2841"/>
                  </a:cubicBezTo>
                  <a:cubicBezTo>
                    <a:pt x="14594" y="2592"/>
                    <a:pt x="14511" y="2426"/>
                    <a:pt x="14345" y="2157"/>
                  </a:cubicBezTo>
                  <a:cubicBezTo>
                    <a:pt x="14241" y="1908"/>
                    <a:pt x="14076" y="1721"/>
                    <a:pt x="13827" y="1556"/>
                  </a:cubicBezTo>
                  <a:cubicBezTo>
                    <a:pt x="13640" y="1390"/>
                    <a:pt x="13392" y="1286"/>
                    <a:pt x="13122" y="1120"/>
                  </a:cubicBezTo>
                  <a:cubicBezTo>
                    <a:pt x="12956" y="1037"/>
                    <a:pt x="12687" y="1037"/>
                    <a:pt x="12355" y="1037"/>
                  </a:cubicBezTo>
                  <a:cubicBezTo>
                    <a:pt x="12003" y="1473"/>
                    <a:pt x="11920" y="2240"/>
                    <a:pt x="11837" y="2841"/>
                  </a:cubicBezTo>
                  <a:lnTo>
                    <a:pt x="11837" y="2944"/>
                  </a:lnTo>
                  <a:cubicBezTo>
                    <a:pt x="11920" y="2841"/>
                    <a:pt x="12003" y="2758"/>
                    <a:pt x="12086" y="2675"/>
                  </a:cubicBezTo>
                  <a:lnTo>
                    <a:pt x="12169" y="2675"/>
                  </a:lnTo>
                  <a:cubicBezTo>
                    <a:pt x="12272" y="2592"/>
                    <a:pt x="12272" y="2509"/>
                    <a:pt x="12355" y="2426"/>
                  </a:cubicBezTo>
                  <a:cubicBezTo>
                    <a:pt x="12355" y="2323"/>
                    <a:pt x="12272" y="2323"/>
                    <a:pt x="12272" y="2323"/>
                  </a:cubicBezTo>
                  <a:cubicBezTo>
                    <a:pt x="12314" y="2281"/>
                    <a:pt x="12376" y="2260"/>
                    <a:pt x="12438" y="2260"/>
                  </a:cubicBezTo>
                  <a:cubicBezTo>
                    <a:pt x="12500" y="2260"/>
                    <a:pt x="12562" y="2281"/>
                    <a:pt x="12604" y="2323"/>
                  </a:cubicBezTo>
                  <a:cubicBezTo>
                    <a:pt x="12687" y="2426"/>
                    <a:pt x="12790" y="2509"/>
                    <a:pt x="12790" y="2592"/>
                  </a:cubicBezTo>
                  <a:lnTo>
                    <a:pt x="12687" y="2592"/>
                  </a:lnTo>
                  <a:cubicBezTo>
                    <a:pt x="12438" y="2944"/>
                    <a:pt x="12169" y="3193"/>
                    <a:pt x="11837" y="3359"/>
                  </a:cubicBezTo>
                  <a:cubicBezTo>
                    <a:pt x="12086" y="3711"/>
                    <a:pt x="12272" y="3877"/>
                    <a:pt x="12355" y="3981"/>
                  </a:cubicBezTo>
                  <a:cubicBezTo>
                    <a:pt x="12438" y="3981"/>
                    <a:pt x="12438" y="3981"/>
                    <a:pt x="12438" y="3877"/>
                  </a:cubicBezTo>
                  <a:lnTo>
                    <a:pt x="12438" y="3877"/>
                  </a:lnTo>
                  <a:cubicBezTo>
                    <a:pt x="12510" y="4111"/>
                    <a:pt x="12255" y="4329"/>
                    <a:pt x="12078" y="4329"/>
                  </a:cubicBezTo>
                  <a:cubicBezTo>
                    <a:pt x="12050" y="4329"/>
                    <a:pt x="12025" y="4324"/>
                    <a:pt x="12003" y="4313"/>
                  </a:cubicBezTo>
                  <a:lnTo>
                    <a:pt x="12086" y="4230"/>
                  </a:lnTo>
                  <a:cubicBezTo>
                    <a:pt x="12003" y="4147"/>
                    <a:pt x="11837" y="3877"/>
                    <a:pt x="11567" y="3628"/>
                  </a:cubicBezTo>
                  <a:cubicBezTo>
                    <a:pt x="11236" y="3794"/>
                    <a:pt x="10883" y="3981"/>
                    <a:pt x="10800" y="3981"/>
                  </a:cubicBezTo>
                  <a:cubicBezTo>
                    <a:pt x="10800" y="4064"/>
                    <a:pt x="10883" y="4064"/>
                    <a:pt x="10883" y="4147"/>
                  </a:cubicBezTo>
                  <a:cubicBezTo>
                    <a:pt x="10614" y="4064"/>
                    <a:pt x="10448" y="3711"/>
                    <a:pt x="10614" y="3546"/>
                  </a:cubicBezTo>
                  <a:lnTo>
                    <a:pt x="10614" y="3546"/>
                  </a:lnTo>
                  <a:cubicBezTo>
                    <a:pt x="10614" y="3628"/>
                    <a:pt x="10614" y="3628"/>
                    <a:pt x="10718" y="3628"/>
                  </a:cubicBezTo>
                  <a:cubicBezTo>
                    <a:pt x="10718" y="3628"/>
                    <a:pt x="11049" y="3546"/>
                    <a:pt x="11319" y="3276"/>
                  </a:cubicBezTo>
                  <a:cubicBezTo>
                    <a:pt x="11132" y="3027"/>
                    <a:pt x="10966" y="2675"/>
                    <a:pt x="10883" y="2323"/>
                  </a:cubicBezTo>
                  <a:lnTo>
                    <a:pt x="10718" y="2323"/>
                  </a:lnTo>
                  <a:cubicBezTo>
                    <a:pt x="10718" y="2240"/>
                    <a:pt x="10800" y="2157"/>
                    <a:pt x="10883" y="2157"/>
                  </a:cubicBezTo>
                  <a:lnTo>
                    <a:pt x="10883" y="2074"/>
                  </a:lnTo>
                  <a:cubicBezTo>
                    <a:pt x="11049" y="2074"/>
                    <a:pt x="11132" y="2074"/>
                    <a:pt x="11236" y="2157"/>
                  </a:cubicBezTo>
                  <a:cubicBezTo>
                    <a:pt x="11236" y="2240"/>
                    <a:pt x="11236" y="2323"/>
                    <a:pt x="11319" y="2426"/>
                  </a:cubicBezTo>
                  <a:cubicBezTo>
                    <a:pt x="11319" y="2509"/>
                    <a:pt x="11319" y="2509"/>
                    <a:pt x="11402" y="2592"/>
                  </a:cubicBezTo>
                  <a:cubicBezTo>
                    <a:pt x="11402" y="2675"/>
                    <a:pt x="11485" y="2758"/>
                    <a:pt x="11485" y="2841"/>
                  </a:cubicBezTo>
                  <a:cubicBezTo>
                    <a:pt x="11567" y="2944"/>
                    <a:pt x="11567" y="2944"/>
                    <a:pt x="11650" y="3027"/>
                  </a:cubicBezTo>
                  <a:lnTo>
                    <a:pt x="11650" y="2758"/>
                  </a:lnTo>
                  <a:cubicBezTo>
                    <a:pt x="11754" y="2426"/>
                    <a:pt x="11837" y="1991"/>
                    <a:pt x="12003" y="1556"/>
                  </a:cubicBezTo>
                  <a:cubicBezTo>
                    <a:pt x="11837" y="1390"/>
                    <a:pt x="11650" y="1120"/>
                    <a:pt x="11485" y="954"/>
                  </a:cubicBezTo>
                  <a:cubicBezTo>
                    <a:pt x="11319" y="768"/>
                    <a:pt x="11132" y="602"/>
                    <a:pt x="10883" y="519"/>
                  </a:cubicBezTo>
                  <a:cubicBezTo>
                    <a:pt x="10614" y="353"/>
                    <a:pt x="10199" y="167"/>
                    <a:pt x="9847" y="167"/>
                  </a:cubicBezTo>
                  <a:cubicBezTo>
                    <a:pt x="9764" y="167"/>
                    <a:pt x="9681" y="250"/>
                    <a:pt x="9577" y="250"/>
                  </a:cubicBezTo>
                  <a:cubicBezTo>
                    <a:pt x="9495" y="250"/>
                    <a:pt x="9495" y="353"/>
                    <a:pt x="9495" y="353"/>
                  </a:cubicBezTo>
                  <a:cubicBezTo>
                    <a:pt x="9412" y="353"/>
                    <a:pt x="9412" y="353"/>
                    <a:pt x="9412" y="436"/>
                  </a:cubicBezTo>
                  <a:cubicBezTo>
                    <a:pt x="9329" y="436"/>
                    <a:pt x="9329" y="519"/>
                    <a:pt x="9246" y="519"/>
                  </a:cubicBezTo>
                  <a:cubicBezTo>
                    <a:pt x="8976" y="1037"/>
                    <a:pt x="8810" y="1638"/>
                    <a:pt x="8645" y="2240"/>
                  </a:cubicBezTo>
                  <a:cubicBezTo>
                    <a:pt x="8458" y="2841"/>
                    <a:pt x="8375" y="3359"/>
                    <a:pt x="8209" y="3981"/>
                  </a:cubicBezTo>
                  <a:cubicBezTo>
                    <a:pt x="8126" y="4582"/>
                    <a:pt x="7940" y="5183"/>
                    <a:pt x="7774" y="5784"/>
                  </a:cubicBezTo>
                  <a:cubicBezTo>
                    <a:pt x="7691" y="6137"/>
                    <a:pt x="7608" y="6385"/>
                    <a:pt x="7505" y="6655"/>
                  </a:cubicBezTo>
                  <a:cubicBezTo>
                    <a:pt x="7422" y="6821"/>
                    <a:pt x="7339" y="6987"/>
                    <a:pt x="7256" y="7090"/>
                  </a:cubicBezTo>
                  <a:cubicBezTo>
                    <a:pt x="7173" y="7256"/>
                    <a:pt x="7173" y="7422"/>
                    <a:pt x="7090" y="7505"/>
                  </a:cubicBezTo>
                  <a:cubicBezTo>
                    <a:pt x="6738" y="8023"/>
                    <a:pt x="6385" y="8541"/>
                    <a:pt x="5950" y="9059"/>
                  </a:cubicBezTo>
                  <a:cubicBezTo>
                    <a:pt x="5784" y="9246"/>
                    <a:pt x="5535" y="9495"/>
                    <a:pt x="5183" y="9578"/>
                  </a:cubicBezTo>
                  <a:cubicBezTo>
                    <a:pt x="4913" y="9764"/>
                    <a:pt x="4665" y="9847"/>
                    <a:pt x="4312" y="9847"/>
                  </a:cubicBezTo>
                  <a:cubicBezTo>
                    <a:pt x="4499" y="10013"/>
                    <a:pt x="4665" y="10200"/>
                    <a:pt x="4913" y="10282"/>
                  </a:cubicBezTo>
                  <a:cubicBezTo>
                    <a:pt x="4064" y="10096"/>
                    <a:pt x="3359" y="8811"/>
                    <a:pt x="3110" y="8210"/>
                  </a:cubicBezTo>
                  <a:cubicBezTo>
                    <a:pt x="2758" y="7691"/>
                    <a:pt x="2592" y="7173"/>
                    <a:pt x="2426" y="6572"/>
                  </a:cubicBezTo>
                  <a:cubicBezTo>
                    <a:pt x="2239" y="6137"/>
                    <a:pt x="2156" y="5618"/>
                    <a:pt x="1721" y="5349"/>
                  </a:cubicBezTo>
                  <a:lnTo>
                    <a:pt x="1721" y="5266"/>
                  </a:lnTo>
                  <a:cubicBezTo>
                    <a:pt x="1804" y="5266"/>
                    <a:pt x="1804" y="5349"/>
                    <a:pt x="1908" y="5349"/>
                  </a:cubicBezTo>
                  <a:cubicBezTo>
                    <a:pt x="2074" y="5017"/>
                    <a:pt x="2239" y="4748"/>
                    <a:pt x="2509" y="4499"/>
                  </a:cubicBezTo>
                  <a:cubicBezTo>
                    <a:pt x="2675" y="4147"/>
                    <a:pt x="2944" y="3877"/>
                    <a:pt x="3193" y="3628"/>
                  </a:cubicBezTo>
                  <a:cubicBezTo>
                    <a:pt x="3711" y="3110"/>
                    <a:pt x="4312" y="2592"/>
                    <a:pt x="4913" y="2157"/>
                  </a:cubicBezTo>
                  <a:cubicBezTo>
                    <a:pt x="5535" y="1721"/>
                    <a:pt x="6219" y="1390"/>
                    <a:pt x="6903" y="1120"/>
                  </a:cubicBezTo>
                  <a:cubicBezTo>
                    <a:pt x="7256" y="954"/>
                    <a:pt x="7608" y="872"/>
                    <a:pt x="7940" y="768"/>
                  </a:cubicBezTo>
                  <a:cubicBezTo>
                    <a:pt x="8375" y="685"/>
                    <a:pt x="8728" y="602"/>
                    <a:pt x="9059" y="602"/>
                  </a:cubicBezTo>
                  <a:cubicBezTo>
                    <a:pt x="9163" y="436"/>
                    <a:pt x="9329" y="250"/>
                    <a:pt x="9412" y="167"/>
                  </a:cubicBezTo>
                  <a:cubicBezTo>
                    <a:pt x="9577" y="84"/>
                    <a:pt x="9681" y="84"/>
                    <a:pt x="9764" y="84"/>
                  </a:cubicBezTo>
                  <a:lnTo>
                    <a:pt x="9847" y="84"/>
                  </a:lnTo>
                  <a:lnTo>
                    <a:pt x="9847"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5030925" y="3185350"/>
              <a:ext cx="60650" cy="49800"/>
            </a:xfrm>
            <a:custGeom>
              <a:avLst/>
              <a:gdLst/>
              <a:ahLst/>
              <a:cxnLst/>
              <a:rect l="l" t="t" r="r" b="b"/>
              <a:pathLst>
                <a:path w="2426" h="1992" extrusionOk="0">
                  <a:moveTo>
                    <a:pt x="562" y="0"/>
                  </a:moveTo>
                  <a:cubicBezTo>
                    <a:pt x="340" y="0"/>
                    <a:pt x="151" y="75"/>
                    <a:pt x="0" y="188"/>
                  </a:cubicBezTo>
                  <a:cubicBezTo>
                    <a:pt x="249" y="188"/>
                    <a:pt x="518" y="188"/>
                    <a:pt x="767" y="271"/>
                  </a:cubicBezTo>
                  <a:cubicBezTo>
                    <a:pt x="1036" y="271"/>
                    <a:pt x="1285" y="437"/>
                    <a:pt x="1555" y="624"/>
                  </a:cubicBezTo>
                  <a:cubicBezTo>
                    <a:pt x="1721" y="790"/>
                    <a:pt x="1907" y="1038"/>
                    <a:pt x="2073" y="1308"/>
                  </a:cubicBezTo>
                  <a:cubicBezTo>
                    <a:pt x="2156" y="1474"/>
                    <a:pt x="2239" y="1743"/>
                    <a:pt x="2322" y="1992"/>
                  </a:cubicBezTo>
                  <a:cubicBezTo>
                    <a:pt x="2322" y="1826"/>
                    <a:pt x="2322" y="1660"/>
                    <a:pt x="2425" y="1474"/>
                  </a:cubicBezTo>
                  <a:cubicBezTo>
                    <a:pt x="2425" y="1474"/>
                    <a:pt x="1990" y="437"/>
                    <a:pt x="1036" y="106"/>
                  </a:cubicBezTo>
                  <a:cubicBezTo>
                    <a:pt x="865" y="32"/>
                    <a:pt x="706" y="0"/>
                    <a:pt x="56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5091550" y="3220250"/>
              <a:ext cx="68950" cy="62575"/>
            </a:xfrm>
            <a:custGeom>
              <a:avLst/>
              <a:gdLst/>
              <a:ahLst/>
              <a:cxnLst/>
              <a:rect l="l" t="t" r="r" b="b"/>
              <a:pathLst>
                <a:path w="2758" h="2503" extrusionOk="0">
                  <a:moveTo>
                    <a:pt x="518" y="1"/>
                  </a:moveTo>
                  <a:cubicBezTo>
                    <a:pt x="348" y="1"/>
                    <a:pt x="175" y="26"/>
                    <a:pt x="0" y="78"/>
                  </a:cubicBezTo>
                  <a:lnTo>
                    <a:pt x="0" y="513"/>
                  </a:lnTo>
                  <a:cubicBezTo>
                    <a:pt x="83" y="430"/>
                    <a:pt x="166" y="347"/>
                    <a:pt x="332" y="347"/>
                  </a:cubicBezTo>
                  <a:lnTo>
                    <a:pt x="850" y="347"/>
                  </a:lnTo>
                  <a:cubicBezTo>
                    <a:pt x="1203" y="430"/>
                    <a:pt x="1451" y="596"/>
                    <a:pt x="1721" y="865"/>
                  </a:cubicBezTo>
                  <a:cubicBezTo>
                    <a:pt x="1887" y="1031"/>
                    <a:pt x="2073" y="1384"/>
                    <a:pt x="2156" y="1632"/>
                  </a:cubicBezTo>
                  <a:cubicBezTo>
                    <a:pt x="2322" y="1902"/>
                    <a:pt x="2405" y="2151"/>
                    <a:pt x="2405" y="2503"/>
                  </a:cubicBezTo>
                  <a:cubicBezTo>
                    <a:pt x="2488" y="2337"/>
                    <a:pt x="2488" y="2151"/>
                    <a:pt x="2591" y="1985"/>
                  </a:cubicBezTo>
                  <a:cubicBezTo>
                    <a:pt x="2591" y="1985"/>
                    <a:pt x="2674" y="1985"/>
                    <a:pt x="2757" y="1902"/>
                  </a:cubicBezTo>
                  <a:cubicBezTo>
                    <a:pt x="2250" y="730"/>
                    <a:pt x="1433" y="1"/>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5"/>
          <p:cNvGrpSpPr/>
          <p:nvPr/>
        </p:nvGrpSpPr>
        <p:grpSpPr>
          <a:xfrm>
            <a:off x="1897075" y="421724"/>
            <a:ext cx="704841" cy="705694"/>
            <a:chOff x="4743825" y="2261375"/>
            <a:chExt cx="433775" cy="434300"/>
          </a:xfrm>
        </p:grpSpPr>
        <p:sp>
          <p:nvSpPr>
            <p:cNvPr id="892" name="Google Shape;892;p45"/>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5"/>
          <p:cNvGrpSpPr/>
          <p:nvPr/>
        </p:nvGrpSpPr>
        <p:grpSpPr>
          <a:xfrm>
            <a:off x="6396658" y="378239"/>
            <a:ext cx="1217749" cy="1347021"/>
            <a:chOff x="6211950" y="1227000"/>
            <a:chExt cx="527050" cy="583025"/>
          </a:xfrm>
        </p:grpSpPr>
        <p:sp>
          <p:nvSpPr>
            <p:cNvPr id="897" name="Google Shape;897;p45"/>
            <p:cNvSpPr/>
            <p:nvPr/>
          </p:nvSpPr>
          <p:spPr>
            <a:xfrm>
              <a:off x="6211950" y="1227000"/>
              <a:ext cx="527050" cy="583025"/>
            </a:xfrm>
            <a:custGeom>
              <a:avLst/>
              <a:gdLst/>
              <a:ahLst/>
              <a:cxnLst/>
              <a:rect l="l" t="t" r="r" b="b"/>
              <a:pathLst>
                <a:path w="21082" h="23321" extrusionOk="0">
                  <a:moveTo>
                    <a:pt x="8209" y="1"/>
                  </a:moveTo>
                  <a:lnTo>
                    <a:pt x="6385" y="1908"/>
                  </a:lnTo>
                  <a:lnTo>
                    <a:pt x="6053" y="2343"/>
                  </a:lnTo>
                  <a:cubicBezTo>
                    <a:pt x="5618" y="2861"/>
                    <a:pt x="5183" y="3463"/>
                    <a:pt x="4747" y="4064"/>
                  </a:cubicBezTo>
                  <a:cubicBezTo>
                    <a:pt x="4312" y="4851"/>
                    <a:pt x="3898" y="5618"/>
                    <a:pt x="3628" y="6572"/>
                  </a:cubicBezTo>
                  <a:cubicBezTo>
                    <a:pt x="3276" y="8044"/>
                    <a:pt x="3110" y="9598"/>
                    <a:pt x="3276" y="11402"/>
                  </a:cubicBezTo>
                  <a:lnTo>
                    <a:pt x="3027" y="12189"/>
                  </a:lnTo>
                  <a:lnTo>
                    <a:pt x="3027" y="12107"/>
                  </a:lnTo>
                  <a:lnTo>
                    <a:pt x="2073" y="15630"/>
                  </a:lnTo>
                  <a:lnTo>
                    <a:pt x="1120" y="16936"/>
                  </a:lnTo>
                  <a:cubicBezTo>
                    <a:pt x="685" y="17455"/>
                    <a:pt x="0" y="18574"/>
                    <a:pt x="83" y="19880"/>
                  </a:cubicBezTo>
                  <a:cubicBezTo>
                    <a:pt x="166" y="20916"/>
                    <a:pt x="685" y="21766"/>
                    <a:pt x="1638" y="22471"/>
                  </a:cubicBezTo>
                  <a:cubicBezTo>
                    <a:pt x="2343" y="22989"/>
                    <a:pt x="3110" y="23321"/>
                    <a:pt x="3898" y="23321"/>
                  </a:cubicBezTo>
                  <a:cubicBezTo>
                    <a:pt x="5535" y="23321"/>
                    <a:pt x="6654" y="22119"/>
                    <a:pt x="7173" y="21435"/>
                  </a:cubicBezTo>
                  <a:lnTo>
                    <a:pt x="7421" y="21082"/>
                  </a:lnTo>
                  <a:lnTo>
                    <a:pt x="8043" y="20212"/>
                  </a:lnTo>
                  <a:lnTo>
                    <a:pt x="8292" y="20129"/>
                  </a:lnTo>
                  <a:lnTo>
                    <a:pt x="11754" y="17973"/>
                  </a:lnTo>
                  <a:cubicBezTo>
                    <a:pt x="12085" y="17973"/>
                    <a:pt x="12355" y="17973"/>
                    <a:pt x="12790" y="17890"/>
                  </a:cubicBezTo>
                  <a:cubicBezTo>
                    <a:pt x="13308" y="17807"/>
                    <a:pt x="13744" y="17703"/>
                    <a:pt x="14158" y="17620"/>
                  </a:cubicBezTo>
                  <a:cubicBezTo>
                    <a:pt x="15029" y="17372"/>
                    <a:pt x="15900" y="16936"/>
                    <a:pt x="16750" y="16335"/>
                  </a:cubicBezTo>
                  <a:cubicBezTo>
                    <a:pt x="17537" y="15817"/>
                    <a:pt x="18221" y="15216"/>
                    <a:pt x="18822" y="14511"/>
                  </a:cubicBezTo>
                  <a:cubicBezTo>
                    <a:pt x="19175" y="14179"/>
                    <a:pt x="19444" y="13827"/>
                    <a:pt x="19693" y="13392"/>
                  </a:cubicBezTo>
                  <a:cubicBezTo>
                    <a:pt x="19962" y="13039"/>
                    <a:pt x="20211" y="12625"/>
                    <a:pt x="20377" y="12189"/>
                  </a:cubicBezTo>
                  <a:lnTo>
                    <a:pt x="20729" y="11588"/>
                  </a:lnTo>
                  <a:lnTo>
                    <a:pt x="21082" y="10448"/>
                  </a:lnTo>
                  <a:lnTo>
                    <a:pt x="19444" y="10282"/>
                  </a:lnTo>
                  <a:cubicBezTo>
                    <a:pt x="19341" y="10199"/>
                    <a:pt x="19175" y="10199"/>
                    <a:pt x="19092" y="10199"/>
                  </a:cubicBezTo>
                  <a:lnTo>
                    <a:pt x="19092" y="10117"/>
                  </a:lnTo>
                  <a:lnTo>
                    <a:pt x="19776" y="7857"/>
                  </a:lnTo>
                  <a:lnTo>
                    <a:pt x="18221" y="7774"/>
                  </a:lnTo>
                  <a:lnTo>
                    <a:pt x="18055" y="7774"/>
                  </a:lnTo>
                  <a:lnTo>
                    <a:pt x="17620" y="7691"/>
                  </a:lnTo>
                  <a:lnTo>
                    <a:pt x="17620" y="7442"/>
                  </a:lnTo>
                  <a:lnTo>
                    <a:pt x="17973" y="5183"/>
                  </a:lnTo>
                  <a:lnTo>
                    <a:pt x="15630" y="5183"/>
                  </a:lnTo>
                  <a:cubicBezTo>
                    <a:pt x="15381" y="5183"/>
                    <a:pt x="15195" y="5266"/>
                    <a:pt x="14946" y="5266"/>
                  </a:cubicBezTo>
                  <a:cubicBezTo>
                    <a:pt x="14594" y="5370"/>
                    <a:pt x="14345" y="5453"/>
                    <a:pt x="14075" y="5535"/>
                  </a:cubicBezTo>
                  <a:cubicBezTo>
                    <a:pt x="14075" y="5017"/>
                    <a:pt x="14075" y="4416"/>
                    <a:pt x="13993" y="3981"/>
                  </a:cubicBezTo>
                  <a:lnTo>
                    <a:pt x="13744" y="1742"/>
                  </a:lnTo>
                  <a:lnTo>
                    <a:pt x="11837" y="2944"/>
                  </a:lnTo>
                  <a:cubicBezTo>
                    <a:pt x="11671" y="3110"/>
                    <a:pt x="11484" y="3193"/>
                    <a:pt x="11236" y="3380"/>
                  </a:cubicBezTo>
                  <a:lnTo>
                    <a:pt x="11236" y="3297"/>
                  </a:lnTo>
                  <a:cubicBezTo>
                    <a:pt x="11236" y="3110"/>
                    <a:pt x="11153" y="2861"/>
                    <a:pt x="11153" y="2778"/>
                  </a:cubicBezTo>
                  <a:lnTo>
                    <a:pt x="10883" y="602"/>
                  </a:lnTo>
                  <a:lnTo>
                    <a:pt x="8727" y="2157"/>
                  </a:lnTo>
                  <a:cubicBezTo>
                    <a:pt x="8644" y="2157"/>
                    <a:pt x="8644" y="2260"/>
                    <a:pt x="8562" y="2260"/>
                  </a:cubicBezTo>
                  <a:lnTo>
                    <a:pt x="8209"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6272575" y="1633300"/>
              <a:ext cx="118700" cy="103675"/>
            </a:xfrm>
            <a:custGeom>
              <a:avLst/>
              <a:gdLst/>
              <a:ahLst/>
              <a:cxnLst/>
              <a:rect l="l" t="t" r="r" b="b"/>
              <a:pathLst>
                <a:path w="4748" h="4147" extrusionOk="0">
                  <a:moveTo>
                    <a:pt x="954" y="0"/>
                  </a:moveTo>
                  <a:lnTo>
                    <a:pt x="851" y="83"/>
                  </a:lnTo>
                  <a:lnTo>
                    <a:pt x="685" y="332"/>
                  </a:lnTo>
                  <a:lnTo>
                    <a:pt x="1" y="1203"/>
                  </a:lnTo>
                  <a:cubicBezTo>
                    <a:pt x="1" y="1203"/>
                    <a:pt x="436" y="1970"/>
                    <a:pt x="1721" y="2923"/>
                  </a:cubicBezTo>
                  <a:cubicBezTo>
                    <a:pt x="2924" y="3877"/>
                    <a:pt x="3794" y="4146"/>
                    <a:pt x="3794" y="4146"/>
                  </a:cubicBezTo>
                  <a:lnTo>
                    <a:pt x="4478" y="3276"/>
                  </a:lnTo>
                  <a:lnTo>
                    <a:pt x="4665" y="2923"/>
                  </a:lnTo>
                  <a:lnTo>
                    <a:pt x="4748" y="2840"/>
                  </a:lnTo>
                  <a:cubicBezTo>
                    <a:pt x="4748" y="2840"/>
                    <a:pt x="4582" y="2757"/>
                    <a:pt x="4312" y="2674"/>
                  </a:cubicBezTo>
                  <a:cubicBezTo>
                    <a:pt x="4229" y="2591"/>
                    <a:pt x="4064" y="2488"/>
                    <a:pt x="3960" y="2405"/>
                  </a:cubicBezTo>
                  <a:cubicBezTo>
                    <a:pt x="3794" y="2322"/>
                    <a:pt x="3628" y="2239"/>
                    <a:pt x="3442" y="2073"/>
                  </a:cubicBezTo>
                  <a:lnTo>
                    <a:pt x="3359" y="2073"/>
                  </a:lnTo>
                  <a:cubicBezTo>
                    <a:pt x="3193" y="1970"/>
                    <a:pt x="2924" y="1804"/>
                    <a:pt x="2758" y="1638"/>
                  </a:cubicBezTo>
                  <a:lnTo>
                    <a:pt x="2675" y="1638"/>
                  </a:lnTo>
                  <a:cubicBezTo>
                    <a:pt x="2675" y="1555"/>
                    <a:pt x="2675" y="1555"/>
                    <a:pt x="2592" y="1555"/>
                  </a:cubicBezTo>
                  <a:cubicBezTo>
                    <a:pt x="2405" y="1368"/>
                    <a:pt x="2239" y="1203"/>
                    <a:pt x="2074" y="1120"/>
                  </a:cubicBezTo>
                  <a:cubicBezTo>
                    <a:pt x="2074" y="1120"/>
                    <a:pt x="2074" y="1037"/>
                    <a:pt x="1991" y="1037"/>
                  </a:cubicBezTo>
                  <a:lnTo>
                    <a:pt x="1555" y="601"/>
                  </a:lnTo>
                  <a:lnTo>
                    <a:pt x="1286" y="332"/>
                  </a:lnTo>
                  <a:lnTo>
                    <a:pt x="95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6220750" y="1663350"/>
              <a:ext cx="146700" cy="112800"/>
            </a:xfrm>
            <a:custGeom>
              <a:avLst/>
              <a:gdLst/>
              <a:ahLst/>
              <a:cxnLst/>
              <a:rect l="l" t="t" r="r" b="b"/>
              <a:pathLst>
                <a:path w="5868" h="4512" extrusionOk="0">
                  <a:moveTo>
                    <a:pt x="2074" y="1"/>
                  </a:moveTo>
                  <a:cubicBezTo>
                    <a:pt x="1991" y="84"/>
                    <a:pt x="1" y="2322"/>
                    <a:pt x="2074" y="3981"/>
                  </a:cubicBezTo>
                  <a:cubicBezTo>
                    <a:pt x="2599" y="4364"/>
                    <a:pt x="3086" y="4511"/>
                    <a:pt x="3524" y="4511"/>
                  </a:cubicBezTo>
                  <a:cubicBezTo>
                    <a:pt x="4956" y="4511"/>
                    <a:pt x="5867" y="2944"/>
                    <a:pt x="5867" y="2944"/>
                  </a:cubicBezTo>
                  <a:cubicBezTo>
                    <a:pt x="5867" y="2944"/>
                    <a:pt x="4997" y="2675"/>
                    <a:pt x="3794" y="1721"/>
                  </a:cubicBezTo>
                  <a:cubicBezTo>
                    <a:pt x="2509" y="768"/>
                    <a:pt x="2074" y="1"/>
                    <a:pt x="207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6272575" y="1663350"/>
              <a:ext cx="94875" cy="73625"/>
            </a:xfrm>
            <a:custGeom>
              <a:avLst/>
              <a:gdLst/>
              <a:ahLst/>
              <a:cxnLst/>
              <a:rect l="l" t="t" r="r" b="b"/>
              <a:pathLst>
                <a:path w="3795" h="2945" extrusionOk="0">
                  <a:moveTo>
                    <a:pt x="1" y="1"/>
                  </a:moveTo>
                  <a:cubicBezTo>
                    <a:pt x="167" y="436"/>
                    <a:pt x="332" y="768"/>
                    <a:pt x="602" y="1120"/>
                  </a:cubicBezTo>
                  <a:cubicBezTo>
                    <a:pt x="954" y="1389"/>
                    <a:pt x="1203" y="1721"/>
                    <a:pt x="1555" y="1991"/>
                  </a:cubicBezTo>
                  <a:cubicBezTo>
                    <a:pt x="1887" y="2156"/>
                    <a:pt x="2239" y="2426"/>
                    <a:pt x="2592" y="2592"/>
                  </a:cubicBezTo>
                  <a:cubicBezTo>
                    <a:pt x="2758" y="2675"/>
                    <a:pt x="3027" y="2758"/>
                    <a:pt x="3193" y="2841"/>
                  </a:cubicBezTo>
                  <a:cubicBezTo>
                    <a:pt x="3359" y="2841"/>
                    <a:pt x="3628" y="2944"/>
                    <a:pt x="3794" y="2944"/>
                  </a:cubicBezTo>
                  <a:cubicBezTo>
                    <a:pt x="3442" y="2758"/>
                    <a:pt x="3027" y="2592"/>
                    <a:pt x="2675" y="2426"/>
                  </a:cubicBezTo>
                  <a:cubicBezTo>
                    <a:pt x="2322" y="2239"/>
                    <a:pt x="2074" y="1991"/>
                    <a:pt x="1721" y="1721"/>
                  </a:cubicBezTo>
                  <a:cubicBezTo>
                    <a:pt x="1369" y="1472"/>
                    <a:pt x="1120" y="1203"/>
                    <a:pt x="768" y="954"/>
                  </a:cubicBezTo>
                  <a:cubicBezTo>
                    <a:pt x="519" y="685"/>
                    <a:pt x="249" y="353"/>
                    <a:pt x="1" y="1"/>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6419250" y="1659200"/>
              <a:ext cx="40950" cy="23350"/>
            </a:xfrm>
            <a:custGeom>
              <a:avLst/>
              <a:gdLst/>
              <a:ahLst/>
              <a:cxnLst/>
              <a:rect l="l" t="t" r="r" b="b"/>
              <a:pathLst>
                <a:path w="1638" h="934" extrusionOk="0">
                  <a:moveTo>
                    <a:pt x="1202" y="1"/>
                  </a:moveTo>
                  <a:cubicBezTo>
                    <a:pt x="788" y="250"/>
                    <a:pt x="435" y="519"/>
                    <a:pt x="0" y="685"/>
                  </a:cubicBezTo>
                  <a:cubicBezTo>
                    <a:pt x="166" y="768"/>
                    <a:pt x="270" y="851"/>
                    <a:pt x="435" y="934"/>
                  </a:cubicBezTo>
                  <a:cubicBezTo>
                    <a:pt x="871" y="685"/>
                    <a:pt x="1202" y="519"/>
                    <a:pt x="1638" y="250"/>
                  </a:cubicBezTo>
                  <a:cubicBezTo>
                    <a:pt x="1472" y="167"/>
                    <a:pt x="1389" y="84"/>
                    <a:pt x="12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6464850" y="1515600"/>
              <a:ext cx="226475" cy="141050"/>
            </a:xfrm>
            <a:custGeom>
              <a:avLst/>
              <a:gdLst/>
              <a:ahLst/>
              <a:cxnLst/>
              <a:rect l="l" t="t" r="r" b="b"/>
              <a:pathLst>
                <a:path w="9059" h="5642" extrusionOk="0">
                  <a:moveTo>
                    <a:pt x="8594" y="1"/>
                  </a:moveTo>
                  <a:cubicBezTo>
                    <a:pt x="8230" y="1"/>
                    <a:pt x="7867" y="69"/>
                    <a:pt x="7504" y="127"/>
                  </a:cubicBezTo>
                  <a:cubicBezTo>
                    <a:pt x="7152" y="210"/>
                    <a:pt x="6903" y="293"/>
                    <a:pt x="6634" y="376"/>
                  </a:cubicBezTo>
                  <a:cubicBezTo>
                    <a:pt x="6219" y="977"/>
                    <a:pt x="5701" y="1495"/>
                    <a:pt x="5182" y="2014"/>
                  </a:cubicBezTo>
                  <a:cubicBezTo>
                    <a:pt x="4478" y="2635"/>
                    <a:pt x="3711" y="3050"/>
                    <a:pt x="2923" y="3402"/>
                  </a:cubicBezTo>
                  <a:cubicBezTo>
                    <a:pt x="2488" y="3672"/>
                    <a:pt x="2073" y="3755"/>
                    <a:pt x="1721" y="3921"/>
                  </a:cubicBezTo>
                  <a:lnTo>
                    <a:pt x="1638" y="3921"/>
                  </a:lnTo>
                  <a:lnTo>
                    <a:pt x="1555" y="4004"/>
                  </a:lnTo>
                  <a:cubicBezTo>
                    <a:pt x="1368" y="4273"/>
                    <a:pt x="1202" y="4522"/>
                    <a:pt x="1202" y="4791"/>
                  </a:cubicBezTo>
                  <a:cubicBezTo>
                    <a:pt x="767" y="5040"/>
                    <a:pt x="415" y="5227"/>
                    <a:pt x="0" y="5475"/>
                  </a:cubicBezTo>
                  <a:cubicBezTo>
                    <a:pt x="166" y="5475"/>
                    <a:pt x="249" y="5558"/>
                    <a:pt x="415" y="5641"/>
                  </a:cubicBezTo>
                  <a:cubicBezTo>
                    <a:pt x="684" y="5475"/>
                    <a:pt x="933" y="5309"/>
                    <a:pt x="1285" y="5123"/>
                  </a:cubicBezTo>
                  <a:cubicBezTo>
                    <a:pt x="1638" y="5123"/>
                    <a:pt x="2073" y="5040"/>
                    <a:pt x="2488" y="5040"/>
                  </a:cubicBezTo>
                  <a:cubicBezTo>
                    <a:pt x="2840" y="4957"/>
                    <a:pt x="3275" y="4874"/>
                    <a:pt x="3628" y="4708"/>
                  </a:cubicBezTo>
                  <a:cubicBezTo>
                    <a:pt x="4395" y="4522"/>
                    <a:pt x="5182" y="4086"/>
                    <a:pt x="5867" y="3672"/>
                  </a:cubicBezTo>
                  <a:cubicBezTo>
                    <a:pt x="6551" y="3237"/>
                    <a:pt x="7152" y="2718"/>
                    <a:pt x="7670" y="2117"/>
                  </a:cubicBezTo>
                  <a:cubicBezTo>
                    <a:pt x="7939" y="1765"/>
                    <a:pt x="8188" y="1412"/>
                    <a:pt x="8458" y="1164"/>
                  </a:cubicBezTo>
                  <a:cubicBezTo>
                    <a:pt x="8623" y="811"/>
                    <a:pt x="8893" y="459"/>
                    <a:pt x="9059" y="127"/>
                  </a:cubicBezTo>
                  <a:lnTo>
                    <a:pt x="9059" y="44"/>
                  </a:lnTo>
                  <a:cubicBezTo>
                    <a:pt x="8904" y="13"/>
                    <a:pt x="8749" y="1"/>
                    <a:pt x="859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6380375" y="1685125"/>
              <a:ext cx="34750" cy="21275"/>
            </a:xfrm>
            <a:custGeom>
              <a:avLst/>
              <a:gdLst/>
              <a:ahLst/>
              <a:cxnLst/>
              <a:rect l="l" t="t" r="r" b="b"/>
              <a:pathLst>
                <a:path w="1390" h="851" extrusionOk="0">
                  <a:moveTo>
                    <a:pt x="954" y="0"/>
                  </a:moveTo>
                  <a:cubicBezTo>
                    <a:pt x="602" y="166"/>
                    <a:pt x="353" y="332"/>
                    <a:pt x="83" y="518"/>
                  </a:cubicBezTo>
                  <a:cubicBezTo>
                    <a:pt x="0" y="518"/>
                    <a:pt x="0" y="518"/>
                    <a:pt x="0" y="601"/>
                  </a:cubicBezTo>
                  <a:cubicBezTo>
                    <a:pt x="270" y="684"/>
                    <a:pt x="436" y="767"/>
                    <a:pt x="436" y="767"/>
                  </a:cubicBezTo>
                  <a:lnTo>
                    <a:pt x="353" y="850"/>
                  </a:lnTo>
                  <a:cubicBezTo>
                    <a:pt x="684" y="684"/>
                    <a:pt x="1037" y="415"/>
                    <a:pt x="1389" y="249"/>
                  </a:cubicBezTo>
                  <a:cubicBezTo>
                    <a:pt x="1203" y="166"/>
                    <a:pt x="1037" y="83"/>
                    <a:pt x="95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6393325" y="1643650"/>
              <a:ext cx="40975" cy="25950"/>
            </a:xfrm>
            <a:custGeom>
              <a:avLst/>
              <a:gdLst/>
              <a:ahLst/>
              <a:cxnLst/>
              <a:rect l="l" t="t" r="r" b="b"/>
              <a:pathLst>
                <a:path w="1639" h="1038" extrusionOk="0">
                  <a:moveTo>
                    <a:pt x="1203" y="1"/>
                  </a:moveTo>
                  <a:cubicBezTo>
                    <a:pt x="788" y="270"/>
                    <a:pt x="436" y="519"/>
                    <a:pt x="1" y="789"/>
                  </a:cubicBezTo>
                  <a:cubicBezTo>
                    <a:pt x="166" y="872"/>
                    <a:pt x="353" y="954"/>
                    <a:pt x="519" y="1037"/>
                  </a:cubicBezTo>
                  <a:cubicBezTo>
                    <a:pt x="871" y="789"/>
                    <a:pt x="1203" y="519"/>
                    <a:pt x="1638" y="270"/>
                  </a:cubicBezTo>
                  <a:cubicBezTo>
                    <a:pt x="1472" y="187"/>
                    <a:pt x="1307" y="105"/>
                    <a:pt x="120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6436350" y="1454500"/>
              <a:ext cx="224925" cy="187100"/>
            </a:xfrm>
            <a:custGeom>
              <a:avLst/>
              <a:gdLst/>
              <a:ahLst/>
              <a:cxnLst/>
              <a:rect l="l" t="t" r="r" b="b"/>
              <a:pathLst>
                <a:path w="8997" h="7484" extrusionOk="0">
                  <a:moveTo>
                    <a:pt x="8603" y="1"/>
                  </a:moveTo>
                  <a:cubicBezTo>
                    <a:pt x="8473" y="1"/>
                    <a:pt x="8344" y="22"/>
                    <a:pt x="8209" y="63"/>
                  </a:cubicBezTo>
                  <a:cubicBezTo>
                    <a:pt x="7877" y="63"/>
                    <a:pt x="7608" y="146"/>
                    <a:pt x="7359" y="229"/>
                  </a:cubicBezTo>
                  <a:cubicBezTo>
                    <a:pt x="7089" y="312"/>
                    <a:pt x="6841" y="498"/>
                    <a:pt x="6571" y="581"/>
                  </a:cubicBezTo>
                  <a:cubicBezTo>
                    <a:pt x="6571" y="664"/>
                    <a:pt x="6488" y="664"/>
                    <a:pt x="6488" y="664"/>
                  </a:cubicBezTo>
                  <a:cubicBezTo>
                    <a:pt x="6136" y="1348"/>
                    <a:pt x="5701" y="1970"/>
                    <a:pt x="5182" y="2488"/>
                  </a:cubicBezTo>
                  <a:cubicBezTo>
                    <a:pt x="4498" y="3172"/>
                    <a:pt x="3814" y="3774"/>
                    <a:pt x="3027" y="4209"/>
                  </a:cubicBezTo>
                  <a:cubicBezTo>
                    <a:pt x="2591" y="4458"/>
                    <a:pt x="2177" y="4644"/>
                    <a:pt x="1741" y="4893"/>
                  </a:cubicBezTo>
                  <a:lnTo>
                    <a:pt x="1658" y="4893"/>
                  </a:lnTo>
                  <a:cubicBezTo>
                    <a:pt x="1555" y="4976"/>
                    <a:pt x="1472" y="5162"/>
                    <a:pt x="1389" y="5328"/>
                  </a:cubicBezTo>
                  <a:cubicBezTo>
                    <a:pt x="1306" y="5494"/>
                    <a:pt x="1223" y="5681"/>
                    <a:pt x="1140" y="5846"/>
                  </a:cubicBezTo>
                  <a:lnTo>
                    <a:pt x="1140" y="6448"/>
                  </a:lnTo>
                  <a:cubicBezTo>
                    <a:pt x="788" y="6717"/>
                    <a:pt x="353" y="6966"/>
                    <a:pt x="0" y="7235"/>
                  </a:cubicBezTo>
                  <a:cubicBezTo>
                    <a:pt x="104" y="7318"/>
                    <a:pt x="270" y="7401"/>
                    <a:pt x="435" y="7484"/>
                  </a:cubicBezTo>
                  <a:cubicBezTo>
                    <a:pt x="788" y="7235"/>
                    <a:pt x="1140" y="6966"/>
                    <a:pt x="1555" y="6634"/>
                  </a:cubicBezTo>
                  <a:cubicBezTo>
                    <a:pt x="3213" y="6199"/>
                    <a:pt x="4768" y="5411"/>
                    <a:pt x="6136" y="4292"/>
                  </a:cubicBezTo>
                  <a:cubicBezTo>
                    <a:pt x="6737" y="3691"/>
                    <a:pt x="7359" y="3089"/>
                    <a:pt x="7877" y="2385"/>
                  </a:cubicBezTo>
                  <a:cubicBezTo>
                    <a:pt x="8395" y="1618"/>
                    <a:pt x="8727" y="830"/>
                    <a:pt x="8997" y="63"/>
                  </a:cubicBezTo>
                  <a:cubicBezTo>
                    <a:pt x="8862" y="22"/>
                    <a:pt x="8732" y="1"/>
                    <a:pt x="860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6358600" y="1672175"/>
              <a:ext cx="34750" cy="21250"/>
            </a:xfrm>
            <a:custGeom>
              <a:avLst/>
              <a:gdLst/>
              <a:ahLst/>
              <a:cxnLst/>
              <a:rect l="l" t="t" r="r" b="b"/>
              <a:pathLst>
                <a:path w="1390" h="850" extrusionOk="0">
                  <a:moveTo>
                    <a:pt x="871" y="0"/>
                  </a:moveTo>
                  <a:cubicBezTo>
                    <a:pt x="623" y="166"/>
                    <a:pt x="353" y="332"/>
                    <a:pt x="104" y="415"/>
                  </a:cubicBezTo>
                  <a:lnTo>
                    <a:pt x="104" y="518"/>
                  </a:lnTo>
                  <a:lnTo>
                    <a:pt x="1" y="518"/>
                  </a:lnTo>
                  <a:cubicBezTo>
                    <a:pt x="187" y="684"/>
                    <a:pt x="353" y="767"/>
                    <a:pt x="519" y="850"/>
                  </a:cubicBezTo>
                  <a:cubicBezTo>
                    <a:pt x="788" y="684"/>
                    <a:pt x="1037" y="518"/>
                    <a:pt x="1390" y="332"/>
                  </a:cubicBezTo>
                  <a:cubicBezTo>
                    <a:pt x="1224" y="166"/>
                    <a:pt x="1037"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6341500" y="1656625"/>
              <a:ext cx="30075" cy="28525"/>
            </a:xfrm>
            <a:custGeom>
              <a:avLst/>
              <a:gdLst/>
              <a:ahLst/>
              <a:cxnLst/>
              <a:rect l="l" t="t" r="r" b="b"/>
              <a:pathLst>
                <a:path w="1203" h="1141" extrusionOk="0">
                  <a:moveTo>
                    <a:pt x="685" y="0"/>
                  </a:moveTo>
                  <a:cubicBezTo>
                    <a:pt x="519" y="270"/>
                    <a:pt x="270" y="435"/>
                    <a:pt x="84" y="622"/>
                  </a:cubicBezTo>
                  <a:lnTo>
                    <a:pt x="84" y="705"/>
                  </a:lnTo>
                  <a:lnTo>
                    <a:pt x="1" y="705"/>
                  </a:lnTo>
                  <a:cubicBezTo>
                    <a:pt x="167" y="871"/>
                    <a:pt x="436" y="1037"/>
                    <a:pt x="602" y="1140"/>
                  </a:cubicBezTo>
                  <a:cubicBezTo>
                    <a:pt x="788" y="871"/>
                    <a:pt x="1037" y="622"/>
                    <a:pt x="1203" y="435"/>
                  </a:cubicBezTo>
                  <a:cubicBezTo>
                    <a:pt x="1120" y="353"/>
                    <a:pt x="1037" y="270"/>
                    <a:pt x="954" y="187"/>
                  </a:cubicBezTo>
                  <a:cubicBezTo>
                    <a:pt x="871" y="104"/>
                    <a:pt x="788" y="104"/>
                    <a:pt x="68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6369500" y="1624475"/>
              <a:ext cx="34725" cy="32175"/>
            </a:xfrm>
            <a:custGeom>
              <a:avLst/>
              <a:gdLst/>
              <a:ahLst/>
              <a:cxnLst/>
              <a:rect l="l" t="t" r="r" b="b"/>
              <a:pathLst>
                <a:path w="1389" h="1287" extrusionOk="0">
                  <a:moveTo>
                    <a:pt x="954" y="1"/>
                  </a:moveTo>
                  <a:cubicBezTo>
                    <a:pt x="601" y="250"/>
                    <a:pt x="352" y="602"/>
                    <a:pt x="0" y="872"/>
                  </a:cubicBezTo>
                  <a:cubicBezTo>
                    <a:pt x="187" y="1037"/>
                    <a:pt x="352" y="1120"/>
                    <a:pt x="518" y="1286"/>
                  </a:cubicBezTo>
                  <a:cubicBezTo>
                    <a:pt x="871" y="954"/>
                    <a:pt x="1119" y="602"/>
                    <a:pt x="1389" y="353"/>
                  </a:cubicBezTo>
                  <a:cubicBezTo>
                    <a:pt x="1223" y="167"/>
                    <a:pt x="1119" y="84"/>
                    <a:pt x="95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6404200" y="1391275"/>
              <a:ext cx="218200" cy="231175"/>
            </a:xfrm>
            <a:custGeom>
              <a:avLst/>
              <a:gdLst/>
              <a:ahLst/>
              <a:cxnLst/>
              <a:rect l="l" t="t" r="r" b="b"/>
              <a:pathLst>
                <a:path w="8728" h="9247" extrusionOk="0">
                  <a:moveTo>
                    <a:pt x="8127" y="1"/>
                  </a:moveTo>
                  <a:cubicBezTo>
                    <a:pt x="7940" y="1"/>
                    <a:pt x="7691" y="84"/>
                    <a:pt x="7505" y="84"/>
                  </a:cubicBezTo>
                  <a:cubicBezTo>
                    <a:pt x="7090" y="167"/>
                    <a:pt x="6655" y="353"/>
                    <a:pt x="6303" y="519"/>
                  </a:cubicBezTo>
                  <a:cubicBezTo>
                    <a:pt x="5867" y="685"/>
                    <a:pt x="5536" y="871"/>
                    <a:pt x="5183" y="1120"/>
                  </a:cubicBezTo>
                  <a:cubicBezTo>
                    <a:pt x="5100" y="1286"/>
                    <a:pt x="5017" y="1390"/>
                    <a:pt x="4831" y="1473"/>
                  </a:cubicBezTo>
                  <a:cubicBezTo>
                    <a:pt x="4665" y="2074"/>
                    <a:pt x="4499" y="2592"/>
                    <a:pt x="4147" y="3110"/>
                  </a:cubicBezTo>
                  <a:cubicBezTo>
                    <a:pt x="3711" y="3981"/>
                    <a:pt x="3110" y="4748"/>
                    <a:pt x="2323" y="5349"/>
                  </a:cubicBezTo>
                  <a:cubicBezTo>
                    <a:pt x="2074" y="5618"/>
                    <a:pt x="1804" y="5784"/>
                    <a:pt x="1556" y="5950"/>
                  </a:cubicBezTo>
                  <a:cubicBezTo>
                    <a:pt x="1473" y="6137"/>
                    <a:pt x="1390" y="6220"/>
                    <a:pt x="1286" y="6385"/>
                  </a:cubicBezTo>
                  <a:cubicBezTo>
                    <a:pt x="1286" y="6572"/>
                    <a:pt x="1203" y="6655"/>
                    <a:pt x="1203" y="6738"/>
                  </a:cubicBezTo>
                  <a:cubicBezTo>
                    <a:pt x="1203" y="6821"/>
                    <a:pt x="1120" y="6987"/>
                    <a:pt x="1120" y="7090"/>
                  </a:cubicBezTo>
                  <a:cubicBezTo>
                    <a:pt x="1120" y="7256"/>
                    <a:pt x="1120" y="7505"/>
                    <a:pt x="1203" y="7774"/>
                  </a:cubicBezTo>
                  <a:cubicBezTo>
                    <a:pt x="768" y="8127"/>
                    <a:pt x="436" y="8541"/>
                    <a:pt x="1" y="8894"/>
                  </a:cubicBezTo>
                  <a:cubicBezTo>
                    <a:pt x="167" y="8977"/>
                    <a:pt x="250" y="9059"/>
                    <a:pt x="436" y="9246"/>
                  </a:cubicBezTo>
                  <a:cubicBezTo>
                    <a:pt x="872" y="8728"/>
                    <a:pt x="1286" y="8292"/>
                    <a:pt x="1721" y="7857"/>
                  </a:cubicBezTo>
                  <a:lnTo>
                    <a:pt x="1721" y="7774"/>
                  </a:lnTo>
                  <a:cubicBezTo>
                    <a:pt x="3463" y="7173"/>
                    <a:pt x="5017" y="6137"/>
                    <a:pt x="6303" y="4831"/>
                  </a:cubicBezTo>
                  <a:cubicBezTo>
                    <a:pt x="6904" y="4147"/>
                    <a:pt x="7422" y="3359"/>
                    <a:pt x="7857" y="2592"/>
                  </a:cubicBezTo>
                  <a:cubicBezTo>
                    <a:pt x="8293" y="1721"/>
                    <a:pt x="8645" y="871"/>
                    <a:pt x="872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6345650" y="1598575"/>
              <a:ext cx="28525" cy="38900"/>
            </a:xfrm>
            <a:custGeom>
              <a:avLst/>
              <a:gdLst/>
              <a:ahLst/>
              <a:cxnLst/>
              <a:rect l="l" t="t" r="r" b="b"/>
              <a:pathLst>
                <a:path w="1141" h="1556" extrusionOk="0">
                  <a:moveTo>
                    <a:pt x="705" y="0"/>
                  </a:moveTo>
                  <a:cubicBezTo>
                    <a:pt x="436" y="353"/>
                    <a:pt x="270" y="767"/>
                    <a:pt x="1" y="1120"/>
                  </a:cubicBezTo>
                  <a:cubicBezTo>
                    <a:pt x="187" y="1203"/>
                    <a:pt x="353" y="1389"/>
                    <a:pt x="519" y="1555"/>
                  </a:cubicBezTo>
                  <a:cubicBezTo>
                    <a:pt x="705" y="1120"/>
                    <a:pt x="871" y="767"/>
                    <a:pt x="1141" y="436"/>
                  </a:cubicBezTo>
                  <a:cubicBezTo>
                    <a:pt x="954" y="249"/>
                    <a:pt x="788" y="166"/>
                    <a:pt x="70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6324400" y="1639525"/>
              <a:ext cx="25950" cy="32675"/>
            </a:xfrm>
            <a:custGeom>
              <a:avLst/>
              <a:gdLst/>
              <a:ahLst/>
              <a:cxnLst/>
              <a:rect l="l" t="t" r="r" b="b"/>
              <a:pathLst>
                <a:path w="1038" h="1307" extrusionOk="0">
                  <a:moveTo>
                    <a:pt x="602" y="0"/>
                  </a:moveTo>
                  <a:cubicBezTo>
                    <a:pt x="332" y="270"/>
                    <a:pt x="166" y="518"/>
                    <a:pt x="1" y="871"/>
                  </a:cubicBezTo>
                  <a:cubicBezTo>
                    <a:pt x="166" y="954"/>
                    <a:pt x="332" y="1119"/>
                    <a:pt x="519" y="1306"/>
                  </a:cubicBezTo>
                  <a:cubicBezTo>
                    <a:pt x="602" y="1306"/>
                    <a:pt x="602" y="1202"/>
                    <a:pt x="602" y="1202"/>
                  </a:cubicBezTo>
                  <a:cubicBezTo>
                    <a:pt x="768" y="954"/>
                    <a:pt x="954" y="684"/>
                    <a:pt x="1037" y="435"/>
                  </a:cubicBezTo>
                  <a:cubicBezTo>
                    <a:pt x="851" y="270"/>
                    <a:pt x="685" y="83"/>
                    <a:pt x="60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6369500" y="1330650"/>
              <a:ext cx="160150" cy="263800"/>
            </a:xfrm>
            <a:custGeom>
              <a:avLst/>
              <a:gdLst/>
              <a:ahLst/>
              <a:cxnLst/>
              <a:rect l="l" t="t" r="r" b="b"/>
              <a:pathLst>
                <a:path w="6406" h="10552" extrusionOk="0">
                  <a:moveTo>
                    <a:pt x="6302" y="1"/>
                  </a:moveTo>
                  <a:lnTo>
                    <a:pt x="6302" y="1"/>
                  </a:lnTo>
                  <a:cubicBezTo>
                    <a:pt x="5265" y="705"/>
                    <a:pt x="4415" y="1472"/>
                    <a:pt x="3628" y="2260"/>
                  </a:cubicBezTo>
                  <a:cubicBezTo>
                    <a:pt x="3545" y="2861"/>
                    <a:pt x="3296" y="3545"/>
                    <a:pt x="3027" y="4229"/>
                  </a:cubicBezTo>
                  <a:cubicBezTo>
                    <a:pt x="2591" y="5017"/>
                    <a:pt x="2156" y="5784"/>
                    <a:pt x="1555" y="6572"/>
                  </a:cubicBezTo>
                  <a:lnTo>
                    <a:pt x="1037" y="7090"/>
                  </a:lnTo>
                  <a:cubicBezTo>
                    <a:pt x="871" y="7857"/>
                    <a:pt x="871" y="8562"/>
                    <a:pt x="871" y="8893"/>
                  </a:cubicBezTo>
                  <a:cubicBezTo>
                    <a:pt x="518" y="9329"/>
                    <a:pt x="270" y="9764"/>
                    <a:pt x="0" y="10199"/>
                  </a:cubicBezTo>
                  <a:cubicBezTo>
                    <a:pt x="187" y="10365"/>
                    <a:pt x="270" y="10448"/>
                    <a:pt x="435" y="10552"/>
                  </a:cubicBezTo>
                  <a:cubicBezTo>
                    <a:pt x="705" y="10116"/>
                    <a:pt x="954" y="9681"/>
                    <a:pt x="1223" y="9163"/>
                  </a:cubicBezTo>
                  <a:cubicBezTo>
                    <a:pt x="1990" y="8728"/>
                    <a:pt x="2861" y="8209"/>
                    <a:pt x="3545" y="7608"/>
                  </a:cubicBezTo>
                  <a:cubicBezTo>
                    <a:pt x="4229" y="7007"/>
                    <a:pt x="4851" y="6219"/>
                    <a:pt x="5265" y="5452"/>
                  </a:cubicBezTo>
                  <a:cubicBezTo>
                    <a:pt x="5701" y="4582"/>
                    <a:pt x="6053" y="3711"/>
                    <a:pt x="6219" y="2778"/>
                  </a:cubicBezTo>
                  <a:cubicBezTo>
                    <a:pt x="6405" y="1825"/>
                    <a:pt x="6405" y="871"/>
                    <a:pt x="63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6343575" y="1300600"/>
              <a:ext cx="121300" cy="270025"/>
            </a:xfrm>
            <a:custGeom>
              <a:avLst/>
              <a:gdLst/>
              <a:ahLst/>
              <a:cxnLst/>
              <a:rect l="l" t="t" r="r" b="b"/>
              <a:pathLst>
                <a:path w="4852" h="10801" extrusionOk="0">
                  <a:moveTo>
                    <a:pt x="4665" y="0"/>
                  </a:moveTo>
                  <a:lnTo>
                    <a:pt x="4665" y="0"/>
                  </a:lnTo>
                  <a:cubicBezTo>
                    <a:pt x="4146" y="436"/>
                    <a:pt x="3628" y="871"/>
                    <a:pt x="3193" y="1389"/>
                  </a:cubicBezTo>
                  <a:cubicBezTo>
                    <a:pt x="2944" y="1804"/>
                    <a:pt x="2592" y="2156"/>
                    <a:pt x="2343" y="2591"/>
                  </a:cubicBezTo>
                  <a:cubicBezTo>
                    <a:pt x="2343" y="3275"/>
                    <a:pt x="2156" y="4063"/>
                    <a:pt x="1991" y="4747"/>
                  </a:cubicBezTo>
                  <a:cubicBezTo>
                    <a:pt x="1742" y="5431"/>
                    <a:pt x="1472" y="6219"/>
                    <a:pt x="1037" y="6903"/>
                  </a:cubicBezTo>
                  <a:cubicBezTo>
                    <a:pt x="871" y="7255"/>
                    <a:pt x="602" y="7504"/>
                    <a:pt x="436" y="7857"/>
                  </a:cubicBezTo>
                  <a:cubicBezTo>
                    <a:pt x="436" y="7940"/>
                    <a:pt x="353" y="7940"/>
                    <a:pt x="353" y="7940"/>
                  </a:cubicBezTo>
                  <a:cubicBezTo>
                    <a:pt x="353" y="8209"/>
                    <a:pt x="270" y="8375"/>
                    <a:pt x="270" y="8644"/>
                  </a:cubicBezTo>
                  <a:lnTo>
                    <a:pt x="270" y="9577"/>
                  </a:lnTo>
                  <a:lnTo>
                    <a:pt x="353" y="9577"/>
                  </a:lnTo>
                  <a:cubicBezTo>
                    <a:pt x="187" y="9847"/>
                    <a:pt x="84" y="10095"/>
                    <a:pt x="1" y="10448"/>
                  </a:cubicBezTo>
                  <a:cubicBezTo>
                    <a:pt x="84" y="10531"/>
                    <a:pt x="187" y="10614"/>
                    <a:pt x="353" y="10800"/>
                  </a:cubicBezTo>
                  <a:cubicBezTo>
                    <a:pt x="436" y="10448"/>
                    <a:pt x="519" y="10012"/>
                    <a:pt x="705" y="9681"/>
                  </a:cubicBezTo>
                  <a:cubicBezTo>
                    <a:pt x="1908" y="8375"/>
                    <a:pt x="3027" y="6903"/>
                    <a:pt x="3815" y="5265"/>
                  </a:cubicBezTo>
                  <a:cubicBezTo>
                    <a:pt x="4146" y="4498"/>
                    <a:pt x="4416" y="3628"/>
                    <a:pt x="4582" y="2674"/>
                  </a:cubicBezTo>
                  <a:cubicBezTo>
                    <a:pt x="4748" y="1804"/>
                    <a:pt x="4851" y="954"/>
                    <a:pt x="466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6326475" y="1576800"/>
              <a:ext cx="19200" cy="38900"/>
            </a:xfrm>
            <a:custGeom>
              <a:avLst/>
              <a:gdLst/>
              <a:ahLst/>
              <a:cxnLst/>
              <a:rect l="l" t="t" r="r" b="b"/>
              <a:pathLst>
                <a:path w="768" h="1556" extrusionOk="0">
                  <a:moveTo>
                    <a:pt x="436" y="1"/>
                  </a:moveTo>
                  <a:cubicBezTo>
                    <a:pt x="249" y="353"/>
                    <a:pt x="166" y="789"/>
                    <a:pt x="1" y="1224"/>
                  </a:cubicBezTo>
                  <a:cubicBezTo>
                    <a:pt x="83" y="1307"/>
                    <a:pt x="249" y="1473"/>
                    <a:pt x="436" y="1556"/>
                  </a:cubicBezTo>
                  <a:cubicBezTo>
                    <a:pt x="519" y="1224"/>
                    <a:pt x="685" y="789"/>
                    <a:pt x="768" y="353"/>
                  </a:cubicBezTo>
                  <a:cubicBezTo>
                    <a:pt x="685" y="187"/>
                    <a:pt x="519" y="84"/>
                    <a:pt x="43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6311450" y="1622425"/>
              <a:ext cx="19200" cy="36800"/>
            </a:xfrm>
            <a:custGeom>
              <a:avLst/>
              <a:gdLst/>
              <a:ahLst/>
              <a:cxnLst/>
              <a:rect l="l" t="t" r="r" b="b"/>
              <a:pathLst>
                <a:path w="768" h="1472" extrusionOk="0">
                  <a:moveTo>
                    <a:pt x="332" y="0"/>
                  </a:moveTo>
                  <a:cubicBezTo>
                    <a:pt x="249" y="332"/>
                    <a:pt x="166" y="684"/>
                    <a:pt x="0" y="1036"/>
                  </a:cubicBezTo>
                  <a:lnTo>
                    <a:pt x="436" y="1472"/>
                  </a:lnTo>
                  <a:cubicBezTo>
                    <a:pt x="519" y="1472"/>
                    <a:pt x="519" y="1368"/>
                    <a:pt x="519" y="1368"/>
                  </a:cubicBezTo>
                  <a:cubicBezTo>
                    <a:pt x="602" y="1036"/>
                    <a:pt x="684" y="684"/>
                    <a:pt x="767" y="435"/>
                  </a:cubicBezTo>
                  <a:cubicBezTo>
                    <a:pt x="684" y="249"/>
                    <a:pt x="519" y="83"/>
                    <a:pt x="33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6309375" y="1555550"/>
              <a:ext cx="15050" cy="40975"/>
            </a:xfrm>
            <a:custGeom>
              <a:avLst/>
              <a:gdLst/>
              <a:ahLst/>
              <a:cxnLst/>
              <a:rect l="l" t="t" r="r" b="b"/>
              <a:pathLst>
                <a:path w="602" h="1639" extrusionOk="0">
                  <a:moveTo>
                    <a:pt x="332" y="1"/>
                  </a:moveTo>
                  <a:cubicBezTo>
                    <a:pt x="166" y="416"/>
                    <a:pt x="83" y="851"/>
                    <a:pt x="1" y="1203"/>
                  </a:cubicBezTo>
                  <a:cubicBezTo>
                    <a:pt x="1" y="1286"/>
                    <a:pt x="166" y="1452"/>
                    <a:pt x="332" y="1639"/>
                  </a:cubicBezTo>
                  <a:cubicBezTo>
                    <a:pt x="415" y="1203"/>
                    <a:pt x="519" y="768"/>
                    <a:pt x="602" y="333"/>
                  </a:cubicBezTo>
                  <a:cubicBezTo>
                    <a:pt x="519" y="250"/>
                    <a:pt x="415" y="84"/>
                    <a:pt x="33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6322325" y="1302675"/>
              <a:ext cx="75175" cy="244100"/>
            </a:xfrm>
            <a:custGeom>
              <a:avLst/>
              <a:gdLst/>
              <a:ahLst/>
              <a:cxnLst/>
              <a:rect l="l" t="t" r="r" b="b"/>
              <a:pathLst>
                <a:path w="3007" h="9764" extrusionOk="0">
                  <a:moveTo>
                    <a:pt x="2924" y="0"/>
                  </a:moveTo>
                  <a:cubicBezTo>
                    <a:pt x="2405" y="518"/>
                    <a:pt x="1887" y="1202"/>
                    <a:pt x="1452" y="1824"/>
                  </a:cubicBezTo>
                  <a:cubicBezTo>
                    <a:pt x="1120" y="2508"/>
                    <a:pt x="768" y="3192"/>
                    <a:pt x="602" y="3980"/>
                  </a:cubicBezTo>
                  <a:cubicBezTo>
                    <a:pt x="167" y="5452"/>
                    <a:pt x="167" y="7007"/>
                    <a:pt x="249" y="8561"/>
                  </a:cubicBezTo>
                  <a:cubicBezTo>
                    <a:pt x="167" y="8893"/>
                    <a:pt x="84" y="9162"/>
                    <a:pt x="1" y="9494"/>
                  </a:cubicBezTo>
                  <a:cubicBezTo>
                    <a:pt x="1" y="9494"/>
                    <a:pt x="84" y="9681"/>
                    <a:pt x="249" y="9764"/>
                  </a:cubicBezTo>
                  <a:cubicBezTo>
                    <a:pt x="332" y="9411"/>
                    <a:pt x="415" y="9080"/>
                    <a:pt x="519" y="8727"/>
                  </a:cubicBezTo>
                  <a:lnTo>
                    <a:pt x="519" y="8644"/>
                  </a:lnTo>
                  <a:cubicBezTo>
                    <a:pt x="1369" y="7421"/>
                    <a:pt x="2157" y="6053"/>
                    <a:pt x="2592" y="4581"/>
                  </a:cubicBezTo>
                  <a:cubicBezTo>
                    <a:pt x="2758" y="3794"/>
                    <a:pt x="2924" y="3027"/>
                    <a:pt x="3006" y="2239"/>
                  </a:cubicBezTo>
                  <a:cubicBezTo>
                    <a:pt x="3006" y="1472"/>
                    <a:pt x="3006" y="684"/>
                    <a:pt x="292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6293825" y="1602725"/>
              <a:ext cx="19725" cy="38875"/>
            </a:xfrm>
            <a:custGeom>
              <a:avLst/>
              <a:gdLst/>
              <a:ahLst/>
              <a:cxnLst/>
              <a:rect l="l" t="t" r="r" b="b"/>
              <a:pathLst>
                <a:path w="789" h="1555" extrusionOk="0">
                  <a:moveTo>
                    <a:pt x="353" y="0"/>
                  </a:moveTo>
                  <a:cubicBezTo>
                    <a:pt x="270" y="436"/>
                    <a:pt x="187" y="871"/>
                    <a:pt x="1" y="1306"/>
                  </a:cubicBezTo>
                  <a:lnTo>
                    <a:pt x="104" y="1223"/>
                  </a:lnTo>
                  <a:lnTo>
                    <a:pt x="436" y="1555"/>
                  </a:lnTo>
                  <a:lnTo>
                    <a:pt x="519" y="1472"/>
                  </a:lnTo>
                  <a:cubicBezTo>
                    <a:pt x="623" y="1120"/>
                    <a:pt x="705" y="788"/>
                    <a:pt x="788" y="436"/>
                  </a:cubicBezTo>
                  <a:cubicBezTo>
                    <a:pt x="623" y="270"/>
                    <a:pt x="519" y="83"/>
                    <a:pt x="35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6296425" y="1633300"/>
              <a:ext cx="94850" cy="71025"/>
            </a:xfrm>
            <a:custGeom>
              <a:avLst/>
              <a:gdLst/>
              <a:ahLst/>
              <a:cxnLst/>
              <a:rect l="l" t="t" r="r" b="b"/>
              <a:pathLst>
                <a:path w="3794" h="2841" extrusionOk="0">
                  <a:moveTo>
                    <a:pt x="0" y="0"/>
                  </a:moveTo>
                  <a:lnTo>
                    <a:pt x="0" y="0"/>
                  </a:lnTo>
                  <a:cubicBezTo>
                    <a:pt x="166" y="332"/>
                    <a:pt x="415" y="684"/>
                    <a:pt x="684" y="933"/>
                  </a:cubicBezTo>
                  <a:cubicBezTo>
                    <a:pt x="933" y="1286"/>
                    <a:pt x="1285" y="1555"/>
                    <a:pt x="1638" y="1804"/>
                  </a:cubicBezTo>
                  <a:cubicBezTo>
                    <a:pt x="1887" y="2073"/>
                    <a:pt x="2239" y="2239"/>
                    <a:pt x="2674" y="2405"/>
                  </a:cubicBezTo>
                  <a:cubicBezTo>
                    <a:pt x="2840" y="2488"/>
                    <a:pt x="3006" y="2591"/>
                    <a:pt x="3193" y="2674"/>
                  </a:cubicBezTo>
                  <a:cubicBezTo>
                    <a:pt x="3358" y="2757"/>
                    <a:pt x="3628" y="2840"/>
                    <a:pt x="3794" y="2840"/>
                  </a:cubicBezTo>
                  <a:cubicBezTo>
                    <a:pt x="3110" y="2488"/>
                    <a:pt x="2405" y="2073"/>
                    <a:pt x="1804" y="1555"/>
                  </a:cubicBezTo>
                  <a:cubicBezTo>
                    <a:pt x="1120" y="1120"/>
                    <a:pt x="519" y="601"/>
                    <a:pt x="0"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5"/>
          <p:cNvGrpSpPr/>
          <p:nvPr/>
        </p:nvGrpSpPr>
        <p:grpSpPr>
          <a:xfrm rot="1142757">
            <a:off x="556038" y="3261657"/>
            <a:ext cx="1281488" cy="1194434"/>
            <a:chOff x="6032650" y="4188100"/>
            <a:chExt cx="708425" cy="660300"/>
          </a:xfrm>
        </p:grpSpPr>
        <p:sp>
          <p:nvSpPr>
            <p:cNvPr id="921" name="Google Shape;921;p45"/>
            <p:cNvSpPr/>
            <p:nvPr/>
          </p:nvSpPr>
          <p:spPr>
            <a:xfrm>
              <a:off x="6032650" y="4188100"/>
              <a:ext cx="708425" cy="660300"/>
            </a:xfrm>
            <a:custGeom>
              <a:avLst/>
              <a:gdLst/>
              <a:ahLst/>
              <a:cxnLst/>
              <a:rect l="l" t="t" r="r" b="b"/>
              <a:pathLst>
                <a:path w="28337" h="26412" extrusionOk="0">
                  <a:moveTo>
                    <a:pt x="7172" y="21312"/>
                  </a:moveTo>
                  <a:cubicBezTo>
                    <a:pt x="7525" y="21312"/>
                    <a:pt x="7857" y="21395"/>
                    <a:pt x="8209" y="21395"/>
                  </a:cubicBezTo>
                  <a:lnTo>
                    <a:pt x="8375" y="21561"/>
                  </a:lnTo>
                  <a:cubicBezTo>
                    <a:pt x="8126" y="21561"/>
                    <a:pt x="7774" y="21664"/>
                    <a:pt x="7255" y="21664"/>
                  </a:cubicBezTo>
                  <a:lnTo>
                    <a:pt x="6571" y="21664"/>
                  </a:lnTo>
                  <a:cubicBezTo>
                    <a:pt x="6820" y="21561"/>
                    <a:pt x="7007" y="21478"/>
                    <a:pt x="7172" y="21312"/>
                  </a:cubicBezTo>
                  <a:close/>
                  <a:moveTo>
                    <a:pt x="16853" y="20276"/>
                  </a:moveTo>
                  <a:lnTo>
                    <a:pt x="16853" y="21229"/>
                  </a:lnTo>
                  <a:lnTo>
                    <a:pt x="17806" y="21229"/>
                  </a:lnTo>
                  <a:cubicBezTo>
                    <a:pt x="17889" y="21312"/>
                    <a:pt x="18055" y="21478"/>
                    <a:pt x="18221" y="21478"/>
                  </a:cubicBezTo>
                  <a:cubicBezTo>
                    <a:pt x="18221" y="21561"/>
                    <a:pt x="18138" y="21561"/>
                    <a:pt x="18138" y="21664"/>
                  </a:cubicBezTo>
                  <a:cubicBezTo>
                    <a:pt x="18055" y="21747"/>
                    <a:pt x="17889" y="21830"/>
                    <a:pt x="16501" y="21830"/>
                  </a:cubicBezTo>
                  <a:lnTo>
                    <a:pt x="14262" y="21830"/>
                  </a:lnTo>
                  <a:cubicBezTo>
                    <a:pt x="13391" y="21830"/>
                    <a:pt x="13039" y="21747"/>
                    <a:pt x="12956" y="21747"/>
                  </a:cubicBezTo>
                  <a:cubicBezTo>
                    <a:pt x="13142" y="21664"/>
                    <a:pt x="13308" y="21478"/>
                    <a:pt x="13474" y="21312"/>
                  </a:cubicBezTo>
                  <a:cubicBezTo>
                    <a:pt x="14262" y="21229"/>
                    <a:pt x="14863" y="20960"/>
                    <a:pt x="15547" y="20711"/>
                  </a:cubicBezTo>
                  <a:lnTo>
                    <a:pt x="15899" y="20628"/>
                  </a:lnTo>
                  <a:cubicBezTo>
                    <a:pt x="16148" y="20524"/>
                    <a:pt x="16501" y="20441"/>
                    <a:pt x="16853" y="20276"/>
                  </a:cubicBezTo>
                  <a:close/>
                  <a:moveTo>
                    <a:pt x="17150" y="0"/>
                  </a:moveTo>
                  <a:cubicBezTo>
                    <a:pt x="16487" y="0"/>
                    <a:pt x="15884" y="158"/>
                    <a:pt x="15381" y="417"/>
                  </a:cubicBezTo>
                  <a:cubicBezTo>
                    <a:pt x="15112" y="583"/>
                    <a:pt x="14863" y="749"/>
                    <a:pt x="14697" y="935"/>
                  </a:cubicBezTo>
                  <a:lnTo>
                    <a:pt x="14179" y="1619"/>
                  </a:lnTo>
                  <a:lnTo>
                    <a:pt x="14075" y="1868"/>
                  </a:lnTo>
                  <a:cubicBezTo>
                    <a:pt x="13992" y="2055"/>
                    <a:pt x="13992" y="2303"/>
                    <a:pt x="13992" y="2490"/>
                  </a:cubicBezTo>
                  <a:lnTo>
                    <a:pt x="13992" y="3091"/>
                  </a:lnTo>
                  <a:lnTo>
                    <a:pt x="13992" y="3174"/>
                  </a:lnTo>
                  <a:cubicBezTo>
                    <a:pt x="13992" y="3941"/>
                    <a:pt x="13992" y="4895"/>
                    <a:pt x="13474" y="6014"/>
                  </a:cubicBezTo>
                  <a:cubicBezTo>
                    <a:pt x="13225" y="6366"/>
                    <a:pt x="13039" y="6719"/>
                    <a:pt x="12873" y="7154"/>
                  </a:cubicBezTo>
                  <a:cubicBezTo>
                    <a:pt x="12438" y="7320"/>
                    <a:pt x="12189" y="7672"/>
                    <a:pt x="12106" y="8087"/>
                  </a:cubicBezTo>
                  <a:cubicBezTo>
                    <a:pt x="11836" y="8273"/>
                    <a:pt x="11671" y="8522"/>
                    <a:pt x="11588" y="8792"/>
                  </a:cubicBezTo>
                  <a:cubicBezTo>
                    <a:pt x="11401" y="8958"/>
                    <a:pt x="11318" y="9123"/>
                    <a:pt x="11152" y="9310"/>
                  </a:cubicBezTo>
                  <a:cubicBezTo>
                    <a:pt x="11070" y="9476"/>
                    <a:pt x="11070" y="9642"/>
                    <a:pt x="10966" y="9745"/>
                  </a:cubicBezTo>
                  <a:cubicBezTo>
                    <a:pt x="10800" y="9911"/>
                    <a:pt x="10634" y="10077"/>
                    <a:pt x="10448" y="10263"/>
                  </a:cubicBezTo>
                  <a:cubicBezTo>
                    <a:pt x="10365" y="10346"/>
                    <a:pt x="10282" y="10512"/>
                    <a:pt x="10199" y="10678"/>
                  </a:cubicBezTo>
                  <a:cubicBezTo>
                    <a:pt x="10116" y="10782"/>
                    <a:pt x="9929" y="10865"/>
                    <a:pt x="9846" y="10865"/>
                  </a:cubicBezTo>
                  <a:cubicBezTo>
                    <a:pt x="9681" y="11030"/>
                    <a:pt x="9515" y="11196"/>
                    <a:pt x="9411" y="11466"/>
                  </a:cubicBezTo>
                  <a:lnTo>
                    <a:pt x="9328" y="11466"/>
                  </a:lnTo>
                  <a:lnTo>
                    <a:pt x="9328" y="11549"/>
                  </a:lnTo>
                  <a:cubicBezTo>
                    <a:pt x="9080" y="11632"/>
                    <a:pt x="8810" y="11714"/>
                    <a:pt x="8644" y="11901"/>
                  </a:cubicBezTo>
                  <a:cubicBezTo>
                    <a:pt x="8561" y="11984"/>
                    <a:pt x="8478" y="12150"/>
                    <a:pt x="8375" y="12233"/>
                  </a:cubicBezTo>
                  <a:lnTo>
                    <a:pt x="8375" y="12336"/>
                  </a:lnTo>
                  <a:cubicBezTo>
                    <a:pt x="8043" y="12336"/>
                    <a:pt x="7691" y="12419"/>
                    <a:pt x="7525" y="12585"/>
                  </a:cubicBezTo>
                  <a:cubicBezTo>
                    <a:pt x="7442" y="12668"/>
                    <a:pt x="7338" y="12668"/>
                    <a:pt x="7255" y="12751"/>
                  </a:cubicBezTo>
                  <a:lnTo>
                    <a:pt x="7090" y="13020"/>
                  </a:lnTo>
                  <a:cubicBezTo>
                    <a:pt x="6924" y="13103"/>
                    <a:pt x="6737" y="13186"/>
                    <a:pt x="6571" y="13269"/>
                  </a:cubicBezTo>
                  <a:lnTo>
                    <a:pt x="3980" y="14492"/>
                  </a:lnTo>
                  <a:lnTo>
                    <a:pt x="4063" y="14492"/>
                  </a:lnTo>
                  <a:cubicBezTo>
                    <a:pt x="2508" y="15529"/>
                    <a:pt x="1824" y="16814"/>
                    <a:pt x="1824" y="18369"/>
                  </a:cubicBezTo>
                  <a:cubicBezTo>
                    <a:pt x="1638" y="18721"/>
                    <a:pt x="1472" y="19156"/>
                    <a:pt x="1555" y="19488"/>
                  </a:cubicBezTo>
                  <a:cubicBezTo>
                    <a:pt x="1555" y="19674"/>
                    <a:pt x="1555" y="19757"/>
                    <a:pt x="1638" y="19923"/>
                  </a:cubicBezTo>
                  <a:lnTo>
                    <a:pt x="1638" y="20110"/>
                  </a:lnTo>
                  <a:lnTo>
                    <a:pt x="1638" y="20193"/>
                  </a:lnTo>
                  <a:cubicBezTo>
                    <a:pt x="1306" y="20524"/>
                    <a:pt x="1037" y="20960"/>
                    <a:pt x="871" y="21312"/>
                  </a:cubicBezTo>
                  <a:lnTo>
                    <a:pt x="83" y="22348"/>
                  </a:lnTo>
                  <a:lnTo>
                    <a:pt x="0" y="23033"/>
                  </a:lnTo>
                  <a:lnTo>
                    <a:pt x="83" y="23737"/>
                  </a:lnTo>
                  <a:lnTo>
                    <a:pt x="1037" y="24940"/>
                  </a:lnTo>
                  <a:cubicBezTo>
                    <a:pt x="1990" y="25707"/>
                    <a:pt x="4146" y="26225"/>
                    <a:pt x="7691" y="26411"/>
                  </a:cubicBezTo>
                  <a:lnTo>
                    <a:pt x="11401" y="26411"/>
                  </a:lnTo>
                  <a:cubicBezTo>
                    <a:pt x="16936" y="26411"/>
                    <a:pt x="24357" y="26142"/>
                    <a:pt x="25393" y="26059"/>
                  </a:cubicBezTo>
                  <a:cubicBezTo>
                    <a:pt x="27901" y="25893"/>
                    <a:pt x="28254" y="24857"/>
                    <a:pt x="28254" y="24152"/>
                  </a:cubicBezTo>
                  <a:cubicBezTo>
                    <a:pt x="28337" y="22431"/>
                    <a:pt x="25994" y="22183"/>
                    <a:pt x="25227" y="22079"/>
                  </a:cubicBezTo>
                  <a:lnTo>
                    <a:pt x="24357" y="22079"/>
                  </a:lnTo>
                  <a:cubicBezTo>
                    <a:pt x="24025" y="21996"/>
                    <a:pt x="22802" y="21913"/>
                    <a:pt x="22553" y="21747"/>
                  </a:cubicBezTo>
                  <a:lnTo>
                    <a:pt x="22553" y="21478"/>
                  </a:lnTo>
                  <a:cubicBezTo>
                    <a:pt x="22636" y="21395"/>
                    <a:pt x="22802" y="21312"/>
                    <a:pt x="22885" y="21229"/>
                  </a:cubicBezTo>
                  <a:lnTo>
                    <a:pt x="23590" y="21229"/>
                  </a:lnTo>
                  <a:lnTo>
                    <a:pt x="24025" y="20524"/>
                  </a:lnTo>
                  <a:cubicBezTo>
                    <a:pt x="24440" y="19674"/>
                    <a:pt x="24792" y="18286"/>
                    <a:pt x="24875" y="17519"/>
                  </a:cubicBezTo>
                  <a:cubicBezTo>
                    <a:pt x="26181" y="15093"/>
                    <a:pt x="24958" y="11466"/>
                    <a:pt x="24626" y="10678"/>
                  </a:cubicBezTo>
                  <a:cubicBezTo>
                    <a:pt x="24626" y="10678"/>
                    <a:pt x="24543" y="10595"/>
                    <a:pt x="24543" y="10512"/>
                  </a:cubicBezTo>
                  <a:cubicBezTo>
                    <a:pt x="24357" y="9911"/>
                    <a:pt x="24274" y="8958"/>
                    <a:pt x="24357" y="7921"/>
                  </a:cubicBezTo>
                  <a:lnTo>
                    <a:pt x="24440" y="7486"/>
                  </a:lnTo>
                  <a:lnTo>
                    <a:pt x="24440" y="7320"/>
                  </a:lnTo>
                  <a:cubicBezTo>
                    <a:pt x="24543" y="7154"/>
                    <a:pt x="24543" y="6885"/>
                    <a:pt x="24543" y="6636"/>
                  </a:cubicBezTo>
                  <a:cubicBezTo>
                    <a:pt x="24626" y="6283"/>
                    <a:pt x="24543" y="5848"/>
                    <a:pt x="24357" y="5413"/>
                  </a:cubicBezTo>
                  <a:cubicBezTo>
                    <a:pt x="24191" y="4812"/>
                    <a:pt x="23839" y="4293"/>
                    <a:pt x="23320" y="3692"/>
                  </a:cubicBezTo>
                  <a:cubicBezTo>
                    <a:pt x="22636" y="2905"/>
                    <a:pt x="21849" y="2221"/>
                    <a:pt x="20999" y="1619"/>
                  </a:cubicBezTo>
                  <a:lnTo>
                    <a:pt x="20812" y="1537"/>
                  </a:lnTo>
                  <a:cubicBezTo>
                    <a:pt x="20480" y="1267"/>
                    <a:pt x="20128" y="1018"/>
                    <a:pt x="19610" y="749"/>
                  </a:cubicBezTo>
                  <a:cubicBezTo>
                    <a:pt x="19092" y="500"/>
                    <a:pt x="18573" y="231"/>
                    <a:pt x="17889" y="65"/>
                  </a:cubicBezTo>
                  <a:cubicBezTo>
                    <a:pt x="17636" y="21"/>
                    <a:pt x="17389" y="0"/>
                    <a:pt x="17150"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6591800" y="4353975"/>
              <a:ext cx="21800" cy="107825"/>
            </a:xfrm>
            <a:custGeom>
              <a:avLst/>
              <a:gdLst/>
              <a:ahLst/>
              <a:cxnLst/>
              <a:rect l="l" t="t" r="r" b="b"/>
              <a:pathLst>
                <a:path w="872" h="4313" extrusionOk="0">
                  <a:moveTo>
                    <a:pt x="187" y="1"/>
                  </a:moveTo>
                  <a:cubicBezTo>
                    <a:pt x="1" y="685"/>
                    <a:pt x="1" y="1369"/>
                    <a:pt x="1" y="2157"/>
                  </a:cubicBezTo>
                  <a:cubicBezTo>
                    <a:pt x="1" y="2841"/>
                    <a:pt x="1" y="3628"/>
                    <a:pt x="270" y="4313"/>
                  </a:cubicBezTo>
                  <a:lnTo>
                    <a:pt x="871" y="4313"/>
                  </a:lnTo>
                  <a:cubicBezTo>
                    <a:pt x="519" y="3359"/>
                    <a:pt x="519" y="1887"/>
                    <a:pt x="623" y="685"/>
                  </a:cubicBezTo>
                  <a:cubicBezTo>
                    <a:pt x="436" y="415"/>
                    <a:pt x="353" y="167"/>
                    <a:pt x="18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6102075" y="4252400"/>
              <a:ext cx="520325" cy="451400"/>
            </a:xfrm>
            <a:custGeom>
              <a:avLst/>
              <a:gdLst/>
              <a:ahLst/>
              <a:cxnLst/>
              <a:rect l="l" t="t" r="r" b="b"/>
              <a:pathLst>
                <a:path w="20813" h="18056" extrusionOk="0">
                  <a:moveTo>
                    <a:pt x="14408" y="1"/>
                  </a:moveTo>
                  <a:cubicBezTo>
                    <a:pt x="14408" y="1473"/>
                    <a:pt x="14242" y="2924"/>
                    <a:pt x="13806" y="4396"/>
                  </a:cubicBezTo>
                  <a:cubicBezTo>
                    <a:pt x="13371" y="5867"/>
                    <a:pt x="12687" y="7256"/>
                    <a:pt x="11651" y="8458"/>
                  </a:cubicBezTo>
                  <a:cubicBezTo>
                    <a:pt x="11132" y="8977"/>
                    <a:pt x="10614" y="9495"/>
                    <a:pt x="10013" y="10013"/>
                  </a:cubicBezTo>
                  <a:cubicBezTo>
                    <a:pt x="9412" y="10531"/>
                    <a:pt x="8811" y="10967"/>
                    <a:pt x="8189" y="11402"/>
                  </a:cubicBezTo>
                  <a:cubicBezTo>
                    <a:pt x="7505" y="11837"/>
                    <a:pt x="6821" y="12169"/>
                    <a:pt x="6116" y="12438"/>
                  </a:cubicBezTo>
                  <a:cubicBezTo>
                    <a:pt x="5701" y="12521"/>
                    <a:pt x="5349" y="12604"/>
                    <a:pt x="4914" y="12604"/>
                  </a:cubicBezTo>
                  <a:cubicBezTo>
                    <a:pt x="4561" y="12604"/>
                    <a:pt x="4147" y="12438"/>
                    <a:pt x="3877" y="12169"/>
                  </a:cubicBezTo>
                  <a:cubicBezTo>
                    <a:pt x="1721" y="13205"/>
                    <a:pt x="84" y="14076"/>
                    <a:pt x="519" y="16398"/>
                  </a:cubicBezTo>
                  <a:lnTo>
                    <a:pt x="519" y="16315"/>
                  </a:lnTo>
                  <a:lnTo>
                    <a:pt x="5701" y="16315"/>
                  </a:lnTo>
                  <a:cubicBezTo>
                    <a:pt x="6169" y="16315"/>
                    <a:pt x="6644" y="16322"/>
                    <a:pt x="7120" y="16322"/>
                  </a:cubicBezTo>
                  <a:cubicBezTo>
                    <a:pt x="8309" y="16322"/>
                    <a:pt x="9504" y="16279"/>
                    <a:pt x="10614" y="15983"/>
                  </a:cubicBezTo>
                  <a:cubicBezTo>
                    <a:pt x="11485" y="15714"/>
                    <a:pt x="12252" y="15465"/>
                    <a:pt x="13122" y="15195"/>
                  </a:cubicBezTo>
                  <a:cubicBezTo>
                    <a:pt x="13205" y="15195"/>
                    <a:pt x="13371" y="15112"/>
                    <a:pt x="13558" y="15112"/>
                  </a:cubicBezTo>
                  <a:cubicBezTo>
                    <a:pt x="13558" y="14760"/>
                    <a:pt x="13641" y="14511"/>
                    <a:pt x="13641" y="14159"/>
                  </a:cubicBezTo>
                  <a:cubicBezTo>
                    <a:pt x="13724" y="13724"/>
                    <a:pt x="13889" y="13288"/>
                    <a:pt x="14076" y="12874"/>
                  </a:cubicBezTo>
                  <a:cubicBezTo>
                    <a:pt x="14408" y="12003"/>
                    <a:pt x="14926" y="11215"/>
                    <a:pt x="15548" y="10531"/>
                  </a:cubicBezTo>
                  <a:cubicBezTo>
                    <a:pt x="16232" y="9930"/>
                    <a:pt x="16916" y="9329"/>
                    <a:pt x="17786" y="8977"/>
                  </a:cubicBezTo>
                  <a:cubicBezTo>
                    <a:pt x="18222" y="8728"/>
                    <a:pt x="18657" y="8624"/>
                    <a:pt x="19072" y="8458"/>
                  </a:cubicBezTo>
                  <a:cubicBezTo>
                    <a:pt x="19341" y="8458"/>
                    <a:pt x="19590" y="8376"/>
                    <a:pt x="19859" y="8376"/>
                  </a:cubicBezTo>
                  <a:cubicBezTo>
                    <a:pt x="19776" y="8210"/>
                    <a:pt x="19693" y="8023"/>
                    <a:pt x="19693" y="7940"/>
                  </a:cubicBezTo>
                  <a:cubicBezTo>
                    <a:pt x="19590" y="7691"/>
                    <a:pt x="19507" y="7505"/>
                    <a:pt x="19507" y="7339"/>
                  </a:cubicBezTo>
                  <a:cubicBezTo>
                    <a:pt x="19424" y="6987"/>
                    <a:pt x="19424" y="6551"/>
                    <a:pt x="19424" y="6220"/>
                  </a:cubicBezTo>
                  <a:cubicBezTo>
                    <a:pt x="19424" y="5784"/>
                    <a:pt x="19424" y="5432"/>
                    <a:pt x="19507" y="4997"/>
                  </a:cubicBezTo>
                  <a:cubicBezTo>
                    <a:pt x="19507" y="4831"/>
                    <a:pt x="19590" y="4665"/>
                    <a:pt x="19590" y="4478"/>
                  </a:cubicBezTo>
                  <a:cubicBezTo>
                    <a:pt x="19693" y="4313"/>
                    <a:pt x="19693" y="4147"/>
                    <a:pt x="19776" y="3960"/>
                  </a:cubicBezTo>
                  <a:cubicBezTo>
                    <a:pt x="19693" y="3960"/>
                    <a:pt x="19590" y="3877"/>
                    <a:pt x="19507" y="3794"/>
                  </a:cubicBezTo>
                  <a:cubicBezTo>
                    <a:pt x="19258" y="3442"/>
                    <a:pt x="18989" y="3193"/>
                    <a:pt x="18740" y="2924"/>
                  </a:cubicBezTo>
                  <a:cubicBezTo>
                    <a:pt x="18139" y="2406"/>
                    <a:pt x="17434" y="1887"/>
                    <a:pt x="16833" y="1473"/>
                  </a:cubicBezTo>
                  <a:cubicBezTo>
                    <a:pt x="16480" y="1203"/>
                    <a:pt x="16149" y="955"/>
                    <a:pt x="15879" y="685"/>
                  </a:cubicBezTo>
                  <a:cubicBezTo>
                    <a:pt x="15548" y="436"/>
                    <a:pt x="15195" y="250"/>
                    <a:pt x="14843" y="84"/>
                  </a:cubicBezTo>
                  <a:cubicBezTo>
                    <a:pt x="14677" y="84"/>
                    <a:pt x="14594" y="1"/>
                    <a:pt x="14408" y="1"/>
                  </a:cubicBezTo>
                  <a:close/>
                  <a:moveTo>
                    <a:pt x="18222" y="14511"/>
                  </a:moveTo>
                  <a:cubicBezTo>
                    <a:pt x="17786" y="14594"/>
                    <a:pt x="17351" y="14594"/>
                    <a:pt x="16916" y="14594"/>
                  </a:cubicBezTo>
                  <a:cubicBezTo>
                    <a:pt x="16480" y="14677"/>
                    <a:pt x="16066" y="14760"/>
                    <a:pt x="15713" y="14947"/>
                  </a:cubicBezTo>
                  <a:cubicBezTo>
                    <a:pt x="14076" y="15361"/>
                    <a:pt x="12438" y="15983"/>
                    <a:pt x="10780" y="16398"/>
                  </a:cubicBezTo>
                  <a:cubicBezTo>
                    <a:pt x="9930" y="16667"/>
                    <a:pt x="9059" y="16750"/>
                    <a:pt x="8189" y="16750"/>
                  </a:cubicBezTo>
                  <a:lnTo>
                    <a:pt x="5598" y="16750"/>
                  </a:lnTo>
                  <a:cubicBezTo>
                    <a:pt x="3960" y="16667"/>
                    <a:pt x="2240" y="16584"/>
                    <a:pt x="519" y="16398"/>
                  </a:cubicBezTo>
                  <a:cubicBezTo>
                    <a:pt x="1" y="16584"/>
                    <a:pt x="167" y="17020"/>
                    <a:pt x="250" y="17102"/>
                  </a:cubicBezTo>
                  <a:lnTo>
                    <a:pt x="415" y="17102"/>
                  </a:lnTo>
                  <a:cubicBezTo>
                    <a:pt x="333" y="17102"/>
                    <a:pt x="250" y="17185"/>
                    <a:pt x="250" y="17268"/>
                  </a:cubicBezTo>
                  <a:lnTo>
                    <a:pt x="250" y="17351"/>
                  </a:lnTo>
                  <a:lnTo>
                    <a:pt x="250" y="17434"/>
                  </a:lnTo>
                  <a:cubicBezTo>
                    <a:pt x="333" y="17538"/>
                    <a:pt x="333" y="17538"/>
                    <a:pt x="415" y="17538"/>
                  </a:cubicBezTo>
                  <a:lnTo>
                    <a:pt x="685" y="17538"/>
                  </a:lnTo>
                  <a:cubicBezTo>
                    <a:pt x="1120" y="17538"/>
                    <a:pt x="1452" y="17621"/>
                    <a:pt x="1887" y="17621"/>
                  </a:cubicBezTo>
                  <a:cubicBezTo>
                    <a:pt x="2240" y="17621"/>
                    <a:pt x="2675" y="17704"/>
                    <a:pt x="3007" y="17704"/>
                  </a:cubicBezTo>
                  <a:lnTo>
                    <a:pt x="3359" y="17787"/>
                  </a:lnTo>
                  <a:cubicBezTo>
                    <a:pt x="3359" y="17787"/>
                    <a:pt x="3442" y="17787"/>
                    <a:pt x="3525" y="17704"/>
                  </a:cubicBezTo>
                  <a:lnTo>
                    <a:pt x="3525" y="17538"/>
                  </a:lnTo>
                  <a:cubicBezTo>
                    <a:pt x="3525" y="17434"/>
                    <a:pt x="3442" y="17351"/>
                    <a:pt x="3359" y="17351"/>
                  </a:cubicBezTo>
                  <a:cubicBezTo>
                    <a:pt x="4395" y="17351"/>
                    <a:pt x="5598" y="17434"/>
                    <a:pt x="6634" y="17538"/>
                  </a:cubicBezTo>
                  <a:cubicBezTo>
                    <a:pt x="6551" y="17538"/>
                    <a:pt x="6468" y="17621"/>
                    <a:pt x="6468" y="17704"/>
                  </a:cubicBezTo>
                  <a:cubicBezTo>
                    <a:pt x="6385" y="17787"/>
                    <a:pt x="6385" y="17869"/>
                    <a:pt x="6468" y="17869"/>
                  </a:cubicBezTo>
                  <a:cubicBezTo>
                    <a:pt x="6468" y="17952"/>
                    <a:pt x="6551" y="17952"/>
                    <a:pt x="6551" y="17952"/>
                  </a:cubicBezTo>
                  <a:lnTo>
                    <a:pt x="9142" y="17952"/>
                  </a:lnTo>
                  <a:lnTo>
                    <a:pt x="9412" y="18056"/>
                  </a:lnTo>
                  <a:cubicBezTo>
                    <a:pt x="9495" y="18056"/>
                    <a:pt x="9578" y="17952"/>
                    <a:pt x="9578" y="17952"/>
                  </a:cubicBezTo>
                  <a:cubicBezTo>
                    <a:pt x="9661" y="17869"/>
                    <a:pt x="9661" y="17787"/>
                    <a:pt x="9578" y="17704"/>
                  </a:cubicBezTo>
                  <a:cubicBezTo>
                    <a:pt x="9578" y="17621"/>
                    <a:pt x="9495" y="17621"/>
                    <a:pt x="9412" y="17538"/>
                  </a:cubicBezTo>
                  <a:cubicBezTo>
                    <a:pt x="10697" y="17434"/>
                    <a:pt x="11568" y="17185"/>
                    <a:pt x="12687" y="16750"/>
                  </a:cubicBezTo>
                  <a:cubicBezTo>
                    <a:pt x="13993" y="16315"/>
                    <a:pt x="15444" y="15879"/>
                    <a:pt x="15444" y="15879"/>
                  </a:cubicBezTo>
                  <a:lnTo>
                    <a:pt x="15444" y="17268"/>
                  </a:lnTo>
                  <a:lnTo>
                    <a:pt x="16149" y="17268"/>
                  </a:lnTo>
                  <a:cubicBezTo>
                    <a:pt x="16066" y="17351"/>
                    <a:pt x="15962" y="17351"/>
                    <a:pt x="15879" y="17434"/>
                  </a:cubicBezTo>
                  <a:cubicBezTo>
                    <a:pt x="15879" y="17538"/>
                    <a:pt x="15879" y="17621"/>
                    <a:pt x="15962" y="17621"/>
                  </a:cubicBezTo>
                  <a:cubicBezTo>
                    <a:pt x="15962" y="17704"/>
                    <a:pt x="16066" y="17704"/>
                    <a:pt x="16149" y="17704"/>
                  </a:cubicBezTo>
                  <a:lnTo>
                    <a:pt x="18989" y="17704"/>
                  </a:lnTo>
                  <a:cubicBezTo>
                    <a:pt x="19072" y="17704"/>
                    <a:pt x="19072" y="17704"/>
                    <a:pt x="19175" y="17621"/>
                  </a:cubicBezTo>
                  <a:lnTo>
                    <a:pt x="19175" y="17434"/>
                  </a:lnTo>
                  <a:cubicBezTo>
                    <a:pt x="19175" y="17351"/>
                    <a:pt x="19072" y="17351"/>
                    <a:pt x="18989" y="17268"/>
                  </a:cubicBezTo>
                  <a:lnTo>
                    <a:pt x="20025" y="17268"/>
                  </a:lnTo>
                  <a:cubicBezTo>
                    <a:pt x="20460" y="16501"/>
                    <a:pt x="20730" y="14760"/>
                    <a:pt x="20813" y="14594"/>
                  </a:cubicBezTo>
                  <a:cubicBezTo>
                    <a:pt x="19942" y="14511"/>
                    <a:pt x="19072" y="14511"/>
                    <a:pt x="18222" y="1451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6443075" y="4461775"/>
              <a:ext cx="205250" cy="166375"/>
            </a:xfrm>
            <a:custGeom>
              <a:avLst/>
              <a:gdLst/>
              <a:ahLst/>
              <a:cxnLst/>
              <a:rect l="l" t="t" r="r" b="b"/>
              <a:pathLst>
                <a:path w="8210" h="6655" extrusionOk="0">
                  <a:moveTo>
                    <a:pt x="6820" y="1"/>
                  </a:moveTo>
                  <a:cubicBezTo>
                    <a:pt x="5867" y="83"/>
                    <a:pt x="5017" y="353"/>
                    <a:pt x="4229" y="767"/>
                  </a:cubicBezTo>
                  <a:cubicBezTo>
                    <a:pt x="3462" y="1120"/>
                    <a:pt x="2758" y="1721"/>
                    <a:pt x="2073" y="2322"/>
                  </a:cubicBezTo>
                  <a:cubicBezTo>
                    <a:pt x="954" y="3545"/>
                    <a:pt x="166" y="5100"/>
                    <a:pt x="1" y="6655"/>
                  </a:cubicBezTo>
                  <a:cubicBezTo>
                    <a:pt x="602" y="6468"/>
                    <a:pt x="1286" y="6302"/>
                    <a:pt x="1908" y="6136"/>
                  </a:cubicBezTo>
                  <a:cubicBezTo>
                    <a:pt x="2322" y="6053"/>
                    <a:pt x="2758" y="5950"/>
                    <a:pt x="3276" y="5867"/>
                  </a:cubicBezTo>
                  <a:lnTo>
                    <a:pt x="4582" y="5867"/>
                  </a:lnTo>
                  <a:cubicBezTo>
                    <a:pt x="5017" y="5950"/>
                    <a:pt x="5432" y="5950"/>
                    <a:pt x="5867" y="5950"/>
                  </a:cubicBezTo>
                  <a:cubicBezTo>
                    <a:pt x="6302" y="6053"/>
                    <a:pt x="6738" y="6053"/>
                    <a:pt x="7173" y="6136"/>
                  </a:cubicBezTo>
                  <a:cubicBezTo>
                    <a:pt x="8209" y="4499"/>
                    <a:pt x="7422" y="1286"/>
                    <a:pt x="6903" y="353"/>
                  </a:cubicBezTo>
                  <a:cubicBezTo>
                    <a:pt x="6903" y="249"/>
                    <a:pt x="6820" y="166"/>
                    <a:pt x="682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6199000" y="4250350"/>
              <a:ext cx="261200" cy="315100"/>
            </a:xfrm>
            <a:custGeom>
              <a:avLst/>
              <a:gdLst/>
              <a:ahLst/>
              <a:cxnLst/>
              <a:rect l="l" t="t" r="r" b="b"/>
              <a:pathLst>
                <a:path w="10448" h="12604" extrusionOk="0">
                  <a:moveTo>
                    <a:pt x="10012" y="767"/>
                  </a:moveTo>
                  <a:cubicBezTo>
                    <a:pt x="10012" y="767"/>
                    <a:pt x="10116" y="1451"/>
                    <a:pt x="9598" y="1451"/>
                  </a:cubicBezTo>
                  <a:cubicBezTo>
                    <a:pt x="9080" y="1451"/>
                    <a:pt x="9245" y="767"/>
                    <a:pt x="9245" y="767"/>
                  </a:cubicBezTo>
                  <a:close/>
                  <a:moveTo>
                    <a:pt x="9929" y="1886"/>
                  </a:moveTo>
                  <a:cubicBezTo>
                    <a:pt x="9929" y="1886"/>
                    <a:pt x="10004" y="2597"/>
                    <a:pt x="9567" y="2597"/>
                  </a:cubicBezTo>
                  <a:cubicBezTo>
                    <a:pt x="9544" y="2597"/>
                    <a:pt x="9520" y="2595"/>
                    <a:pt x="9494" y="2591"/>
                  </a:cubicBezTo>
                  <a:cubicBezTo>
                    <a:pt x="8976" y="2591"/>
                    <a:pt x="9162" y="1886"/>
                    <a:pt x="9162" y="1886"/>
                  </a:cubicBezTo>
                  <a:close/>
                  <a:moveTo>
                    <a:pt x="8976" y="3006"/>
                  </a:moveTo>
                  <a:lnTo>
                    <a:pt x="9764" y="3109"/>
                  </a:lnTo>
                  <a:cubicBezTo>
                    <a:pt x="9764" y="3109"/>
                    <a:pt x="9764" y="3800"/>
                    <a:pt x="9321" y="3800"/>
                  </a:cubicBezTo>
                  <a:cubicBezTo>
                    <a:pt x="9297" y="3800"/>
                    <a:pt x="9272" y="3798"/>
                    <a:pt x="9245" y="3793"/>
                  </a:cubicBezTo>
                  <a:cubicBezTo>
                    <a:pt x="8727" y="3711"/>
                    <a:pt x="8976" y="3006"/>
                    <a:pt x="8976" y="3006"/>
                  </a:cubicBezTo>
                  <a:close/>
                  <a:moveTo>
                    <a:pt x="8561" y="4042"/>
                  </a:moveTo>
                  <a:lnTo>
                    <a:pt x="9328" y="4229"/>
                  </a:lnTo>
                  <a:cubicBezTo>
                    <a:pt x="9328" y="4229"/>
                    <a:pt x="9261" y="4853"/>
                    <a:pt x="8867" y="4853"/>
                  </a:cubicBezTo>
                  <a:cubicBezTo>
                    <a:pt x="8824" y="4853"/>
                    <a:pt x="8778" y="4846"/>
                    <a:pt x="8727" y="4830"/>
                  </a:cubicBezTo>
                  <a:cubicBezTo>
                    <a:pt x="8292" y="4747"/>
                    <a:pt x="8561" y="4042"/>
                    <a:pt x="8561" y="4042"/>
                  </a:cubicBezTo>
                  <a:close/>
                  <a:moveTo>
                    <a:pt x="8314" y="5482"/>
                  </a:moveTo>
                  <a:cubicBezTo>
                    <a:pt x="8365" y="5482"/>
                    <a:pt x="8414" y="5492"/>
                    <a:pt x="8458" y="5514"/>
                  </a:cubicBezTo>
                  <a:cubicBezTo>
                    <a:pt x="8644" y="5597"/>
                    <a:pt x="8810" y="5866"/>
                    <a:pt x="8727" y="6115"/>
                  </a:cubicBezTo>
                  <a:cubicBezTo>
                    <a:pt x="8644" y="6302"/>
                    <a:pt x="8458" y="6385"/>
                    <a:pt x="8292" y="6385"/>
                  </a:cubicBezTo>
                  <a:lnTo>
                    <a:pt x="8126" y="6385"/>
                  </a:lnTo>
                  <a:lnTo>
                    <a:pt x="8043" y="6302"/>
                  </a:lnTo>
                  <a:lnTo>
                    <a:pt x="7774" y="6302"/>
                  </a:lnTo>
                  <a:cubicBezTo>
                    <a:pt x="7691" y="6302"/>
                    <a:pt x="7525" y="6302"/>
                    <a:pt x="7421" y="6385"/>
                  </a:cubicBezTo>
                  <a:lnTo>
                    <a:pt x="7007" y="6385"/>
                  </a:lnTo>
                  <a:lnTo>
                    <a:pt x="7007" y="6302"/>
                  </a:lnTo>
                  <a:cubicBezTo>
                    <a:pt x="7409" y="6213"/>
                    <a:pt x="7700" y="6190"/>
                    <a:pt x="7895" y="6190"/>
                  </a:cubicBezTo>
                  <a:cubicBezTo>
                    <a:pt x="8111" y="6190"/>
                    <a:pt x="8209" y="6219"/>
                    <a:pt x="8209" y="6219"/>
                  </a:cubicBezTo>
                  <a:cubicBezTo>
                    <a:pt x="8375" y="6219"/>
                    <a:pt x="8458" y="6115"/>
                    <a:pt x="8561" y="5949"/>
                  </a:cubicBezTo>
                  <a:cubicBezTo>
                    <a:pt x="8561" y="5866"/>
                    <a:pt x="8458" y="5701"/>
                    <a:pt x="8375" y="5701"/>
                  </a:cubicBezTo>
                  <a:cubicBezTo>
                    <a:pt x="8319" y="5701"/>
                    <a:pt x="8264" y="5654"/>
                    <a:pt x="8154" y="5654"/>
                  </a:cubicBezTo>
                  <a:cubicBezTo>
                    <a:pt x="8098" y="5654"/>
                    <a:pt x="8029" y="5666"/>
                    <a:pt x="7939" y="5701"/>
                  </a:cubicBezTo>
                  <a:cubicBezTo>
                    <a:pt x="8016" y="5563"/>
                    <a:pt x="8171" y="5482"/>
                    <a:pt x="8314" y="5482"/>
                  </a:cubicBezTo>
                  <a:close/>
                  <a:moveTo>
                    <a:pt x="7688" y="6758"/>
                  </a:moveTo>
                  <a:cubicBezTo>
                    <a:pt x="7774" y="6758"/>
                    <a:pt x="7857" y="6778"/>
                    <a:pt x="7939" y="6820"/>
                  </a:cubicBezTo>
                  <a:cubicBezTo>
                    <a:pt x="8043" y="6903"/>
                    <a:pt x="8126" y="6986"/>
                    <a:pt x="8126" y="7069"/>
                  </a:cubicBezTo>
                  <a:cubicBezTo>
                    <a:pt x="8126" y="7255"/>
                    <a:pt x="8043" y="7338"/>
                    <a:pt x="8043" y="7421"/>
                  </a:cubicBezTo>
                  <a:cubicBezTo>
                    <a:pt x="7939" y="7504"/>
                    <a:pt x="7774" y="7587"/>
                    <a:pt x="7608" y="7587"/>
                  </a:cubicBezTo>
                  <a:cubicBezTo>
                    <a:pt x="7525" y="7587"/>
                    <a:pt x="7421" y="7587"/>
                    <a:pt x="7338" y="7504"/>
                  </a:cubicBezTo>
                  <a:cubicBezTo>
                    <a:pt x="7338" y="7504"/>
                    <a:pt x="7255" y="7421"/>
                    <a:pt x="7255" y="7338"/>
                  </a:cubicBezTo>
                  <a:lnTo>
                    <a:pt x="7090" y="7338"/>
                  </a:lnTo>
                  <a:cubicBezTo>
                    <a:pt x="7007" y="7255"/>
                    <a:pt x="6820" y="7255"/>
                    <a:pt x="6737" y="7152"/>
                  </a:cubicBezTo>
                  <a:cubicBezTo>
                    <a:pt x="6654" y="7152"/>
                    <a:pt x="6571" y="7069"/>
                    <a:pt x="6488" y="7069"/>
                  </a:cubicBezTo>
                  <a:cubicBezTo>
                    <a:pt x="7007" y="7069"/>
                    <a:pt x="7525" y="7421"/>
                    <a:pt x="7525" y="7421"/>
                  </a:cubicBezTo>
                  <a:lnTo>
                    <a:pt x="7691" y="7421"/>
                  </a:lnTo>
                  <a:cubicBezTo>
                    <a:pt x="7774" y="7421"/>
                    <a:pt x="7857" y="7338"/>
                    <a:pt x="7857" y="7255"/>
                  </a:cubicBezTo>
                  <a:cubicBezTo>
                    <a:pt x="7939" y="7152"/>
                    <a:pt x="7857" y="6986"/>
                    <a:pt x="7774" y="6903"/>
                  </a:cubicBezTo>
                  <a:cubicBezTo>
                    <a:pt x="7774" y="6903"/>
                    <a:pt x="7608" y="6903"/>
                    <a:pt x="7421" y="6820"/>
                  </a:cubicBezTo>
                  <a:cubicBezTo>
                    <a:pt x="7514" y="6778"/>
                    <a:pt x="7603" y="6758"/>
                    <a:pt x="7688" y="6758"/>
                  </a:cubicBezTo>
                  <a:close/>
                  <a:moveTo>
                    <a:pt x="5701" y="8976"/>
                  </a:moveTo>
                  <a:cubicBezTo>
                    <a:pt x="5867" y="8976"/>
                    <a:pt x="6053" y="8976"/>
                    <a:pt x="6136" y="9142"/>
                  </a:cubicBezTo>
                  <a:cubicBezTo>
                    <a:pt x="6219" y="9328"/>
                    <a:pt x="6219" y="9577"/>
                    <a:pt x="6053" y="9743"/>
                  </a:cubicBezTo>
                  <a:cubicBezTo>
                    <a:pt x="5970" y="9846"/>
                    <a:pt x="5867" y="9846"/>
                    <a:pt x="5701" y="9846"/>
                  </a:cubicBezTo>
                  <a:cubicBezTo>
                    <a:pt x="5618" y="9846"/>
                    <a:pt x="5452" y="9743"/>
                    <a:pt x="5348" y="9660"/>
                  </a:cubicBezTo>
                  <a:cubicBezTo>
                    <a:pt x="5348" y="9577"/>
                    <a:pt x="5348" y="9577"/>
                    <a:pt x="5265" y="9494"/>
                  </a:cubicBezTo>
                  <a:lnTo>
                    <a:pt x="5265" y="9411"/>
                  </a:lnTo>
                  <a:cubicBezTo>
                    <a:pt x="5182" y="9328"/>
                    <a:pt x="5100" y="9328"/>
                    <a:pt x="5100" y="9224"/>
                  </a:cubicBezTo>
                  <a:cubicBezTo>
                    <a:pt x="5017" y="9142"/>
                    <a:pt x="4934" y="9059"/>
                    <a:pt x="4934" y="8976"/>
                  </a:cubicBezTo>
                  <a:lnTo>
                    <a:pt x="4934" y="8976"/>
                  </a:lnTo>
                  <a:cubicBezTo>
                    <a:pt x="5017" y="9059"/>
                    <a:pt x="5348" y="9411"/>
                    <a:pt x="5535" y="9577"/>
                  </a:cubicBezTo>
                  <a:cubicBezTo>
                    <a:pt x="5618" y="9660"/>
                    <a:pt x="5701" y="9660"/>
                    <a:pt x="5784" y="9660"/>
                  </a:cubicBezTo>
                  <a:cubicBezTo>
                    <a:pt x="5784" y="9660"/>
                    <a:pt x="5867" y="9660"/>
                    <a:pt x="5970" y="9577"/>
                  </a:cubicBezTo>
                  <a:cubicBezTo>
                    <a:pt x="6053" y="9494"/>
                    <a:pt x="6053" y="9328"/>
                    <a:pt x="5970" y="9224"/>
                  </a:cubicBezTo>
                  <a:cubicBezTo>
                    <a:pt x="5867" y="9224"/>
                    <a:pt x="5784" y="9059"/>
                    <a:pt x="5701" y="8976"/>
                  </a:cubicBezTo>
                  <a:close/>
                  <a:moveTo>
                    <a:pt x="3462" y="10696"/>
                  </a:moveTo>
                  <a:cubicBezTo>
                    <a:pt x="3628" y="10696"/>
                    <a:pt x="3794" y="10696"/>
                    <a:pt x="3897" y="10883"/>
                  </a:cubicBezTo>
                  <a:cubicBezTo>
                    <a:pt x="4063" y="11132"/>
                    <a:pt x="3980" y="11401"/>
                    <a:pt x="3711" y="11484"/>
                  </a:cubicBezTo>
                  <a:cubicBezTo>
                    <a:pt x="3711" y="11567"/>
                    <a:pt x="3628" y="11567"/>
                    <a:pt x="3545" y="11567"/>
                  </a:cubicBezTo>
                  <a:cubicBezTo>
                    <a:pt x="3379" y="11567"/>
                    <a:pt x="3192" y="11484"/>
                    <a:pt x="3110" y="11401"/>
                  </a:cubicBezTo>
                  <a:lnTo>
                    <a:pt x="3110" y="11214"/>
                  </a:lnTo>
                  <a:cubicBezTo>
                    <a:pt x="3027" y="11132"/>
                    <a:pt x="3027" y="11132"/>
                    <a:pt x="3027" y="11049"/>
                  </a:cubicBezTo>
                  <a:cubicBezTo>
                    <a:pt x="2944" y="10966"/>
                    <a:pt x="2944" y="10966"/>
                    <a:pt x="2944" y="10883"/>
                  </a:cubicBezTo>
                  <a:lnTo>
                    <a:pt x="2944" y="10883"/>
                  </a:lnTo>
                  <a:lnTo>
                    <a:pt x="3379" y="11297"/>
                  </a:lnTo>
                  <a:cubicBezTo>
                    <a:pt x="3379" y="11401"/>
                    <a:pt x="3462" y="11401"/>
                    <a:pt x="3545" y="11401"/>
                  </a:cubicBezTo>
                  <a:cubicBezTo>
                    <a:pt x="3628" y="11401"/>
                    <a:pt x="3628" y="11401"/>
                    <a:pt x="3711" y="11297"/>
                  </a:cubicBezTo>
                  <a:cubicBezTo>
                    <a:pt x="3794" y="11214"/>
                    <a:pt x="3794" y="11049"/>
                    <a:pt x="3711" y="10966"/>
                  </a:cubicBezTo>
                  <a:lnTo>
                    <a:pt x="3462" y="10696"/>
                  </a:lnTo>
                  <a:close/>
                  <a:moveTo>
                    <a:pt x="2432" y="12255"/>
                  </a:moveTo>
                  <a:cubicBezTo>
                    <a:pt x="2340" y="12286"/>
                    <a:pt x="2248" y="12312"/>
                    <a:pt x="2156" y="12334"/>
                  </a:cubicBezTo>
                  <a:cubicBezTo>
                    <a:pt x="2267" y="12334"/>
                    <a:pt x="2360" y="12306"/>
                    <a:pt x="2432" y="12255"/>
                  </a:cubicBezTo>
                  <a:close/>
                  <a:moveTo>
                    <a:pt x="9847" y="0"/>
                  </a:moveTo>
                  <a:cubicBezTo>
                    <a:pt x="9494" y="83"/>
                    <a:pt x="9162" y="249"/>
                    <a:pt x="8810" y="415"/>
                  </a:cubicBezTo>
                  <a:lnTo>
                    <a:pt x="8727" y="415"/>
                  </a:lnTo>
                  <a:cubicBezTo>
                    <a:pt x="8727" y="1202"/>
                    <a:pt x="8810" y="2591"/>
                    <a:pt x="8043" y="4146"/>
                  </a:cubicBezTo>
                  <a:cubicBezTo>
                    <a:pt x="7774" y="4560"/>
                    <a:pt x="7525" y="5182"/>
                    <a:pt x="7172" y="5783"/>
                  </a:cubicBezTo>
                  <a:cubicBezTo>
                    <a:pt x="7090" y="5783"/>
                    <a:pt x="7007" y="5783"/>
                    <a:pt x="6903" y="5866"/>
                  </a:cubicBezTo>
                  <a:cubicBezTo>
                    <a:pt x="6737" y="5866"/>
                    <a:pt x="6654" y="6032"/>
                    <a:pt x="6737" y="6115"/>
                  </a:cubicBezTo>
                  <a:cubicBezTo>
                    <a:pt x="6737" y="6219"/>
                    <a:pt x="6737" y="6302"/>
                    <a:pt x="6820" y="6302"/>
                  </a:cubicBezTo>
                  <a:cubicBezTo>
                    <a:pt x="6820" y="6385"/>
                    <a:pt x="6737" y="6468"/>
                    <a:pt x="6654" y="6550"/>
                  </a:cubicBezTo>
                  <a:lnTo>
                    <a:pt x="6571" y="6550"/>
                  </a:lnTo>
                  <a:cubicBezTo>
                    <a:pt x="6536" y="6535"/>
                    <a:pt x="6505" y="6528"/>
                    <a:pt x="6477" y="6528"/>
                  </a:cubicBezTo>
                  <a:cubicBezTo>
                    <a:pt x="6356" y="6528"/>
                    <a:pt x="6302" y="6653"/>
                    <a:pt x="6302" y="6737"/>
                  </a:cubicBezTo>
                  <a:cubicBezTo>
                    <a:pt x="6302" y="6820"/>
                    <a:pt x="6302" y="6903"/>
                    <a:pt x="6385" y="6986"/>
                  </a:cubicBezTo>
                  <a:cubicBezTo>
                    <a:pt x="6302" y="7152"/>
                    <a:pt x="6219" y="7255"/>
                    <a:pt x="6136" y="7421"/>
                  </a:cubicBezTo>
                  <a:lnTo>
                    <a:pt x="6053" y="7421"/>
                  </a:lnTo>
                  <a:cubicBezTo>
                    <a:pt x="6029" y="7397"/>
                    <a:pt x="5996" y="7387"/>
                    <a:pt x="5959" y="7387"/>
                  </a:cubicBezTo>
                  <a:cubicBezTo>
                    <a:pt x="5870" y="7387"/>
                    <a:pt x="5759" y="7445"/>
                    <a:pt x="5701" y="7504"/>
                  </a:cubicBezTo>
                  <a:cubicBezTo>
                    <a:pt x="5701" y="7587"/>
                    <a:pt x="5701" y="7773"/>
                    <a:pt x="5784" y="7856"/>
                  </a:cubicBezTo>
                  <a:lnTo>
                    <a:pt x="5867" y="7856"/>
                  </a:lnTo>
                  <a:cubicBezTo>
                    <a:pt x="6136" y="8022"/>
                    <a:pt x="6571" y="8458"/>
                    <a:pt x="6571" y="8458"/>
                  </a:cubicBezTo>
                  <a:cubicBezTo>
                    <a:pt x="6654" y="8540"/>
                    <a:pt x="6654" y="8540"/>
                    <a:pt x="6737" y="8540"/>
                  </a:cubicBezTo>
                  <a:cubicBezTo>
                    <a:pt x="6820" y="8540"/>
                    <a:pt x="6903" y="8540"/>
                    <a:pt x="6903" y="8458"/>
                  </a:cubicBezTo>
                  <a:cubicBezTo>
                    <a:pt x="7007" y="8375"/>
                    <a:pt x="7090" y="8188"/>
                    <a:pt x="6903" y="8105"/>
                  </a:cubicBezTo>
                  <a:cubicBezTo>
                    <a:pt x="6903" y="8105"/>
                    <a:pt x="6820" y="8022"/>
                    <a:pt x="6654" y="7856"/>
                  </a:cubicBezTo>
                  <a:cubicBezTo>
                    <a:pt x="6820" y="7856"/>
                    <a:pt x="6903" y="7856"/>
                    <a:pt x="7090" y="7939"/>
                  </a:cubicBezTo>
                  <a:cubicBezTo>
                    <a:pt x="7172" y="8022"/>
                    <a:pt x="7172" y="8105"/>
                    <a:pt x="7172" y="8292"/>
                  </a:cubicBezTo>
                  <a:cubicBezTo>
                    <a:pt x="7255" y="8375"/>
                    <a:pt x="7172" y="8458"/>
                    <a:pt x="7090" y="8623"/>
                  </a:cubicBezTo>
                  <a:cubicBezTo>
                    <a:pt x="7007" y="8706"/>
                    <a:pt x="6903" y="8810"/>
                    <a:pt x="6737" y="8810"/>
                  </a:cubicBezTo>
                  <a:cubicBezTo>
                    <a:pt x="6654" y="8810"/>
                    <a:pt x="6571" y="8706"/>
                    <a:pt x="6488" y="8623"/>
                  </a:cubicBezTo>
                  <a:cubicBezTo>
                    <a:pt x="6385" y="8623"/>
                    <a:pt x="6302" y="8458"/>
                    <a:pt x="6302" y="8375"/>
                  </a:cubicBezTo>
                  <a:cubicBezTo>
                    <a:pt x="6302" y="8375"/>
                    <a:pt x="6219" y="8375"/>
                    <a:pt x="6219" y="8292"/>
                  </a:cubicBezTo>
                  <a:cubicBezTo>
                    <a:pt x="6136" y="8188"/>
                    <a:pt x="6053" y="8188"/>
                    <a:pt x="6053" y="8105"/>
                  </a:cubicBezTo>
                  <a:lnTo>
                    <a:pt x="5784" y="7856"/>
                  </a:lnTo>
                  <a:cubicBezTo>
                    <a:pt x="5618" y="8105"/>
                    <a:pt x="5452" y="8375"/>
                    <a:pt x="5265" y="8540"/>
                  </a:cubicBezTo>
                  <a:cubicBezTo>
                    <a:pt x="5217" y="8516"/>
                    <a:pt x="5168" y="8506"/>
                    <a:pt x="5121" y="8506"/>
                  </a:cubicBezTo>
                  <a:cubicBezTo>
                    <a:pt x="5008" y="8506"/>
                    <a:pt x="4903" y="8565"/>
                    <a:pt x="4830" y="8623"/>
                  </a:cubicBezTo>
                  <a:cubicBezTo>
                    <a:pt x="4747" y="8706"/>
                    <a:pt x="4830" y="8893"/>
                    <a:pt x="4934" y="8976"/>
                  </a:cubicBezTo>
                  <a:cubicBezTo>
                    <a:pt x="4747" y="9142"/>
                    <a:pt x="4581" y="9328"/>
                    <a:pt x="4416" y="9577"/>
                  </a:cubicBezTo>
                  <a:cubicBezTo>
                    <a:pt x="4342" y="9518"/>
                    <a:pt x="4238" y="9460"/>
                    <a:pt x="4154" y="9460"/>
                  </a:cubicBezTo>
                  <a:cubicBezTo>
                    <a:pt x="4119" y="9460"/>
                    <a:pt x="4087" y="9470"/>
                    <a:pt x="4063" y="9494"/>
                  </a:cubicBezTo>
                  <a:cubicBezTo>
                    <a:pt x="3980" y="9577"/>
                    <a:pt x="3897" y="9743"/>
                    <a:pt x="3980" y="9846"/>
                  </a:cubicBezTo>
                  <a:lnTo>
                    <a:pt x="4498" y="10530"/>
                  </a:lnTo>
                  <a:cubicBezTo>
                    <a:pt x="4498" y="10530"/>
                    <a:pt x="4581" y="10613"/>
                    <a:pt x="4664" y="10613"/>
                  </a:cubicBezTo>
                  <a:cubicBezTo>
                    <a:pt x="4747" y="10613"/>
                    <a:pt x="4747" y="10613"/>
                    <a:pt x="4830" y="10530"/>
                  </a:cubicBezTo>
                  <a:cubicBezTo>
                    <a:pt x="4934" y="10448"/>
                    <a:pt x="5017" y="10261"/>
                    <a:pt x="4934" y="10178"/>
                  </a:cubicBezTo>
                  <a:lnTo>
                    <a:pt x="4664" y="9929"/>
                  </a:lnTo>
                  <a:cubicBezTo>
                    <a:pt x="4830" y="9929"/>
                    <a:pt x="5017" y="9929"/>
                    <a:pt x="5100" y="10095"/>
                  </a:cubicBezTo>
                  <a:cubicBezTo>
                    <a:pt x="5100" y="10178"/>
                    <a:pt x="5182" y="10365"/>
                    <a:pt x="5100" y="10448"/>
                  </a:cubicBezTo>
                  <a:cubicBezTo>
                    <a:pt x="5100" y="10530"/>
                    <a:pt x="5017" y="10613"/>
                    <a:pt x="4934" y="10696"/>
                  </a:cubicBezTo>
                  <a:cubicBezTo>
                    <a:pt x="4830" y="10779"/>
                    <a:pt x="4747" y="10779"/>
                    <a:pt x="4664" y="10779"/>
                  </a:cubicBezTo>
                  <a:cubicBezTo>
                    <a:pt x="4498" y="10779"/>
                    <a:pt x="4416" y="10696"/>
                    <a:pt x="4312" y="10613"/>
                  </a:cubicBezTo>
                  <a:cubicBezTo>
                    <a:pt x="4229" y="10530"/>
                    <a:pt x="4229" y="10448"/>
                    <a:pt x="4229" y="10365"/>
                  </a:cubicBezTo>
                  <a:cubicBezTo>
                    <a:pt x="4146" y="10261"/>
                    <a:pt x="4146" y="10178"/>
                    <a:pt x="4063" y="10095"/>
                  </a:cubicBezTo>
                  <a:cubicBezTo>
                    <a:pt x="4063" y="10095"/>
                    <a:pt x="4063" y="10012"/>
                    <a:pt x="3980" y="9929"/>
                  </a:cubicBezTo>
                  <a:cubicBezTo>
                    <a:pt x="3794" y="10095"/>
                    <a:pt x="3545" y="10365"/>
                    <a:pt x="3275" y="10530"/>
                  </a:cubicBezTo>
                  <a:cubicBezTo>
                    <a:pt x="3227" y="10433"/>
                    <a:pt x="3150" y="10393"/>
                    <a:pt x="3078" y="10393"/>
                  </a:cubicBezTo>
                  <a:cubicBezTo>
                    <a:pt x="3027" y="10393"/>
                    <a:pt x="2978" y="10413"/>
                    <a:pt x="2944" y="10448"/>
                  </a:cubicBezTo>
                  <a:cubicBezTo>
                    <a:pt x="2861" y="10530"/>
                    <a:pt x="2861" y="10696"/>
                    <a:pt x="2944" y="10779"/>
                  </a:cubicBezTo>
                  <a:cubicBezTo>
                    <a:pt x="2591" y="11049"/>
                    <a:pt x="2343" y="11214"/>
                    <a:pt x="1990" y="11297"/>
                  </a:cubicBezTo>
                  <a:cubicBezTo>
                    <a:pt x="1932" y="11239"/>
                    <a:pt x="1821" y="11180"/>
                    <a:pt x="1732" y="11180"/>
                  </a:cubicBezTo>
                  <a:cubicBezTo>
                    <a:pt x="1695" y="11180"/>
                    <a:pt x="1662" y="11190"/>
                    <a:pt x="1638" y="11214"/>
                  </a:cubicBezTo>
                  <a:cubicBezTo>
                    <a:pt x="1555" y="11297"/>
                    <a:pt x="1472" y="11484"/>
                    <a:pt x="1555" y="11567"/>
                  </a:cubicBezTo>
                  <a:cubicBezTo>
                    <a:pt x="1037" y="11816"/>
                    <a:pt x="518" y="12085"/>
                    <a:pt x="0" y="12251"/>
                  </a:cubicBezTo>
                  <a:cubicBezTo>
                    <a:pt x="353" y="12520"/>
                    <a:pt x="684" y="12603"/>
                    <a:pt x="1037" y="12603"/>
                  </a:cubicBezTo>
                  <a:cubicBezTo>
                    <a:pt x="1472" y="12603"/>
                    <a:pt x="1824" y="12520"/>
                    <a:pt x="2156" y="12334"/>
                  </a:cubicBezTo>
                  <a:lnTo>
                    <a:pt x="2073" y="12334"/>
                  </a:lnTo>
                  <a:cubicBezTo>
                    <a:pt x="1907" y="12334"/>
                    <a:pt x="1638" y="12168"/>
                    <a:pt x="1638" y="11919"/>
                  </a:cubicBezTo>
                  <a:lnTo>
                    <a:pt x="1638" y="11816"/>
                  </a:lnTo>
                  <a:cubicBezTo>
                    <a:pt x="1555" y="11733"/>
                    <a:pt x="1555" y="11733"/>
                    <a:pt x="1555" y="11650"/>
                  </a:cubicBezTo>
                  <a:lnTo>
                    <a:pt x="1555" y="11650"/>
                  </a:lnTo>
                  <a:lnTo>
                    <a:pt x="1907" y="12085"/>
                  </a:lnTo>
                  <a:cubicBezTo>
                    <a:pt x="1990" y="12168"/>
                    <a:pt x="1990" y="12168"/>
                    <a:pt x="2073" y="12168"/>
                  </a:cubicBezTo>
                  <a:lnTo>
                    <a:pt x="2239" y="12168"/>
                  </a:lnTo>
                  <a:cubicBezTo>
                    <a:pt x="2343" y="12085"/>
                    <a:pt x="2426" y="11919"/>
                    <a:pt x="2343" y="11733"/>
                  </a:cubicBezTo>
                  <a:lnTo>
                    <a:pt x="2073" y="11484"/>
                  </a:lnTo>
                  <a:cubicBezTo>
                    <a:pt x="2343" y="11484"/>
                    <a:pt x="2591" y="11650"/>
                    <a:pt x="2591" y="11919"/>
                  </a:cubicBezTo>
                  <a:cubicBezTo>
                    <a:pt x="2591" y="12066"/>
                    <a:pt x="2534" y="12183"/>
                    <a:pt x="2432" y="12255"/>
                  </a:cubicBezTo>
                  <a:lnTo>
                    <a:pt x="2432" y="12255"/>
                  </a:lnTo>
                  <a:cubicBezTo>
                    <a:pt x="3038" y="12054"/>
                    <a:pt x="3624" y="11676"/>
                    <a:pt x="4146" y="11297"/>
                  </a:cubicBezTo>
                  <a:cubicBezTo>
                    <a:pt x="5452" y="10448"/>
                    <a:pt x="6571" y="9494"/>
                    <a:pt x="7608" y="8375"/>
                  </a:cubicBezTo>
                  <a:cubicBezTo>
                    <a:pt x="8561" y="7255"/>
                    <a:pt x="9245" y="5866"/>
                    <a:pt x="9764" y="4395"/>
                  </a:cubicBezTo>
                  <a:cubicBezTo>
                    <a:pt x="9929" y="3711"/>
                    <a:pt x="10116" y="2923"/>
                    <a:pt x="10282" y="2156"/>
                  </a:cubicBezTo>
                  <a:cubicBezTo>
                    <a:pt x="10365" y="1451"/>
                    <a:pt x="10448" y="767"/>
                    <a:pt x="10448" y="83"/>
                  </a:cubicBezTo>
                  <a:cubicBezTo>
                    <a:pt x="10282" y="0"/>
                    <a:pt x="10116" y="0"/>
                    <a:pt x="984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6417175" y="4222825"/>
              <a:ext cx="196425" cy="148275"/>
            </a:xfrm>
            <a:custGeom>
              <a:avLst/>
              <a:gdLst/>
              <a:ahLst/>
              <a:cxnLst/>
              <a:rect l="l" t="t" r="r" b="b"/>
              <a:pathLst>
                <a:path w="7857" h="5931" extrusionOk="0">
                  <a:moveTo>
                    <a:pt x="1621" y="0"/>
                  </a:moveTo>
                  <a:cubicBezTo>
                    <a:pt x="1285" y="0"/>
                    <a:pt x="953" y="64"/>
                    <a:pt x="684" y="230"/>
                  </a:cubicBezTo>
                  <a:cubicBezTo>
                    <a:pt x="435" y="396"/>
                    <a:pt x="249" y="583"/>
                    <a:pt x="83" y="749"/>
                  </a:cubicBezTo>
                  <a:cubicBezTo>
                    <a:pt x="83" y="832"/>
                    <a:pt x="0" y="832"/>
                    <a:pt x="0" y="914"/>
                  </a:cubicBezTo>
                  <a:lnTo>
                    <a:pt x="0" y="1184"/>
                  </a:lnTo>
                  <a:lnTo>
                    <a:pt x="0" y="1516"/>
                  </a:lnTo>
                  <a:cubicBezTo>
                    <a:pt x="353" y="1267"/>
                    <a:pt x="684" y="1101"/>
                    <a:pt x="1120" y="997"/>
                  </a:cubicBezTo>
                  <a:cubicBezTo>
                    <a:pt x="1244" y="974"/>
                    <a:pt x="1361" y="964"/>
                    <a:pt x="1476" y="964"/>
                  </a:cubicBezTo>
                  <a:cubicBezTo>
                    <a:pt x="1761" y="964"/>
                    <a:pt x="2026" y="1027"/>
                    <a:pt x="2322" y="1101"/>
                  </a:cubicBezTo>
                  <a:cubicBezTo>
                    <a:pt x="3109" y="1433"/>
                    <a:pt x="3711" y="1951"/>
                    <a:pt x="4312" y="2386"/>
                  </a:cubicBezTo>
                  <a:cubicBezTo>
                    <a:pt x="5017" y="2904"/>
                    <a:pt x="5701" y="3423"/>
                    <a:pt x="6219" y="3941"/>
                  </a:cubicBezTo>
                  <a:cubicBezTo>
                    <a:pt x="6820" y="4542"/>
                    <a:pt x="7338" y="5143"/>
                    <a:pt x="7691" y="5931"/>
                  </a:cubicBezTo>
                  <a:cubicBezTo>
                    <a:pt x="7691" y="5848"/>
                    <a:pt x="7691" y="5765"/>
                    <a:pt x="7774" y="5579"/>
                  </a:cubicBezTo>
                  <a:lnTo>
                    <a:pt x="7774" y="5247"/>
                  </a:lnTo>
                  <a:cubicBezTo>
                    <a:pt x="7856" y="4977"/>
                    <a:pt x="7774" y="4729"/>
                    <a:pt x="7691" y="4542"/>
                  </a:cubicBezTo>
                  <a:cubicBezTo>
                    <a:pt x="7504" y="4024"/>
                    <a:pt x="7255" y="3589"/>
                    <a:pt x="6903" y="3257"/>
                  </a:cubicBezTo>
                  <a:cubicBezTo>
                    <a:pt x="6302" y="2552"/>
                    <a:pt x="5535" y="1951"/>
                    <a:pt x="4830" y="1350"/>
                  </a:cubicBezTo>
                  <a:cubicBezTo>
                    <a:pt x="4395" y="1101"/>
                    <a:pt x="4063" y="832"/>
                    <a:pt x="3628" y="583"/>
                  </a:cubicBezTo>
                  <a:cubicBezTo>
                    <a:pt x="3192" y="396"/>
                    <a:pt x="2674" y="148"/>
                    <a:pt x="2239" y="65"/>
                  </a:cubicBezTo>
                  <a:cubicBezTo>
                    <a:pt x="2041" y="25"/>
                    <a:pt x="1830" y="0"/>
                    <a:pt x="162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6073575" y="4694975"/>
              <a:ext cx="650400" cy="119675"/>
            </a:xfrm>
            <a:custGeom>
              <a:avLst/>
              <a:gdLst/>
              <a:ahLst/>
              <a:cxnLst/>
              <a:rect l="l" t="t" r="r" b="b"/>
              <a:pathLst>
                <a:path w="26016" h="4787" extrusionOk="0">
                  <a:moveTo>
                    <a:pt x="1908" y="1"/>
                  </a:moveTo>
                  <a:cubicBezTo>
                    <a:pt x="1825" y="84"/>
                    <a:pt x="871" y="768"/>
                    <a:pt x="353" y="1908"/>
                  </a:cubicBezTo>
                  <a:lnTo>
                    <a:pt x="1" y="2156"/>
                  </a:lnTo>
                  <a:lnTo>
                    <a:pt x="353" y="2322"/>
                  </a:lnTo>
                  <a:lnTo>
                    <a:pt x="1" y="2592"/>
                  </a:lnTo>
                  <a:lnTo>
                    <a:pt x="353" y="2758"/>
                  </a:lnTo>
                  <a:lnTo>
                    <a:pt x="1" y="3027"/>
                  </a:lnTo>
                  <a:lnTo>
                    <a:pt x="353" y="3193"/>
                  </a:lnTo>
                  <a:lnTo>
                    <a:pt x="1" y="3462"/>
                  </a:lnTo>
                  <a:lnTo>
                    <a:pt x="353" y="3628"/>
                  </a:lnTo>
                  <a:cubicBezTo>
                    <a:pt x="353" y="3628"/>
                    <a:pt x="1037" y="4499"/>
                    <a:pt x="6137" y="4748"/>
                  </a:cubicBezTo>
                  <a:cubicBezTo>
                    <a:pt x="6970" y="4775"/>
                    <a:pt x="7961" y="4786"/>
                    <a:pt x="9044" y="4786"/>
                  </a:cubicBezTo>
                  <a:cubicBezTo>
                    <a:pt x="14588" y="4786"/>
                    <a:pt x="22511" y="4482"/>
                    <a:pt x="23673" y="4395"/>
                  </a:cubicBezTo>
                  <a:cubicBezTo>
                    <a:pt x="25580" y="4312"/>
                    <a:pt x="26016" y="3545"/>
                    <a:pt x="23425" y="3276"/>
                  </a:cubicBezTo>
                  <a:cubicBezTo>
                    <a:pt x="20916" y="3027"/>
                    <a:pt x="18761" y="3193"/>
                    <a:pt x="19797" y="166"/>
                  </a:cubicBezTo>
                  <a:lnTo>
                    <a:pt x="17724" y="166"/>
                  </a:lnTo>
                  <a:cubicBezTo>
                    <a:pt x="17807" y="249"/>
                    <a:pt x="18242" y="1203"/>
                    <a:pt x="17724" y="2073"/>
                  </a:cubicBezTo>
                  <a:cubicBezTo>
                    <a:pt x="17194" y="2886"/>
                    <a:pt x="16364" y="2946"/>
                    <a:pt x="14745" y="2946"/>
                  </a:cubicBezTo>
                  <a:cubicBezTo>
                    <a:pt x="14464" y="2946"/>
                    <a:pt x="14159" y="2944"/>
                    <a:pt x="13827" y="2944"/>
                  </a:cubicBezTo>
                  <a:cubicBezTo>
                    <a:pt x="13403" y="2944"/>
                    <a:pt x="12982" y="2956"/>
                    <a:pt x="12582" y="2956"/>
                  </a:cubicBezTo>
                  <a:cubicBezTo>
                    <a:pt x="10871" y="2956"/>
                    <a:pt x="9546" y="2738"/>
                    <a:pt x="10034" y="436"/>
                  </a:cubicBezTo>
                  <a:lnTo>
                    <a:pt x="8127" y="436"/>
                  </a:lnTo>
                  <a:cubicBezTo>
                    <a:pt x="8209" y="685"/>
                    <a:pt x="8396" y="1286"/>
                    <a:pt x="8209" y="1908"/>
                  </a:cubicBezTo>
                  <a:cubicBezTo>
                    <a:pt x="8127" y="2509"/>
                    <a:pt x="7007" y="2758"/>
                    <a:pt x="5618" y="2758"/>
                  </a:cubicBezTo>
                  <a:cubicBezTo>
                    <a:pt x="4147" y="2758"/>
                    <a:pt x="3628" y="2675"/>
                    <a:pt x="3027" y="2426"/>
                  </a:cubicBezTo>
                  <a:cubicBezTo>
                    <a:pt x="2426" y="2073"/>
                    <a:pt x="2260" y="1037"/>
                    <a:pt x="3110" y="84"/>
                  </a:cubicBezTo>
                  <a:lnTo>
                    <a:pt x="3027" y="84"/>
                  </a:lnTo>
                  <a:lnTo>
                    <a:pt x="1908"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45"/>
          <p:cNvGrpSpPr/>
          <p:nvPr/>
        </p:nvGrpSpPr>
        <p:grpSpPr>
          <a:xfrm>
            <a:off x="7765818" y="1639679"/>
            <a:ext cx="693597" cy="693628"/>
            <a:chOff x="932800" y="4302150"/>
            <a:chExt cx="546225" cy="546250"/>
          </a:xfrm>
        </p:grpSpPr>
        <p:sp>
          <p:nvSpPr>
            <p:cNvPr id="929" name="Google Shape;929;p45"/>
            <p:cNvSpPr/>
            <p:nvPr/>
          </p:nvSpPr>
          <p:spPr>
            <a:xfrm>
              <a:off x="932800" y="4302150"/>
              <a:ext cx="546225" cy="546250"/>
            </a:xfrm>
            <a:custGeom>
              <a:avLst/>
              <a:gdLst/>
              <a:ahLst/>
              <a:cxnLst/>
              <a:rect l="l" t="t" r="r" b="b"/>
              <a:pathLst>
                <a:path w="21849" h="21850" extrusionOk="0">
                  <a:moveTo>
                    <a:pt x="10966" y="1"/>
                  </a:moveTo>
                  <a:cubicBezTo>
                    <a:pt x="4913" y="1"/>
                    <a:pt x="0" y="4914"/>
                    <a:pt x="0" y="10967"/>
                  </a:cubicBezTo>
                  <a:cubicBezTo>
                    <a:pt x="0" y="16916"/>
                    <a:pt x="4913" y="21849"/>
                    <a:pt x="10966" y="21849"/>
                  </a:cubicBezTo>
                  <a:cubicBezTo>
                    <a:pt x="16915" y="21849"/>
                    <a:pt x="21848" y="16916"/>
                    <a:pt x="21848" y="10967"/>
                  </a:cubicBezTo>
                  <a:cubicBezTo>
                    <a:pt x="21848" y="4914"/>
                    <a:pt x="16915" y="1"/>
                    <a:pt x="1096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967000" y="4487675"/>
              <a:ext cx="77750" cy="122850"/>
            </a:xfrm>
            <a:custGeom>
              <a:avLst/>
              <a:gdLst/>
              <a:ahLst/>
              <a:cxnLst/>
              <a:rect l="l" t="t" r="r" b="b"/>
              <a:pathLst>
                <a:path w="3110" h="4914" extrusionOk="0">
                  <a:moveTo>
                    <a:pt x="705" y="1"/>
                  </a:moveTo>
                  <a:cubicBezTo>
                    <a:pt x="270" y="1120"/>
                    <a:pt x="0" y="2240"/>
                    <a:pt x="0" y="3463"/>
                  </a:cubicBezTo>
                  <a:cubicBezTo>
                    <a:pt x="0" y="3629"/>
                    <a:pt x="83" y="3711"/>
                    <a:pt x="83" y="3794"/>
                  </a:cubicBezTo>
                  <a:cubicBezTo>
                    <a:pt x="871" y="4230"/>
                    <a:pt x="1907" y="4582"/>
                    <a:pt x="3110" y="4914"/>
                  </a:cubicBezTo>
                  <a:cubicBezTo>
                    <a:pt x="3027" y="4499"/>
                    <a:pt x="3027" y="4064"/>
                    <a:pt x="3027" y="3629"/>
                  </a:cubicBezTo>
                  <a:cubicBezTo>
                    <a:pt x="3027" y="3463"/>
                    <a:pt x="3110" y="3193"/>
                    <a:pt x="3110" y="3027"/>
                  </a:cubicBezTo>
                  <a:cubicBezTo>
                    <a:pt x="2861" y="2944"/>
                    <a:pt x="2674" y="2944"/>
                    <a:pt x="2508" y="2758"/>
                  </a:cubicBezTo>
                  <a:cubicBezTo>
                    <a:pt x="1638" y="2323"/>
                    <a:pt x="954" y="1286"/>
                    <a:pt x="705"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992900" y="4345175"/>
              <a:ext cx="153425" cy="205250"/>
            </a:xfrm>
            <a:custGeom>
              <a:avLst/>
              <a:gdLst/>
              <a:ahLst/>
              <a:cxnLst/>
              <a:rect l="l" t="t" r="r" b="b"/>
              <a:pathLst>
                <a:path w="6137" h="8210" extrusionOk="0">
                  <a:moveTo>
                    <a:pt x="6136" y="0"/>
                  </a:moveTo>
                  <a:lnTo>
                    <a:pt x="6136" y="0"/>
                  </a:lnTo>
                  <a:cubicBezTo>
                    <a:pt x="5701" y="83"/>
                    <a:pt x="5266" y="249"/>
                    <a:pt x="4851" y="436"/>
                  </a:cubicBezTo>
                  <a:cubicBezTo>
                    <a:pt x="3711" y="871"/>
                    <a:pt x="2675" y="1638"/>
                    <a:pt x="1825" y="2426"/>
                  </a:cubicBezTo>
                  <a:cubicBezTo>
                    <a:pt x="1037" y="3193"/>
                    <a:pt x="436" y="4063"/>
                    <a:pt x="1" y="4913"/>
                  </a:cubicBezTo>
                  <a:cubicBezTo>
                    <a:pt x="187" y="6572"/>
                    <a:pt x="871" y="7608"/>
                    <a:pt x="1742" y="8023"/>
                  </a:cubicBezTo>
                  <a:cubicBezTo>
                    <a:pt x="1825" y="8126"/>
                    <a:pt x="1991" y="8126"/>
                    <a:pt x="2074" y="8209"/>
                  </a:cubicBezTo>
                  <a:cubicBezTo>
                    <a:pt x="2509" y="4830"/>
                    <a:pt x="4064" y="1638"/>
                    <a:pt x="613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1055600" y="4399075"/>
              <a:ext cx="388700" cy="227225"/>
            </a:xfrm>
            <a:custGeom>
              <a:avLst/>
              <a:gdLst/>
              <a:ahLst/>
              <a:cxnLst/>
              <a:rect l="l" t="t" r="r" b="b"/>
              <a:pathLst>
                <a:path w="15548" h="9089" extrusionOk="0">
                  <a:moveTo>
                    <a:pt x="12438" y="0"/>
                  </a:moveTo>
                  <a:cubicBezTo>
                    <a:pt x="10635" y="0"/>
                    <a:pt x="8645" y="1638"/>
                    <a:pt x="6738" y="3275"/>
                  </a:cubicBezTo>
                  <a:cubicBezTo>
                    <a:pt x="5266" y="4499"/>
                    <a:pt x="3794" y="5701"/>
                    <a:pt x="2240" y="6302"/>
                  </a:cubicBezTo>
                  <a:cubicBezTo>
                    <a:pt x="1638" y="6571"/>
                    <a:pt x="1037" y="6737"/>
                    <a:pt x="519" y="6737"/>
                  </a:cubicBezTo>
                  <a:cubicBezTo>
                    <a:pt x="353" y="6737"/>
                    <a:pt x="167" y="6737"/>
                    <a:pt x="84" y="6654"/>
                  </a:cubicBezTo>
                  <a:cubicBezTo>
                    <a:pt x="84" y="6820"/>
                    <a:pt x="1" y="7007"/>
                    <a:pt x="1" y="7173"/>
                  </a:cubicBezTo>
                  <a:cubicBezTo>
                    <a:pt x="1" y="7608"/>
                    <a:pt x="1" y="8126"/>
                    <a:pt x="84" y="8561"/>
                  </a:cubicBezTo>
                  <a:cubicBezTo>
                    <a:pt x="1697" y="8906"/>
                    <a:pt x="3547" y="9088"/>
                    <a:pt x="5431" y="9088"/>
                  </a:cubicBezTo>
                  <a:cubicBezTo>
                    <a:pt x="9210" y="9088"/>
                    <a:pt x="13127" y="8356"/>
                    <a:pt x="15548" y="6737"/>
                  </a:cubicBezTo>
                  <a:cubicBezTo>
                    <a:pt x="15548" y="5535"/>
                    <a:pt x="15299" y="4416"/>
                    <a:pt x="14781" y="3379"/>
                  </a:cubicBezTo>
                  <a:cubicBezTo>
                    <a:pt x="14345" y="2156"/>
                    <a:pt x="13641" y="1120"/>
                    <a:pt x="12791" y="270"/>
                  </a:cubicBezTo>
                  <a:cubicBezTo>
                    <a:pt x="12708" y="166"/>
                    <a:pt x="12521" y="83"/>
                    <a:pt x="1243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1057675" y="4336375"/>
              <a:ext cx="295950" cy="216875"/>
            </a:xfrm>
            <a:custGeom>
              <a:avLst/>
              <a:gdLst/>
              <a:ahLst/>
              <a:cxnLst/>
              <a:rect l="l" t="t" r="r" b="b"/>
              <a:pathLst>
                <a:path w="11838" h="8675" extrusionOk="0">
                  <a:moveTo>
                    <a:pt x="5971" y="0"/>
                  </a:moveTo>
                  <a:cubicBezTo>
                    <a:pt x="5452" y="0"/>
                    <a:pt x="5017" y="83"/>
                    <a:pt x="4582" y="83"/>
                  </a:cubicBezTo>
                  <a:cubicBezTo>
                    <a:pt x="2260" y="1555"/>
                    <a:pt x="436" y="5182"/>
                    <a:pt x="1" y="8644"/>
                  </a:cubicBezTo>
                  <a:cubicBezTo>
                    <a:pt x="149" y="8665"/>
                    <a:pt x="303" y="8675"/>
                    <a:pt x="462" y="8675"/>
                  </a:cubicBezTo>
                  <a:cubicBezTo>
                    <a:pt x="948" y="8675"/>
                    <a:pt x="1475" y="8578"/>
                    <a:pt x="1991" y="8375"/>
                  </a:cubicBezTo>
                  <a:cubicBezTo>
                    <a:pt x="3462" y="7773"/>
                    <a:pt x="4934" y="6571"/>
                    <a:pt x="6302" y="5369"/>
                  </a:cubicBezTo>
                  <a:cubicBezTo>
                    <a:pt x="8209" y="3814"/>
                    <a:pt x="9930" y="2260"/>
                    <a:pt x="11837" y="2073"/>
                  </a:cubicBezTo>
                  <a:cubicBezTo>
                    <a:pt x="11153" y="1555"/>
                    <a:pt x="10448" y="1119"/>
                    <a:pt x="9681" y="788"/>
                  </a:cubicBezTo>
                  <a:cubicBezTo>
                    <a:pt x="8479" y="270"/>
                    <a:pt x="7256" y="0"/>
                    <a:pt x="59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969075" y="4595475"/>
              <a:ext cx="86550" cy="108325"/>
            </a:xfrm>
            <a:custGeom>
              <a:avLst/>
              <a:gdLst/>
              <a:ahLst/>
              <a:cxnLst/>
              <a:rect l="l" t="t" r="r" b="b"/>
              <a:pathLst>
                <a:path w="3462" h="4333" extrusionOk="0">
                  <a:moveTo>
                    <a:pt x="0" y="1"/>
                  </a:moveTo>
                  <a:cubicBezTo>
                    <a:pt x="104" y="1037"/>
                    <a:pt x="352" y="1991"/>
                    <a:pt x="705" y="2861"/>
                  </a:cubicBezTo>
                  <a:cubicBezTo>
                    <a:pt x="954" y="3379"/>
                    <a:pt x="1223" y="3898"/>
                    <a:pt x="1472" y="4333"/>
                  </a:cubicBezTo>
                  <a:cubicBezTo>
                    <a:pt x="2073" y="3628"/>
                    <a:pt x="2695" y="3297"/>
                    <a:pt x="3462" y="3193"/>
                  </a:cubicBezTo>
                  <a:cubicBezTo>
                    <a:pt x="3296" y="2509"/>
                    <a:pt x="3109" y="1825"/>
                    <a:pt x="3027" y="1120"/>
                  </a:cubicBezTo>
                  <a:cubicBezTo>
                    <a:pt x="1907" y="871"/>
                    <a:pt x="788" y="436"/>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1059750" y="4582525"/>
              <a:ext cx="384550" cy="167125"/>
            </a:xfrm>
            <a:custGeom>
              <a:avLst/>
              <a:gdLst/>
              <a:ahLst/>
              <a:cxnLst/>
              <a:rect l="l" t="t" r="r" b="b"/>
              <a:pathLst>
                <a:path w="15382" h="6685" extrusionOk="0">
                  <a:moveTo>
                    <a:pt x="15382" y="0"/>
                  </a:moveTo>
                  <a:lnTo>
                    <a:pt x="15382" y="0"/>
                  </a:lnTo>
                  <a:cubicBezTo>
                    <a:pt x="12873" y="1555"/>
                    <a:pt x="8997" y="2260"/>
                    <a:pt x="5287" y="2260"/>
                  </a:cubicBezTo>
                  <a:cubicBezTo>
                    <a:pt x="3379" y="2260"/>
                    <a:pt x="1555" y="2073"/>
                    <a:pt x="1" y="1742"/>
                  </a:cubicBezTo>
                  <a:lnTo>
                    <a:pt x="1" y="1742"/>
                  </a:lnTo>
                  <a:cubicBezTo>
                    <a:pt x="104" y="2426"/>
                    <a:pt x="187" y="3027"/>
                    <a:pt x="436" y="3628"/>
                  </a:cubicBezTo>
                  <a:cubicBezTo>
                    <a:pt x="1224" y="3628"/>
                    <a:pt x="2074" y="3897"/>
                    <a:pt x="3214" y="4416"/>
                  </a:cubicBezTo>
                  <a:lnTo>
                    <a:pt x="3545" y="4582"/>
                  </a:lnTo>
                  <a:cubicBezTo>
                    <a:pt x="5335" y="5500"/>
                    <a:pt x="7765" y="6684"/>
                    <a:pt x="10319" y="6684"/>
                  </a:cubicBezTo>
                  <a:cubicBezTo>
                    <a:pt x="11108" y="6684"/>
                    <a:pt x="11910" y="6571"/>
                    <a:pt x="12708" y="6302"/>
                  </a:cubicBezTo>
                  <a:cubicBezTo>
                    <a:pt x="13578" y="5452"/>
                    <a:pt x="14179" y="4499"/>
                    <a:pt x="14615" y="3379"/>
                  </a:cubicBezTo>
                  <a:cubicBezTo>
                    <a:pt x="15029" y="2343"/>
                    <a:pt x="15299" y="1223"/>
                    <a:pt x="153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1075300" y="4686175"/>
              <a:ext cx="285050" cy="127500"/>
            </a:xfrm>
            <a:custGeom>
              <a:avLst/>
              <a:gdLst/>
              <a:ahLst/>
              <a:cxnLst/>
              <a:rect l="l" t="t" r="r" b="b"/>
              <a:pathLst>
                <a:path w="11402" h="5100" extrusionOk="0">
                  <a:moveTo>
                    <a:pt x="1" y="0"/>
                  </a:moveTo>
                  <a:lnTo>
                    <a:pt x="1" y="0"/>
                  </a:lnTo>
                  <a:cubicBezTo>
                    <a:pt x="685" y="1990"/>
                    <a:pt x="1970" y="3711"/>
                    <a:pt x="3628" y="4934"/>
                  </a:cubicBezTo>
                  <a:cubicBezTo>
                    <a:pt x="4146" y="5017"/>
                    <a:pt x="4665" y="5100"/>
                    <a:pt x="5266" y="5100"/>
                  </a:cubicBezTo>
                  <a:cubicBezTo>
                    <a:pt x="6551" y="5100"/>
                    <a:pt x="7774" y="4851"/>
                    <a:pt x="8976" y="4333"/>
                  </a:cubicBezTo>
                  <a:cubicBezTo>
                    <a:pt x="9847" y="3980"/>
                    <a:pt x="10697" y="3462"/>
                    <a:pt x="11401" y="2778"/>
                  </a:cubicBezTo>
                  <a:lnTo>
                    <a:pt x="11401" y="2778"/>
                  </a:lnTo>
                  <a:cubicBezTo>
                    <a:pt x="10780" y="2944"/>
                    <a:pt x="10178" y="3027"/>
                    <a:pt x="9577" y="3027"/>
                  </a:cubicBezTo>
                  <a:cubicBezTo>
                    <a:pt x="6986" y="3027"/>
                    <a:pt x="4561" y="1824"/>
                    <a:pt x="2675" y="954"/>
                  </a:cubicBezTo>
                  <a:lnTo>
                    <a:pt x="2322" y="788"/>
                  </a:lnTo>
                  <a:cubicBezTo>
                    <a:pt x="1452" y="353"/>
                    <a:pt x="685" y="83"/>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1014675" y="4688250"/>
              <a:ext cx="125425" cy="114550"/>
            </a:xfrm>
            <a:custGeom>
              <a:avLst/>
              <a:gdLst/>
              <a:ahLst/>
              <a:cxnLst/>
              <a:rect l="l" t="t" r="r" b="b"/>
              <a:pathLst>
                <a:path w="5017" h="4582" extrusionOk="0">
                  <a:moveTo>
                    <a:pt x="1804" y="0"/>
                  </a:moveTo>
                  <a:cubicBezTo>
                    <a:pt x="1120" y="104"/>
                    <a:pt x="518" y="435"/>
                    <a:pt x="0" y="1037"/>
                  </a:cubicBezTo>
                  <a:cubicBezTo>
                    <a:pt x="249" y="1472"/>
                    <a:pt x="601" y="1824"/>
                    <a:pt x="954" y="2177"/>
                  </a:cubicBezTo>
                  <a:cubicBezTo>
                    <a:pt x="1804" y="3027"/>
                    <a:pt x="2840" y="3731"/>
                    <a:pt x="3980" y="4250"/>
                  </a:cubicBezTo>
                  <a:cubicBezTo>
                    <a:pt x="4312" y="4415"/>
                    <a:pt x="4664" y="4498"/>
                    <a:pt x="5017" y="4581"/>
                  </a:cubicBezTo>
                  <a:cubicBezTo>
                    <a:pt x="3545" y="3379"/>
                    <a:pt x="2426" y="1741"/>
                    <a:pt x="180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109124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42"/>
          <p:cNvSpPr/>
          <p:nvPr/>
        </p:nvSpPr>
        <p:spPr>
          <a:xfrm>
            <a:off x="720000" y="568784"/>
            <a:ext cx="3934200" cy="327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txBox="1">
            <a:spLocks noGrp="1"/>
          </p:cNvSpPr>
          <p:nvPr>
            <p:ph type="title"/>
          </p:nvPr>
        </p:nvSpPr>
        <p:spPr>
          <a:xfrm>
            <a:off x="773412" y="533334"/>
            <a:ext cx="3848700" cy="398100"/>
          </a:xfrm>
          <a:prstGeom prst="rect">
            <a:avLst/>
          </a:prstGeom>
        </p:spPr>
        <p:txBody>
          <a:bodyPr spcFirstLastPara="1" wrap="square" lIns="91425" tIns="91425" rIns="91425" bIns="91425" anchor="t" anchorCtr="0">
            <a:noAutofit/>
          </a:bodyPr>
          <a:lstStyle/>
          <a:p>
            <a:pPr lvl="0"/>
            <a:r>
              <a:rPr lang="el-GR" dirty="0"/>
              <a:t>Διαχείριση Σχέσεων μεταξύ Δεδομένων</a:t>
            </a:r>
            <a:endParaRPr dirty="0"/>
          </a:p>
        </p:txBody>
      </p:sp>
      <p:sp>
        <p:nvSpPr>
          <p:cNvPr id="741" name="Google Shape;741;p42"/>
          <p:cNvSpPr txBox="1">
            <a:spLocks noGrp="1"/>
          </p:cNvSpPr>
          <p:nvPr>
            <p:ph type="subTitle" idx="1"/>
          </p:nvPr>
        </p:nvSpPr>
        <p:spPr>
          <a:xfrm>
            <a:off x="714004" y="467555"/>
            <a:ext cx="5438100" cy="193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l-GR" b="1" dirty="0" smtClean="0">
                <a:solidFill>
                  <a:schemeClr val="tx1">
                    <a:lumMod val="75000"/>
                  </a:schemeClr>
                </a:solidFill>
              </a:rPr>
              <a:t>ΠΡΟΒΛΗΜΑ</a:t>
            </a:r>
          </a:p>
          <a:p>
            <a:pPr marL="0" lvl="0" indent="0"/>
            <a:r>
              <a:rPr lang="el-GR" sz="2000" dirty="0"/>
              <a:t>Η ανάγκη </a:t>
            </a:r>
            <a:r>
              <a:rPr lang="el-GR" sz="2000" dirty="0">
                <a:solidFill>
                  <a:schemeClr val="tx1"/>
                </a:solidFill>
              </a:rPr>
              <a:t>για σ</a:t>
            </a:r>
            <a:r>
              <a:rPr lang="el-GR" sz="2000" dirty="0"/>
              <a:t>ωστή διασύνδεση μεταξύ χρηστών, προπονήσεων και ασκήσεων.</a:t>
            </a:r>
            <a:endParaRPr sz="2000" dirty="0"/>
          </a:p>
        </p:txBody>
      </p:sp>
      <p:grpSp>
        <p:nvGrpSpPr>
          <p:cNvPr id="742" name="Google Shape;742;p42"/>
          <p:cNvGrpSpPr/>
          <p:nvPr/>
        </p:nvGrpSpPr>
        <p:grpSpPr>
          <a:xfrm>
            <a:off x="6452913" y="2133491"/>
            <a:ext cx="1248001" cy="1248001"/>
            <a:chOff x="958700" y="3278675"/>
            <a:chExt cx="531200" cy="531200"/>
          </a:xfrm>
        </p:grpSpPr>
        <p:sp>
          <p:nvSpPr>
            <p:cNvPr id="743" name="Google Shape;743;p42"/>
            <p:cNvSpPr/>
            <p:nvPr/>
          </p:nvSpPr>
          <p:spPr>
            <a:xfrm>
              <a:off x="958700" y="3278675"/>
              <a:ext cx="531200" cy="531200"/>
            </a:xfrm>
            <a:custGeom>
              <a:avLst/>
              <a:gdLst/>
              <a:ahLst/>
              <a:cxnLst/>
              <a:rect l="l" t="t" r="r" b="b"/>
              <a:pathLst>
                <a:path w="21248" h="21248" extrusionOk="0">
                  <a:moveTo>
                    <a:pt x="10614" y="0"/>
                  </a:moveTo>
                  <a:cubicBezTo>
                    <a:pt x="4747" y="0"/>
                    <a:pt x="1" y="4830"/>
                    <a:pt x="1" y="10613"/>
                  </a:cubicBezTo>
                  <a:cubicBezTo>
                    <a:pt x="1" y="16480"/>
                    <a:pt x="4747" y="21247"/>
                    <a:pt x="10614" y="21247"/>
                  </a:cubicBezTo>
                  <a:cubicBezTo>
                    <a:pt x="16480" y="21247"/>
                    <a:pt x="21248" y="16480"/>
                    <a:pt x="21248" y="10613"/>
                  </a:cubicBezTo>
                  <a:cubicBezTo>
                    <a:pt x="21248" y="4830"/>
                    <a:pt x="16480" y="0"/>
                    <a:pt x="10614"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1120375" y="3405625"/>
              <a:ext cx="332725" cy="138400"/>
            </a:xfrm>
            <a:custGeom>
              <a:avLst/>
              <a:gdLst/>
              <a:ahLst/>
              <a:cxnLst/>
              <a:rect l="l" t="t" r="r" b="b"/>
              <a:pathLst>
                <a:path w="13309" h="5536" extrusionOk="0">
                  <a:moveTo>
                    <a:pt x="1120" y="1"/>
                  </a:moveTo>
                  <a:cubicBezTo>
                    <a:pt x="954" y="353"/>
                    <a:pt x="789" y="788"/>
                    <a:pt x="685" y="1224"/>
                  </a:cubicBezTo>
                  <a:cubicBezTo>
                    <a:pt x="519" y="1555"/>
                    <a:pt x="353" y="1991"/>
                    <a:pt x="270" y="2426"/>
                  </a:cubicBezTo>
                  <a:cubicBezTo>
                    <a:pt x="167" y="2778"/>
                    <a:pt x="84" y="3027"/>
                    <a:pt x="1" y="3380"/>
                  </a:cubicBezTo>
                  <a:cubicBezTo>
                    <a:pt x="519" y="3214"/>
                    <a:pt x="1037" y="3214"/>
                    <a:pt x="1473" y="3110"/>
                  </a:cubicBezTo>
                  <a:cubicBezTo>
                    <a:pt x="2074" y="3027"/>
                    <a:pt x="2675" y="2944"/>
                    <a:pt x="3193" y="2944"/>
                  </a:cubicBezTo>
                  <a:cubicBezTo>
                    <a:pt x="3521" y="2922"/>
                    <a:pt x="3847" y="2912"/>
                    <a:pt x="4171" y="2912"/>
                  </a:cubicBezTo>
                  <a:cubicBezTo>
                    <a:pt x="5055" y="2912"/>
                    <a:pt x="5918" y="2989"/>
                    <a:pt x="6738" y="3110"/>
                  </a:cubicBezTo>
                  <a:cubicBezTo>
                    <a:pt x="7940" y="3297"/>
                    <a:pt x="9080" y="3462"/>
                    <a:pt x="10200" y="3898"/>
                  </a:cubicBezTo>
                  <a:cubicBezTo>
                    <a:pt x="10718" y="4064"/>
                    <a:pt x="11319" y="4333"/>
                    <a:pt x="11837" y="4582"/>
                  </a:cubicBezTo>
                  <a:cubicBezTo>
                    <a:pt x="12355" y="4851"/>
                    <a:pt x="12874" y="5183"/>
                    <a:pt x="13309" y="5535"/>
                  </a:cubicBezTo>
                  <a:cubicBezTo>
                    <a:pt x="13309" y="4333"/>
                    <a:pt x="13040" y="3214"/>
                    <a:pt x="12604" y="2177"/>
                  </a:cubicBezTo>
                  <a:cubicBezTo>
                    <a:pt x="12604" y="2177"/>
                    <a:pt x="12521" y="2177"/>
                    <a:pt x="12438" y="2074"/>
                  </a:cubicBezTo>
                  <a:cubicBezTo>
                    <a:pt x="12086" y="1908"/>
                    <a:pt x="11671" y="1742"/>
                    <a:pt x="11319" y="1555"/>
                  </a:cubicBezTo>
                  <a:cubicBezTo>
                    <a:pt x="10801" y="1390"/>
                    <a:pt x="10365" y="1307"/>
                    <a:pt x="9847" y="1141"/>
                  </a:cubicBezTo>
                  <a:cubicBezTo>
                    <a:pt x="8977" y="871"/>
                    <a:pt x="7940" y="705"/>
                    <a:pt x="7007" y="519"/>
                  </a:cubicBezTo>
                  <a:cubicBezTo>
                    <a:pt x="6054" y="353"/>
                    <a:pt x="5100" y="270"/>
                    <a:pt x="4064" y="187"/>
                  </a:cubicBezTo>
                  <a:cubicBezTo>
                    <a:pt x="3629" y="187"/>
                    <a:pt x="3110" y="104"/>
                    <a:pt x="2592" y="104"/>
                  </a:cubicBezTo>
                  <a:cubicBezTo>
                    <a:pt x="2157" y="1"/>
                    <a:pt x="1721" y="1"/>
                    <a:pt x="130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1114175" y="3490100"/>
              <a:ext cx="338925" cy="121625"/>
            </a:xfrm>
            <a:custGeom>
              <a:avLst/>
              <a:gdLst/>
              <a:ahLst/>
              <a:cxnLst/>
              <a:rect l="l" t="t" r="r" b="b"/>
              <a:pathLst>
                <a:path w="13557" h="4865" extrusionOk="0">
                  <a:moveTo>
                    <a:pt x="1721" y="1"/>
                  </a:moveTo>
                  <a:cubicBezTo>
                    <a:pt x="1285" y="1"/>
                    <a:pt x="767" y="1"/>
                    <a:pt x="249" y="83"/>
                  </a:cubicBezTo>
                  <a:cubicBezTo>
                    <a:pt x="166" y="602"/>
                    <a:pt x="83" y="1120"/>
                    <a:pt x="83" y="1638"/>
                  </a:cubicBezTo>
                  <a:cubicBezTo>
                    <a:pt x="0" y="2156"/>
                    <a:pt x="0" y="2758"/>
                    <a:pt x="0" y="3359"/>
                  </a:cubicBezTo>
                  <a:cubicBezTo>
                    <a:pt x="415" y="3462"/>
                    <a:pt x="933" y="3545"/>
                    <a:pt x="1368" y="3628"/>
                  </a:cubicBezTo>
                  <a:cubicBezTo>
                    <a:pt x="1969" y="3711"/>
                    <a:pt x="2488" y="3877"/>
                    <a:pt x="3110" y="3981"/>
                  </a:cubicBezTo>
                  <a:cubicBezTo>
                    <a:pt x="4229" y="4146"/>
                    <a:pt x="5265" y="4312"/>
                    <a:pt x="6385" y="4395"/>
                  </a:cubicBezTo>
                  <a:cubicBezTo>
                    <a:pt x="7504" y="4582"/>
                    <a:pt x="8623" y="4665"/>
                    <a:pt x="9743" y="4747"/>
                  </a:cubicBezTo>
                  <a:cubicBezTo>
                    <a:pt x="10365" y="4830"/>
                    <a:pt x="10883" y="4830"/>
                    <a:pt x="11484" y="4830"/>
                  </a:cubicBezTo>
                  <a:cubicBezTo>
                    <a:pt x="11636" y="4855"/>
                    <a:pt x="11795" y="4865"/>
                    <a:pt x="11957" y="4865"/>
                  </a:cubicBezTo>
                  <a:cubicBezTo>
                    <a:pt x="12347" y="4865"/>
                    <a:pt x="12755" y="4806"/>
                    <a:pt x="13122" y="4747"/>
                  </a:cubicBezTo>
                  <a:lnTo>
                    <a:pt x="13122" y="4830"/>
                  </a:lnTo>
                  <a:cubicBezTo>
                    <a:pt x="13363" y="4005"/>
                    <a:pt x="13546" y="3160"/>
                    <a:pt x="13557" y="2239"/>
                  </a:cubicBezTo>
                  <a:lnTo>
                    <a:pt x="13557" y="2239"/>
                  </a:lnTo>
                  <a:cubicBezTo>
                    <a:pt x="13557" y="2239"/>
                    <a:pt x="13557" y="2239"/>
                    <a:pt x="13557" y="2239"/>
                  </a:cubicBezTo>
                  <a:lnTo>
                    <a:pt x="13557" y="2156"/>
                  </a:lnTo>
                  <a:cubicBezTo>
                    <a:pt x="13557" y="2184"/>
                    <a:pt x="13557" y="2211"/>
                    <a:pt x="13557" y="2239"/>
                  </a:cubicBezTo>
                  <a:lnTo>
                    <a:pt x="13557" y="2239"/>
                  </a:lnTo>
                  <a:cubicBezTo>
                    <a:pt x="13474" y="2156"/>
                    <a:pt x="13370" y="2156"/>
                    <a:pt x="13288" y="2073"/>
                  </a:cubicBezTo>
                  <a:cubicBezTo>
                    <a:pt x="12852" y="1908"/>
                    <a:pt x="12438" y="1638"/>
                    <a:pt x="11919" y="1472"/>
                  </a:cubicBezTo>
                  <a:cubicBezTo>
                    <a:pt x="11401" y="1286"/>
                    <a:pt x="10883" y="1120"/>
                    <a:pt x="10261" y="954"/>
                  </a:cubicBezTo>
                  <a:cubicBezTo>
                    <a:pt x="9225" y="685"/>
                    <a:pt x="8022" y="436"/>
                    <a:pt x="6903" y="353"/>
                  </a:cubicBezTo>
                  <a:cubicBezTo>
                    <a:pt x="5784" y="166"/>
                    <a:pt x="4664" y="83"/>
                    <a:pt x="3441" y="83"/>
                  </a:cubicBezTo>
                  <a:cubicBezTo>
                    <a:pt x="2923" y="1"/>
                    <a:pt x="2322" y="1"/>
                    <a:pt x="172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1114175" y="3576650"/>
              <a:ext cx="328050" cy="119625"/>
            </a:xfrm>
            <a:custGeom>
              <a:avLst/>
              <a:gdLst/>
              <a:ahLst/>
              <a:cxnLst/>
              <a:rect l="l" t="t" r="r" b="b"/>
              <a:pathLst>
                <a:path w="13122" h="4785" extrusionOk="0">
                  <a:moveTo>
                    <a:pt x="0" y="0"/>
                  </a:moveTo>
                  <a:lnTo>
                    <a:pt x="0" y="767"/>
                  </a:lnTo>
                  <a:cubicBezTo>
                    <a:pt x="0" y="1203"/>
                    <a:pt x="83" y="1638"/>
                    <a:pt x="83" y="2073"/>
                  </a:cubicBezTo>
                  <a:cubicBezTo>
                    <a:pt x="166" y="2488"/>
                    <a:pt x="249" y="2923"/>
                    <a:pt x="249" y="3358"/>
                  </a:cubicBezTo>
                  <a:cubicBezTo>
                    <a:pt x="684" y="3441"/>
                    <a:pt x="1202" y="3524"/>
                    <a:pt x="1638" y="3628"/>
                  </a:cubicBezTo>
                  <a:cubicBezTo>
                    <a:pt x="2073" y="3794"/>
                    <a:pt x="2488" y="3877"/>
                    <a:pt x="3006" y="3960"/>
                  </a:cubicBezTo>
                  <a:cubicBezTo>
                    <a:pt x="3877" y="4146"/>
                    <a:pt x="4830" y="4312"/>
                    <a:pt x="5701" y="4395"/>
                  </a:cubicBezTo>
                  <a:cubicBezTo>
                    <a:pt x="6633" y="4561"/>
                    <a:pt x="7587" y="4664"/>
                    <a:pt x="8458" y="4747"/>
                  </a:cubicBezTo>
                  <a:lnTo>
                    <a:pt x="9846" y="4747"/>
                  </a:lnTo>
                  <a:cubicBezTo>
                    <a:pt x="10019" y="4775"/>
                    <a:pt x="10180" y="4784"/>
                    <a:pt x="10335" y="4784"/>
                  </a:cubicBezTo>
                  <a:cubicBezTo>
                    <a:pt x="10643" y="4784"/>
                    <a:pt x="10924" y="4747"/>
                    <a:pt x="11215" y="4747"/>
                  </a:cubicBezTo>
                  <a:cubicBezTo>
                    <a:pt x="12085" y="3794"/>
                    <a:pt x="12769" y="2674"/>
                    <a:pt x="13122" y="1368"/>
                  </a:cubicBezTo>
                  <a:lnTo>
                    <a:pt x="12956" y="1368"/>
                  </a:lnTo>
                  <a:cubicBezTo>
                    <a:pt x="12521" y="1555"/>
                    <a:pt x="12002" y="1638"/>
                    <a:pt x="11484" y="1721"/>
                  </a:cubicBezTo>
                  <a:cubicBezTo>
                    <a:pt x="10883" y="1804"/>
                    <a:pt x="10365" y="1804"/>
                    <a:pt x="9743" y="1804"/>
                  </a:cubicBezTo>
                  <a:cubicBezTo>
                    <a:pt x="8623" y="1804"/>
                    <a:pt x="7504" y="1721"/>
                    <a:pt x="6385" y="1555"/>
                  </a:cubicBezTo>
                  <a:cubicBezTo>
                    <a:pt x="5182" y="1368"/>
                    <a:pt x="4042" y="1203"/>
                    <a:pt x="3006" y="933"/>
                  </a:cubicBezTo>
                  <a:cubicBezTo>
                    <a:pt x="2405" y="767"/>
                    <a:pt x="1887" y="684"/>
                    <a:pt x="1285" y="519"/>
                  </a:cubicBezTo>
                  <a:cubicBezTo>
                    <a:pt x="850" y="332"/>
                    <a:pt x="415" y="166"/>
                    <a:pt x="0"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1327675" y="3340850"/>
              <a:ext cx="107825" cy="119225"/>
            </a:xfrm>
            <a:custGeom>
              <a:avLst/>
              <a:gdLst/>
              <a:ahLst/>
              <a:cxnLst/>
              <a:rect l="l" t="t" r="r" b="b"/>
              <a:pathLst>
                <a:path w="4313" h="4769" extrusionOk="0">
                  <a:moveTo>
                    <a:pt x="1" y="1"/>
                  </a:moveTo>
                  <a:cubicBezTo>
                    <a:pt x="166" y="187"/>
                    <a:pt x="436" y="353"/>
                    <a:pt x="519" y="622"/>
                  </a:cubicBezTo>
                  <a:cubicBezTo>
                    <a:pt x="685" y="871"/>
                    <a:pt x="788" y="1224"/>
                    <a:pt x="871" y="1472"/>
                  </a:cubicBezTo>
                  <a:cubicBezTo>
                    <a:pt x="954" y="1991"/>
                    <a:pt x="954" y="2509"/>
                    <a:pt x="871" y="3027"/>
                  </a:cubicBezTo>
                  <a:cubicBezTo>
                    <a:pt x="1120" y="3110"/>
                    <a:pt x="1472" y="3214"/>
                    <a:pt x="1721" y="3296"/>
                  </a:cubicBezTo>
                  <a:cubicBezTo>
                    <a:pt x="2675" y="3628"/>
                    <a:pt x="3545" y="4063"/>
                    <a:pt x="4312" y="4768"/>
                  </a:cubicBezTo>
                  <a:cubicBezTo>
                    <a:pt x="3462" y="2695"/>
                    <a:pt x="1908" y="954"/>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1198125" y="3314950"/>
              <a:ext cx="146675" cy="99525"/>
            </a:xfrm>
            <a:custGeom>
              <a:avLst/>
              <a:gdLst/>
              <a:ahLst/>
              <a:cxnLst/>
              <a:rect l="l" t="t" r="r" b="b"/>
              <a:pathLst>
                <a:path w="5867" h="3981" extrusionOk="0">
                  <a:moveTo>
                    <a:pt x="0" y="0"/>
                  </a:moveTo>
                  <a:cubicBezTo>
                    <a:pt x="166" y="104"/>
                    <a:pt x="436" y="104"/>
                    <a:pt x="601" y="187"/>
                  </a:cubicBezTo>
                  <a:cubicBezTo>
                    <a:pt x="788" y="270"/>
                    <a:pt x="954" y="435"/>
                    <a:pt x="1120" y="518"/>
                  </a:cubicBezTo>
                  <a:cubicBezTo>
                    <a:pt x="1472" y="788"/>
                    <a:pt x="1721" y="1140"/>
                    <a:pt x="1990" y="1472"/>
                  </a:cubicBezTo>
                  <a:cubicBezTo>
                    <a:pt x="2239" y="1824"/>
                    <a:pt x="2426" y="2177"/>
                    <a:pt x="2509" y="2591"/>
                  </a:cubicBezTo>
                  <a:cubicBezTo>
                    <a:pt x="2591" y="2861"/>
                    <a:pt x="2674" y="3109"/>
                    <a:pt x="2674" y="3462"/>
                  </a:cubicBezTo>
                  <a:cubicBezTo>
                    <a:pt x="3110" y="3462"/>
                    <a:pt x="3545" y="3545"/>
                    <a:pt x="3980" y="3545"/>
                  </a:cubicBezTo>
                  <a:cubicBezTo>
                    <a:pt x="4664" y="3731"/>
                    <a:pt x="5265" y="3814"/>
                    <a:pt x="5867" y="3980"/>
                  </a:cubicBezTo>
                  <a:lnTo>
                    <a:pt x="5784" y="3462"/>
                  </a:lnTo>
                  <a:cubicBezTo>
                    <a:pt x="5784" y="3213"/>
                    <a:pt x="5701" y="2944"/>
                    <a:pt x="5618" y="2591"/>
                  </a:cubicBezTo>
                  <a:cubicBezTo>
                    <a:pt x="5535" y="2073"/>
                    <a:pt x="5348" y="1555"/>
                    <a:pt x="5100" y="954"/>
                  </a:cubicBezTo>
                  <a:cubicBezTo>
                    <a:pt x="3897" y="353"/>
                    <a:pt x="2426" y="0"/>
                    <a:pt x="95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1168075" y="3697400"/>
              <a:ext cx="140450" cy="77750"/>
            </a:xfrm>
            <a:custGeom>
              <a:avLst/>
              <a:gdLst/>
              <a:ahLst/>
              <a:cxnLst/>
              <a:rect l="l" t="t" r="r" b="b"/>
              <a:pathLst>
                <a:path w="5618" h="3110" extrusionOk="0">
                  <a:moveTo>
                    <a:pt x="2757" y="0"/>
                  </a:moveTo>
                  <a:cubicBezTo>
                    <a:pt x="2674" y="249"/>
                    <a:pt x="2591" y="518"/>
                    <a:pt x="2405" y="767"/>
                  </a:cubicBezTo>
                  <a:cubicBezTo>
                    <a:pt x="2239" y="1120"/>
                    <a:pt x="2073" y="1389"/>
                    <a:pt x="1803" y="1638"/>
                  </a:cubicBezTo>
                  <a:cubicBezTo>
                    <a:pt x="1555" y="1990"/>
                    <a:pt x="1285" y="2239"/>
                    <a:pt x="1036" y="2425"/>
                  </a:cubicBezTo>
                  <a:cubicBezTo>
                    <a:pt x="684" y="2591"/>
                    <a:pt x="332" y="2757"/>
                    <a:pt x="0" y="2840"/>
                  </a:cubicBezTo>
                  <a:cubicBezTo>
                    <a:pt x="684" y="3027"/>
                    <a:pt x="1472" y="3110"/>
                    <a:pt x="2156" y="3110"/>
                  </a:cubicBezTo>
                  <a:cubicBezTo>
                    <a:pt x="2840" y="3110"/>
                    <a:pt x="3545" y="3027"/>
                    <a:pt x="4146" y="2840"/>
                  </a:cubicBezTo>
                  <a:lnTo>
                    <a:pt x="4229" y="2840"/>
                  </a:lnTo>
                  <a:cubicBezTo>
                    <a:pt x="4395" y="2674"/>
                    <a:pt x="4477" y="2425"/>
                    <a:pt x="4664" y="2239"/>
                  </a:cubicBezTo>
                  <a:cubicBezTo>
                    <a:pt x="4747" y="1990"/>
                    <a:pt x="4913" y="1721"/>
                    <a:pt x="4996" y="1555"/>
                  </a:cubicBezTo>
                  <a:cubicBezTo>
                    <a:pt x="5182" y="1285"/>
                    <a:pt x="5265" y="1037"/>
                    <a:pt x="5348" y="767"/>
                  </a:cubicBezTo>
                  <a:cubicBezTo>
                    <a:pt x="5431" y="601"/>
                    <a:pt x="5514" y="435"/>
                    <a:pt x="5618" y="249"/>
                  </a:cubicBezTo>
                  <a:cubicBezTo>
                    <a:pt x="4913" y="249"/>
                    <a:pt x="4229" y="166"/>
                    <a:pt x="3545" y="83"/>
                  </a:cubicBezTo>
                  <a:cubicBezTo>
                    <a:pt x="3275" y="83"/>
                    <a:pt x="3026" y="0"/>
                    <a:pt x="27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1273775" y="3697400"/>
              <a:ext cx="120775" cy="71025"/>
            </a:xfrm>
            <a:custGeom>
              <a:avLst/>
              <a:gdLst/>
              <a:ahLst/>
              <a:cxnLst/>
              <a:rect l="l" t="t" r="r" b="b"/>
              <a:pathLst>
                <a:path w="4831" h="2841" extrusionOk="0">
                  <a:moveTo>
                    <a:pt x="4831" y="0"/>
                  </a:moveTo>
                  <a:lnTo>
                    <a:pt x="4831" y="0"/>
                  </a:lnTo>
                  <a:cubicBezTo>
                    <a:pt x="4395" y="83"/>
                    <a:pt x="3981" y="166"/>
                    <a:pt x="3462" y="249"/>
                  </a:cubicBezTo>
                  <a:lnTo>
                    <a:pt x="2074" y="249"/>
                  </a:lnTo>
                  <a:cubicBezTo>
                    <a:pt x="2018" y="283"/>
                    <a:pt x="1952" y="295"/>
                    <a:pt x="1881" y="295"/>
                  </a:cubicBezTo>
                  <a:cubicBezTo>
                    <a:pt x="1740" y="295"/>
                    <a:pt x="1583" y="249"/>
                    <a:pt x="1473" y="249"/>
                  </a:cubicBezTo>
                  <a:cubicBezTo>
                    <a:pt x="1473" y="767"/>
                    <a:pt x="1286" y="1202"/>
                    <a:pt x="1120" y="1638"/>
                  </a:cubicBezTo>
                  <a:cubicBezTo>
                    <a:pt x="954" y="1907"/>
                    <a:pt x="768" y="2156"/>
                    <a:pt x="602" y="2322"/>
                  </a:cubicBezTo>
                  <a:cubicBezTo>
                    <a:pt x="436" y="2591"/>
                    <a:pt x="249" y="2757"/>
                    <a:pt x="1" y="2840"/>
                  </a:cubicBezTo>
                  <a:cubicBezTo>
                    <a:pt x="1908" y="2425"/>
                    <a:pt x="3628" y="1389"/>
                    <a:pt x="483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1033850" y="3364700"/>
              <a:ext cx="114550" cy="334800"/>
            </a:xfrm>
            <a:custGeom>
              <a:avLst/>
              <a:gdLst/>
              <a:ahLst/>
              <a:cxnLst/>
              <a:rect l="l" t="t" r="r" b="b"/>
              <a:pathLst>
                <a:path w="4582" h="13392" extrusionOk="0">
                  <a:moveTo>
                    <a:pt x="2861" y="0"/>
                  </a:moveTo>
                  <a:cubicBezTo>
                    <a:pt x="2426" y="435"/>
                    <a:pt x="2073" y="871"/>
                    <a:pt x="1824" y="1389"/>
                  </a:cubicBezTo>
                  <a:cubicBezTo>
                    <a:pt x="1472" y="1907"/>
                    <a:pt x="1223" y="2425"/>
                    <a:pt x="954" y="3027"/>
                  </a:cubicBezTo>
                  <a:cubicBezTo>
                    <a:pt x="518" y="4146"/>
                    <a:pt x="187" y="5369"/>
                    <a:pt x="104" y="6571"/>
                  </a:cubicBezTo>
                  <a:cubicBezTo>
                    <a:pt x="0" y="7774"/>
                    <a:pt x="104" y="8997"/>
                    <a:pt x="436" y="10199"/>
                  </a:cubicBezTo>
                  <a:cubicBezTo>
                    <a:pt x="622" y="10800"/>
                    <a:pt x="788" y="11401"/>
                    <a:pt x="1037" y="11919"/>
                  </a:cubicBezTo>
                  <a:cubicBezTo>
                    <a:pt x="1306" y="12438"/>
                    <a:pt x="1555" y="12956"/>
                    <a:pt x="1907" y="13391"/>
                  </a:cubicBezTo>
                  <a:cubicBezTo>
                    <a:pt x="2073" y="13225"/>
                    <a:pt x="2260" y="13039"/>
                    <a:pt x="2426" y="12873"/>
                  </a:cubicBezTo>
                  <a:lnTo>
                    <a:pt x="3462" y="11836"/>
                  </a:lnTo>
                  <a:cubicBezTo>
                    <a:pt x="3296" y="11484"/>
                    <a:pt x="3110" y="11069"/>
                    <a:pt x="3027" y="10634"/>
                  </a:cubicBezTo>
                  <a:cubicBezTo>
                    <a:pt x="2944" y="10199"/>
                    <a:pt x="2861" y="9681"/>
                    <a:pt x="2778" y="9245"/>
                  </a:cubicBezTo>
                  <a:cubicBezTo>
                    <a:pt x="2695" y="8375"/>
                    <a:pt x="2695" y="7525"/>
                    <a:pt x="2695" y="6571"/>
                  </a:cubicBezTo>
                  <a:cubicBezTo>
                    <a:pt x="2861" y="5701"/>
                    <a:pt x="3027" y="4747"/>
                    <a:pt x="3296" y="3980"/>
                  </a:cubicBezTo>
                  <a:cubicBezTo>
                    <a:pt x="3462" y="3545"/>
                    <a:pt x="3628" y="3109"/>
                    <a:pt x="3897" y="2674"/>
                  </a:cubicBezTo>
                  <a:cubicBezTo>
                    <a:pt x="4063" y="2342"/>
                    <a:pt x="4333" y="1907"/>
                    <a:pt x="4581" y="1555"/>
                  </a:cubicBezTo>
                  <a:cubicBezTo>
                    <a:pt x="4415" y="1389"/>
                    <a:pt x="4250" y="1223"/>
                    <a:pt x="4063" y="1037"/>
                  </a:cubicBezTo>
                  <a:cubicBezTo>
                    <a:pt x="3897" y="871"/>
                    <a:pt x="3731" y="705"/>
                    <a:pt x="3545" y="601"/>
                  </a:cubicBezTo>
                  <a:cubicBezTo>
                    <a:pt x="3296" y="353"/>
                    <a:pt x="3110" y="187"/>
                    <a:pt x="286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1094475" y="3317525"/>
              <a:ext cx="166375" cy="86050"/>
            </a:xfrm>
            <a:custGeom>
              <a:avLst/>
              <a:gdLst/>
              <a:ahLst/>
              <a:cxnLst/>
              <a:rect l="l" t="t" r="r" b="b"/>
              <a:pathLst>
                <a:path w="6655" h="3442" extrusionOk="0">
                  <a:moveTo>
                    <a:pt x="4146" y="1"/>
                  </a:moveTo>
                  <a:cubicBezTo>
                    <a:pt x="2592" y="84"/>
                    <a:pt x="1203" y="685"/>
                    <a:pt x="1" y="1452"/>
                  </a:cubicBezTo>
                  <a:cubicBezTo>
                    <a:pt x="519" y="1555"/>
                    <a:pt x="954" y="1804"/>
                    <a:pt x="1389" y="2157"/>
                  </a:cubicBezTo>
                  <a:cubicBezTo>
                    <a:pt x="1555" y="2322"/>
                    <a:pt x="1721" y="2488"/>
                    <a:pt x="1908" y="2758"/>
                  </a:cubicBezTo>
                  <a:cubicBezTo>
                    <a:pt x="2073" y="2924"/>
                    <a:pt x="2156" y="3193"/>
                    <a:pt x="2156" y="3442"/>
                  </a:cubicBezTo>
                  <a:cubicBezTo>
                    <a:pt x="2915" y="3320"/>
                    <a:pt x="3629" y="3243"/>
                    <a:pt x="4364" y="3243"/>
                  </a:cubicBezTo>
                  <a:cubicBezTo>
                    <a:pt x="4633" y="3243"/>
                    <a:pt x="4905" y="3254"/>
                    <a:pt x="5183" y="3276"/>
                  </a:cubicBezTo>
                  <a:lnTo>
                    <a:pt x="6655" y="3276"/>
                  </a:lnTo>
                  <a:cubicBezTo>
                    <a:pt x="6572" y="3276"/>
                    <a:pt x="6572" y="3193"/>
                    <a:pt x="6572" y="3193"/>
                  </a:cubicBezTo>
                  <a:cubicBezTo>
                    <a:pt x="6489" y="3006"/>
                    <a:pt x="6385" y="2841"/>
                    <a:pt x="6302" y="2675"/>
                  </a:cubicBezTo>
                  <a:cubicBezTo>
                    <a:pt x="6136" y="2240"/>
                    <a:pt x="5970" y="1887"/>
                    <a:pt x="5701" y="1638"/>
                  </a:cubicBezTo>
                  <a:cubicBezTo>
                    <a:pt x="5535" y="1286"/>
                    <a:pt x="5266" y="934"/>
                    <a:pt x="5017" y="685"/>
                  </a:cubicBezTo>
                  <a:cubicBezTo>
                    <a:pt x="4934" y="602"/>
                    <a:pt x="4747" y="415"/>
                    <a:pt x="4582" y="332"/>
                  </a:cubicBezTo>
                  <a:cubicBezTo>
                    <a:pt x="4499" y="167"/>
                    <a:pt x="4312" y="84"/>
                    <a:pt x="414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1068575" y="3662675"/>
              <a:ext cx="164300" cy="105750"/>
            </a:xfrm>
            <a:custGeom>
              <a:avLst/>
              <a:gdLst/>
              <a:ahLst/>
              <a:cxnLst/>
              <a:rect l="l" t="t" r="r" b="b"/>
              <a:pathLst>
                <a:path w="6572" h="4230" extrusionOk="0">
                  <a:moveTo>
                    <a:pt x="2073" y="0"/>
                  </a:moveTo>
                  <a:cubicBezTo>
                    <a:pt x="2073" y="270"/>
                    <a:pt x="1990" y="519"/>
                    <a:pt x="1824" y="705"/>
                  </a:cubicBezTo>
                  <a:cubicBezTo>
                    <a:pt x="1721" y="954"/>
                    <a:pt x="1555" y="1120"/>
                    <a:pt x="1306" y="1306"/>
                  </a:cubicBezTo>
                  <a:cubicBezTo>
                    <a:pt x="1119" y="1472"/>
                    <a:pt x="954" y="1638"/>
                    <a:pt x="684" y="1824"/>
                  </a:cubicBezTo>
                  <a:cubicBezTo>
                    <a:pt x="518" y="1990"/>
                    <a:pt x="270" y="2073"/>
                    <a:pt x="0" y="2073"/>
                  </a:cubicBezTo>
                  <a:cubicBezTo>
                    <a:pt x="1119" y="3110"/>
                    <a:pt x="2425" y="3897"/>
                    <a:pt x="3980" y="4229"/>
                  </a:cubicBezTo>
                  <a:cubicBezTo>
                    <a:pt x="4498" y="3814"/>
                    <a:pt x="5016" y="3296"/>
                    <a:pt x="5452" y="2778"/>
                  </a:cubicBezTo>
                  <a:cubicBezTo>
                    <a:pt x="5701" y="2509"/>
                    <a:pt x="5866" y="2260"/>
                    <a:pt x="6053" y="1907"/>
                  </a:cubicBezTo>
                  <a:lnTo>
                    <a:pt x="6571" y="1306"/>
                  </a:lnTo>
                  <a:cubicBezTo>
                    <a:pt x="5970" y="1223"/>
                    <a:pt x="5348" y="1037"/>
                    <a:pt x="4747" y="871"/>
                  </a:cubicBezTo>
                  <a:cubicBezTo>
                    <a:pt x="4229" y="788"/>
                    <a:pt x="3793" y="601"/>
                    <a:pt x="3379" y="519"/>
                  </a:cubicBezTo>
                  <a:cubicBezTo>
                    <a:pt x="2944" y="353"/>
                    <a:pt x="2508" y="187"/>
                    <a:pt x="207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992900" y="3353800"/>
              <a:ext cx="110400" cy="360725"/>
            </a:xfrm>
            <a:custGeom>
              <a:avLst/>
              <a:gdLst/>
              <a:ahLst/>
              <a:cxnLst/>
              <a:rect l="l" t="t" r="r" b="b"/>
              <a:pathLst>
                <a:path w="4416" h="14429" extrusionOk="0">
                  <a:moveTo>
                    <a:pt x="3981" y="1"/>
                  </a:moveTo>
                  <a:cubicBezTo>
                    <a:pt x="1555" y="1659"/>
                    <a:pt x="1" y="4499"/>
                    <a:pt x="1" y="7608"/>
                  </a:cubicBezTo>
                  <a:cubicBezTo>
                    <a:pt x="1" y="10365"/>
                    <a:pt x="1120" y="12791"/>
                    <a:pt x="3027" y="14428"/>
                  </a:cubicBezTo>
                  <a:cubicBezTo>
                    <a:pt x="3193" y="14262"/>
                    <a:pt x="3379" y="14097"/>
                    <a:pt x="3545" y="13910"/>
                  </a:cubicBezTo>
                  <a:cubicBezTo>
                    <a:pt x="3110" y="13475"/>
                    <a:pt x="2778" y="12956"/>
                    <a:pt x="2509" y="12438"/>
                  </a:cubicBezTo>
                  <a:cubicBezTo>
                    <a:pt x="2156" y="11920"/>
                    <a:pt x="1908" y="11319"/>
                    <a:pt x="1638" y="10718"/>
                  </a:cubicBezTo>
                  <a:cubicBezTo>
                    <a:pt x="1307" y="9515"/>
                    <a:pt x="1120" y="8210"/>
                    <a:pt x="1224" y="6924"/>
                  </a:cubicBezTo>
                  <a:cubicBezTo>
                    <a:pt x="1307" y="5701"/>
                    <a:pt x="1638" y="4416"/>
                    <a:pt x="2156" y="3297"/>
                  </a:cubicBezTo>
                  <a:cubicBezTo>
                    <a:pt x="2509" y="2696"/>
                    <a:pt x="2861" y="2177"/>
                    <a:pt x="3193" y="1659"/>
                  </a:cubicBezTo>
                  <a:cubicBezTo>
                    <a:pt x="3545" y="1224"/>
                    <a:pt x="3981" y="789"/>
                    <a:pt x="4416" y="436"/>
                  </a:cubicBezTo>
                  <a:cubicBezTo>
                    <a:pt x="4333" y="270"/>
                    <a:pt x="4146" y="187"/>
                    <a:pt x="398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42"/>
          <p:cNvGrpSpPr/>
          <p:nvPr/>
        </p:nvGrpSpPr>
        <p:grpSpPr>
          <a:xfrm>
            <a:off x="7091896" y="2879478"/>
            <a:ext cx="1677031" cy="1823208"/>
            <a:chOff x="6037300" y="2937150"/>
            <a:chExt cx="748875" cy="814150"/>
          </a:xfrm>
        </p:grpSpPr>
        <p:sp>
          <p:nvSpPr>
            <p:cNvPr id="756" name="Google Shape;756;p42"/>
            <p:cNvSpPr/>
            <p:nvPr/>
          </p:nvSpPr>
          <p:spPr>
            <a:xfrm>
              <a:off x="6173075" y="3345525"/>
              <a:ext cx="246200" cy="194350"/>
            </a:xfrm>
            <a:custGeom>
              <a:avLst/>
              <a:gdLst/>
              <a:ahLst/>
              <a:cxnLst/>
              <a:rect l="l" t="t" r="r" b="b"/>
              <a:pathLst>
                <a:path w="9848" h="7774" extrusionOk="0">
                  <a:moveTo>
                    <a:pt x="4934" y="0"/>
                  </a:moveTo>
                  <a:cubicBezTo>
                    <a:pt x="2592" y="0"/>
                    <a:pt x="167" y="850"/>
                    <a:pt x="1" y="2757"/>
                  </a:cubicBezTo>
                  <a:lnTo>
                    <a:pt x="1" y="4478"/>
                  </a:lnTo>
                  <a:cubicBezTo>
                    <a:pt x="1" y="6385"/>
                    <a:pt x="2074" y="7774"/>
                    <a:pt x="4934" y="7774"/>
                  </a:cubicBezTo>
                  <a:cubicBezTo>
                    <a:pt x="7774" y="7774"/>
                    <a:pt x="9847" y="6385"/>
                    <a:pt x="9847" y="4478"/>
                  </a:cubicBezTo>
                  <a:lnTo>
                    <a:pt x="9847" y="3711"/>
                  </a:lnTo>
                  <a:lnTo>
                    <a:pt x="9847" y="3027"/>
                  </a:lnTo>
                  <a:cubicBezTo>
                    <a:pt x="9847" y="954"/>
                    <a:pt x="7339" y="0"/>
                    <a:pt x="4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6037300" y="2937150"/>
              <a:ext cx="748875" cy="814150"/>
            </a:xfrm>
            <a:custGeom>
              <a:avLst/>
              <a:gdLst/>
              <a:ahLst/>
              <a:cxnLst/>
              <a:rect l="l" t="t" r="r" b="b"/>
              <a:pathLst>
                <a:path w="29955" h="32566" extrusionOk="0">
                  <a:moveTo>
                    <a:pt x="27798" y="1"/>
                  </a:moveTo>
                  <a:cubicBezTo>
                    <a:pt x="27114" y="1"/>
                    <a:pt x="26513" y="353"/>
                    <a:pt x="26244" y="954"/>
                  </a:cubicBezTo>
                  <a:cubicBezTo>
                    <a:pt x="26161" y="1037"/>
                    <a:pt x="18823" y="15382"/>
                    <a:pt x="15278" y="22201"/>
                  </a:cubicBezTo>
                  <a:lnTo>
                    <a:pt x="14760" y="23155"/>
                  </a:lnTo>
                  <a:cubicBezTo>
                    <a:pt x="14159" y="24357"/>
                    <a:pt x="13723" y="25228"/>
                    <a:pt x="13558" y="25477"/>
                  </a:cubicBezTo>
                  <a:cubicBezTo>
                    <a:pt x="12895" y="26556"/>
                    <a:pt x="12023" y="27096"/>
                    <a:pt x="10886" y="27096"/>
                  </a:cubicBezTo>
                  <a:cubicBezTo>
                    <a:pt x="10385" y="27096"/>
                    <a:pt x="9833" y="26992"/>
                    <a:pt x="9225" y="26783"/>
                  </a:cubicBezTo>
                  <a:cubicBezTo>
                    <a:pt x="8894" y="26700"/>
                    <a:pt x="8624" y="26513"/>
                    <a:pt x="8292" y="26430"/>
                  </a:cubicBezTo>
                  <a:lnTo>
                    <a:pt x="8189" y="26347"/>
                  </a:lnTo>
                  <a:cubicBezTo>
                    <a:pt x="6033" y="25580"/>
                    <a:pt x="4147" y="24793"/>
                    <a:pt x="2841" y="24793"/>
                  </a:cubicBezTo>
                  <a:cubicBezTo>
                    <a:pt x="2240" y="24793"/>
                    <a:pt x="1721" y="25062"/>
                    <a:pt x="1286" y="25394"/>
                  </a:cubicBezTo>
                  <a:cubicBezTo>
                    <a:pt x="602" y="26099"/>
                    <a:pt x="1" y="27384"/>
                    <a:pt x="250" y="28690"/>
                  </a:cubicBezTo>
                  <a:cubicBezTo>
                    <a:pt x="415" y="29457"/>
                    <a:pt x="1037" y="30576"/>
                    <a:pt x="2758" y="31281"/>
                  </a:cubicBezTo>
                  <a:cubicBezTo>
                    <a:pt x="4478" y="31882"/>
                    <a:pt x="7588" y="32566"/>
                    <a:pt x="10179" y="32566"/>
                  </a:cubicBezTo>
                  <a:cubicBezTo>
                    <a:pt x="11568" y="32566"/>
                    <a:pt x="12687" y="32400"/>
                    <a:pt x="13475" y="31965"/>
                  </a:cubicBezTo>
                  <a:cubicBezTo>
                    <a:pt x="14926" y="31177"/>
                    <a:pt x="15962" y="29809"/>
                    <a:pt x="18035" y="25912"/>
                  </a:cubicBezTo>
                  <a:lnTo>
                    <a:pt x="18657" y="24793"/>
                  </a:lnTo>
                  <a:lnTo>
                    <a:pt x="18823" y="24544"/>
                  </a:lnTo>
                  <a:lnTo>
                    <a:pt x="18823" y="24440"/>
                  </a:lnTo>
                  <a:cubicBezTo>
                    <a:pt x="19776" y="22554"/>
                    <a:pt x="20979" y="20294"/>
                    <a:pt x="22450" y="17372"/>
                  </a:cubicBezTo>
                  <a:lnTo>
                    <a:pt x="22450" y="17289"/>
                  </a:lnTo>
                  <a:cubicBezTo>
                    <a:pt x="25995" y="10282"/>
                    <a:pt x="27985" y="6302"/>
                    <a:pt x="28918" y="4333"/>
                  </a:cubicBezTo>
                  <a:cubicBezTo>
                    <a:pt x="29270" y="3462"/>
                    <a:pt x="29623" y="2944"/>
                    <a:pt x="29623" y="2861"/>
                  </a:cubicBezTo>
                  <a:cubicBezTo>
                    <a:pt x="29954" y="2260"/>
                    <a:pt x="29954" y="1555"/>
                    <a:pt x="29623" y="1037"/>
                  </a:cubicBezTo>
                  <a:cubicBezTo>
                    <a:pt x="29270" y="353"/>
                    <a:pt x="28503" y="1"/>
                    <a:pt x="2779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6207800" y="3379725"/>
              <a:ext cx="176750" cy="75675"/>
            </a:xfrm>
            <a:custGeom>
              <a:avLst/>
              <a:gdLst/>
              <a:ahLst/>
              <a:cxnLst/>
              <a:rect l="l" t="t" r="r" b="b"/>
              <a:pathLst>
                <a:path w="7070" h="3027" extrusionOk="0">
                  <a:moveTo>
                    <a:pt x="3545" y="0"/>
                  </a:moveTo>
                  <a:cubicBezTo>
                    <a:pt x="1555" y="0"/>
                    <a:pt x="1" y="788"/>
                    <a:pt x="1" y="1659"/>
                  </a:cubicBezTo>
                  <a:cubicBezTo>
                    <a:pt x="1" y="1990"/>
                    <a:pt x="249" y="2260"/>
                    <a:pt x="602" y="2426"/>
                  </a:cubicBezTo>
                  <a:cubicBezTo>
                    <a:pt x="851" y="2591"/>
                    <a:pt x="1203" y="2695"/>
                    <a:pt x="1555" y="2778"/>
                  </a:cubicBezTo>
                  <a:cubicBezTo>
                    <a:pt x="2156" y="2944"/>
                    <a:pt x="2840" y="3027"/>
                    <a:pt x="3545" y="3027"/>
                  </a:cubicBezTo>
                  <a:cubicBezTo>
                    <a:pt x="4229" y="3027"/>
                    <a:pt x="4913" y="2944"/>
                    <a:pt x="5515" y="2778"/>
                  </a:cubicBezTo>
                  <a:cubicBezTo>
                    <a:pt x="5867" y="2695"/>
                    <a:pt x="6219" y="2591"/>
                    <a:pt x="6468" y="2426"/>
                  </a:cubicBezTo>
                  <a:cubicBezTo>
                    <a:pt x="6820" y="2260"/>
                    <a:pt x="7069" y="1990"/>
                    <a:pt x="7069" y="1659"/>
                  </a:cubicBezTo>
                  <a:cubicBezTo>
                    <a:pt x="7069" y="788"/>
                    <a:pt x="5515" y="0"/>
                    <a:pt x="354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6207800" y="3423250"/>
              <a:ext cx="176750" cy="81900"/>
            </a:xfrm>
            <a:custGeom>
              <a:avLst/>
              <a:gdLst/>
              <a:ahLst/>
              <a:cxnLst/>
              <a:rect l="l" t="t" r="r" b="b"/>
              <a:pathLst>
                <a:path w="7070" h="3276" extrusionOk="0">
                  <a:moveTo>
                    <a:pt x="1" y="0"/>
                  </a:moveTo>
                  <a:lnTo>
                    <a:pt x="1" y="1369"/>
                  </a:lnTo>
                  <a:cubicBezTo>
                    <a:pt x="1" y="2405"/>
                    <a:pt x="1555" y="3276"/>
                    <a:pt x="3545" y="3276"/>
                  </a:cubicBezTo>
                  <a:cubicBezTo>
                    <a:pt x="5515" y="3276"/>
                    <a:pt x="7069" y="2405"/>
                    <a:pt x="7069" y="1369"/>
                  </a:cubicBezTo>
                  <a:lnTo>
                    <a:pt x="7069" y="0"/>
                  </a:lnTo>
                  <a:cubicBezTo>
                    <a:pt x="7069" y="166"/>
                    <a:pt x="6986" y="249"/>
                    <a:pt x="6903" y="436"/>
                  </a:cubicBezTo>
                  <a:cubicBezTo>
                    <a:pt x="6820" y="519"/>
                    <a:pt x="6738" y="685"/>
                    <a:pt x="6551" y="767"/>
                  </a:cubicBezTo>
                  <a:cubicBezTo>
                    <a:pt x="6302" y="954"/>
                    <a:pt x="5950" y="1120"/>
                    <a:pt x="5618" y="1203"/>
                  </a:cubicBezTo>
                  <a:cubicBezTo>
                    <a:pt x="4913" y="1472"/>
                    <a:pt x="4229" y="1555"/>
                    <a:pt x="3545" y="1555"/>
                  </a:cubicBezTo>
                  <a:cubicBezTo>
                    <a:pt x="2840" y="1555"/>
                    <a:pt x="2156" y="1472"/>
                    <a:pt x="1472" y="1203"/>
                  </a:cubicBezTo>
                  <a:cubicBezTo>
                    <a:pt x="1120" y="1120"/>
                    <a:pt x="768" y="954"/>
                    <a:pt x="519" y="767"/>
                  </a:cubicBezTo>
                  <a:cubicBezTo>
                    <a:pt x="332" y="685"/>
                    <a:pt x="249" y="519"/>
                    <a:pt x="166" y="436"/>
                  </a:cubicBezTo>
                  <a:cubicBezTo>
                    <a:pt x="84" y="249"/>
                    <a:pt x="1" y="166"/>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6056475" y="2971050"/>
              <a:ext cx="697250" cy="746900"/>
            </a:xfrm>
            <a:custGeom>
              <a:avLst/>
              <a:gdLst/>
              <a:ahLst/>
              <a:cxnLst/>
              <a:rect l="l" t="t" r="r" b="b"/>
              <a:pathLst>
                <a:path w="27890" h="29876" extrusionOk="0">
                  <a:moveTo>
                    <a:pt x="27032" y="1"/>
                  </a:moveTo>
                  <a:cubicBezTo>
                    <a:pt x="26892" y="1"/>
                    <a:pt x="26767" y="59"/>
                    <a:pt x="26700" y="199"/>
                  </a:cubicBezTo>
                  <a:cubicBezTo>
                    <a:pt x="26700" y="199"/>
                    <a:pt x="18823" y="15580"/>
                    <a:pt x="15382" y="22151"/>
                  </a:cubicBezTo>
                  <a:cubicBezTo>
                    <a:pt x="14677" y="23520"/>
                    <a:pt x="14159" y="24473"/>
                    <a:pt x="13910" y="24825"/>
                  </a:cubicBezTo>
                  <a:cubicBezTo>
                    <a:pt x="13065" y="26340"/>
                    <a:pt x="11832" y="27169"/>
                    <a:pt x="10246" y="27169"/>
                  </a:cubicBezTo>
                  <a:cubicBezTo>
                    <a:pt x="9574" y="27169"/>
                    <a:pt x="8839" y="27020"/>
                    <a:pt x="8044" y="26712"/>
                  </a:cubicBezTo>
                  <a:cubicBezTo>
                    <a:pt x="5850" y="25953"/>
                    <a:pt x="3328" y="24891"/>
                    <a:pt x="2096" y="24891"/>
                  </a:cubicBezTo>
                  <a:cubicBezTo>
                    <a:pt x="1814" y="24891"/>
                    <a:pt x="1600" y="24947"/>
                    <a:pt x="1473" y="25074"/>
                  </a:cubicBezTo>
                  <a:cubicBezTo>
                    <a:pt x="871" y="25675"/>
                    <a:pt x="1" y="27665"/>
                    <a:pt x="2509" y="28619"/>
                  </a:cubicBezTo>
                  <a:cubicBezTo>
                    <a:pt x="4212" y="29266"/>
                    <a:pt x="7109" y="29875"/>
                    <a:pt x="9385" y="29875"/>
                  </a:cubicBezTo>
                  <a:cubicBezTo>
                    <a:pt x="10461" y="29875"/>
                    <a:pt x="11397" y="29739"/>
                    <a:pt x="12003" y="29407"/>
                  </a:cubicBezTo>
                  <a:cubicBezTo>
                    <a:pt x="13309" y="28702"/>
                    <a:pt x="14428" y="27147"/>
                    <a:pt x="16667" y="22753"/>
                  </a:cubicBezTo>
                  <a:cubicBezTo>
                    <a:pt x="16501" y="22753"/>
                    <a:pt x="16232" y="22670"/>
                    <a:pt x="15983" y="22566"/>
                  </a:cubicBezTo>
                  <a:cubicBezTo>
                    <a:pt x="15900" y="22566"/>
                    <a:pt x="15713" y="22483"/>
                    <a:pt x="15630" y="22400"/>
                  </a:cubicBezTo>
                  <a:cubicBezTo>
                    <a:pt x="15548" y="22317"/>
                    <a:pt x="15465" y="22234"/>
                    <a:pt x="15382" y="22151"/>
                  </a:cubicBezTo>
                  <a:lnTo>
                    <a:pt x="15382" y="22151"/>
                  </a:lnTo>
                  <a:cubicBezTo>
                    <a:pt x="15630" y="22234"/>
                    <a:pt x="15817" y="22317"/>
                    <a:pt x="16066" y="22400"/>
                  </a:cubicBezTo>
                  <a:cubicBezTo>
                    <a:pt x="16232" y="22483"/>
                    <a:pt x="16501" y="22670"/>
                    <a:pt x="16667" y="22753"/>
                  </a:cubicBezTo>
                  <a:cubicBezTo>
                    <a:pt x="17703" y="20845"/>
                    <a:pt x="18926" y="18420"/>
                    <a:pt x="20481" y="15311"/>
                  </a:cubicBezTo>
                  <a:cubicBezTo>
                    <a:pt x="25663" y="4946"/>
                    <a:pt x="27384" y="1319"/>
                    <a:pt x="27633" y="800"/>
                  </a:cubicBezTo>
                  <a:cubicBezTo>
                    <a:pt x="27889" y="423"/>
                    <a:pt x="27408" y="1"/>
                    <a:pt x="2703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2"/>
          <p:cNvGrpSpPr/>
          <p:nvPr/>
        </p:nvGrpSpPr>
        <p:grpSpPr>
          <a:xfrm>
            <a:off x="7411067" y="515474"/>
            <a:ext cx="943568" cy="1429625"/>
            <a:chOff x="4763000" y="4230650"/>
            <a:chExt cx="393350" cy="595975"/>
          </a:xfrm>
        </p:grpSpPr>
        <p:sp>
          <p:nvSpPr>
            <p:cNvPr id="762" name="Google Shape;762;p42"/>
            <p:cNvSpPr/>
            <p:nvPr/>
          </p:nvSpPr>
          <p:spPr>
            <a:xfrm>
              <a:off x="4763000" y="4230650"/>
              <a:ext cx="393350" cy="595975"/>
            </a:xfrm>
            <a:custGeom>
              <a:avLst/>
              <a:gdLst/>
              <a:ahLst/>
              <a:cxnLst/>
              <a:rect l="l" t="t" r="r" b="b"/>
              <a:pathLst>
                <a:path w="15734" h="23839" extrusionOk="0">
                  <a:moveTo>
                    <a:pt x="7442" y="3711"/>
                  </a:moveTo>
                  <a:lnTo>
                    <a:pt x="7525" y="3794"/>
                  </a:lnTo>
                  <a:cubicBezTo>
                    <a:pt x="7525" y="3846"/>
                    <a:pt x="7478" y="3872"/>
                    <a:pt x="7432" y="3872"/>
                  </a:cubicBezTo>
                  <a:cubicBezTo>
                    <a:pt x="7385" y="3872"/>
                    <a:pt x="7338" y="3846"/>
                    <a:pt x="7338" y="3794"/>
                  </a:cubicBezTo>
                  <a:lnTo>
                    <a:pt x="7442" y="3711"/>
                  </a:lnTo>
                  <a:close/>
                  <a:moveTo>
                    <a:pt x="9328" y="3711"/>
                  </a:moveTo>
                  <a:cubicBezTo>
                    <a:pt x="9411" y="3711"/>
                    <a:pt x="9411" y="3794"/>
                    <a:pt x="9411" y="3794"/>
                  </a:cubicBezTo>
                  <a:cubicBezTo>
                    <a:pt x="9411" y="3846"/>
                    <a:pt x="9390" y="3872"/>
                    <a:pt x="9370" y="3872"/>
                  </a:cubicBezTo>
                  <a:cubicBezTo>
                    <a:pt x="9349" y="3872"/>
                    <a:pt x="9328" y="3846"/>
                    <a:pt x="9328" y="3794"/>
                  </a:cubicBezTo>
                  <a:lnTo>
                    <a:pt x="9328" y="3711"/>
                  </a:lnTo>
                  <a:close/>
                  <a:moveTo>
                    <a:pt x="5887" y="4416"/>
                  </a:moveTo>
                  <a:lnTo>
                    <a:pt x="5887" y="4499"/>
                  </a:lnTo>
                  <a:lnTo>
                    <a:pt x="5784" y="4499"/>
                  </a:lnTo>
                  <a:cubicBezTo>
                    <a:pt x="5784" y="4416"/>
                    <a:pt x="5784" y="4416"/>
                    <a:pt x="5887" y="4416"/>
                  </a:cubicBezTo>
                  <a:close/>
                  <a:moveTo>
                    <a:pt x="7608" y="5535"/>
                  </a:moveTo>
                  <a:cubicBezTo>
                    <a:pt x="7608" y="5535"/>
                    <a:pt x="7691" y="5535"/>
                    <a:pt x="7691" y="5618"/>
                  </a:cubicBezTo>
                  <a:lnTo>
                    <a:pt x="7525" y="5618"/>
                  </a:lnTo>
                  <a:cubicBezTo>
                    <a:pt x="7525" y="5535"/>
                    <a:pt x="7608" y="5535"/>
                    <a:pt x="7608" y="5535"/>
                  </a:cubicBezTo>
                  <a:close/>
                  <a:moveTo>
                    <a:pt x="9598" y="5452"/>
                  </a:moveTo>
                  <a:cubicBezTo>
                    <a:pt x="9681" y="5452"/>
                    <a:pt x="9681" y="5535"/>
                    <a:pt x="9681" y="5618"/>
                  </a:cubicBezTo>
                  <a:cubicBezTo>
                    <a:pt x="9681" y="5618"/>
                    <a:pt x="9681" y="5701"/>
                    <a:pt x="9598" y="5701"/>
                  </a:cubicBezTo>
                  <a:cubicBezTo>
                    <a:pt x="9515" y="5701"/>
                    <a:pt x="9411" y="5618"/>
                    <a:pt x="9411" y="5618"/>
                  </a:cubicBezTo>
                  <a:cubicBezTo>
                    <a:pt x="9411" y="5535"/>
                    <a:pt x="9515" y="5452"/>
                    <a:pt x="9598" y="5452"/>
                  </a:cubicBezTo>
                  <a:close/>
                  <a:moveTo>
                    <a:pt x="5452" y="6053"/>
                  </a:moveTo>
                  <a:lnTo>
                    <a:pt x="5452" y="6136"/>
                  </a:lnTo>
                  <a:lnTo>
                    <a:pt x="5369" y="6136"/>
                  </a:lnTo>
                  <a:cubicBezTo>
                    <a:pt x="5369" y="6053"/>
                    <a:pt x="5369" y="6053"/>
                    <a:pt x="5452" y="6053"/>
                  </a:cubicBezTo>
                  <a:close/>
                  <a:moveTo>
                    <a:pt x="3296" y="6654"/>
                  </a:moveTo>
                  <a:lnTo>
                    <a:pt x="3296" y="6737"/>
                  </a:lnTo>
                  <a:cubicBezTo>
                    <a:pt x="3296" y="6779"/>
                    <a:pt x="3270" y="6799"/>
                    <a:pt x="3244" y="6799"/>
                  </a:cubicBezTo>
                  <a:cubicBezTo>
                    <a:pt x="3218" y="6799"/>
                    <a:pt x="3192" y="6779"/>
                    <a:pt x="3192" y="6737"/>
                  </a:cubicBezTo>
                  <a:cubicBezTo>
                    <a:pt x="3192" y="6737"/>
                    <a:pt x="3192" y="6654"/>
                    <a:pt x="3296" y="6654"/>
                  </a:cubicBezTo>
                  <a:close/>
                  <a:moveTo>
                    <a:pt x="10883" y="6903"/>
                  </a:moveTo>
                  <a:cubicBezTo>
                    <a:pt x="10883" y="6903"/>
                    <a:pt x="10966" y="7007"/>
                    <a:pt x="10966" y="7090"/>
                  </a:cubicBezTo>
                  <a:cubicBezTo>
                    <a:pt x="10966" y="7173"/>
                    <a:pt x="10883" y="7256"/>
                    <a:pt x="10883" y="7256"/>
                  </a:cubicBezTo>
                  <a:cubicBezTo>
                    <a:pt x="10800" y="7256"/>
                    <a:pt x="10717" y="7173"/>
                    <a:pt x="10717" y="7090"/>
                  </a:cubicBezTo>
                  <a:cubicBezTo>
                    <a:pt x="10717" y="7007"/>
                    <a:pt x="10800" y="6903"/>
                    <a:pt x="10883" y="6903"/>
                  </a:cubicBezTo>
                  <a:close/>
                  <a:moveTo>
                    <a:pt x="12790" y="7256"/>
                  </a:moveTo>
                  <a:lnTo>
                    <a:pt x="12790" y="7338"/>
                  </a:lnTo>
                  <a:cubicBezTo>
                    <a:pt x="12790" y="7380"/>
                    <a:pt x="12769" y="7401"/>
                    <a:pt x="12748" y="7401"/>
                  </a:cubicBezTo>
                  <a:cubicBezTo>
                    <a:pt x="12728" y="7401"/>
                    <a:pt x="12707" y="7380"/>
                    <a:pt x="12707" y="7338"/>
                  </a:cubicBezTo>
                  <a:cubicBezTo>
                    <a:pt x="12707" y="7338"/>
                    <a:pt x="12707" y="7256"/>
                    <a:pt x="12790" y="7256"/>
                  </a:cubicBezTo>
                  <a:close/>
                  <a:moveTo>
                    <a:pt x="6820" y="7256"/>
                  </a:moveTo>
                  <a:cubicBezTo>
                    <a:pt x="6820" y="7256"/>
                    <a:pt x="6924" y="7256"/>
                    <a:pt x="6924" y="7338"/>
                  </a:cubicBezTo>
                  <a:cubicBezTo>
                    <a:pt x="6924" y="7421"/>
                    <a:pt x="6820" y="7525"/>
                    <a:pt x="6820" y="7525"/>
                  </a:cubicBezTo>
                  <a:cubicBezTo>
                    <a:pt x="6737" y="7525"/>
                    <a:pt x="6654" y="7421"/>
                    <a:pt x="6654" y="7338"/>
                  </a:cubicBezTo>
                  <a:cubicBezTo>
                    <a:pt x="6654" y="7256"/>
                    <a:pt x="6737" y="7256"/>
                    <a:pt x="6820" y="7256"/>
                  </a:cubicBezTo>
                  <a:close/>
                  <a:moveTo>
                    <a:pt x="8727" y="7256"/>
                  </a:moveTo>
                  <a:cubicBezTo>
                    <a:pt x="8810" y="7256"/>
                    <a:pt x="8893" y="7256"/>
                    <a:pt x="8893" y="7338"/>
                  </a:cubicBezTo>
                  <a:cubicBezTo>
                    <a:pt x="8893" y="7421"/>
                    <a:pt x="8810" y="7525"/>
                    <a:pt x="8727" y="7525"/>
                  </a:cubicBezTo>
                  <a:cubicBezTo>
                    <a:pt x="8644" y="7525"/>
                    <a:pt x="8644" y="7421"/>
                    <a:pt x="8644" y="7338"/>
                  </a:cubicBezTo>
                  <a:cubicBezTo>
                    <a:pt x="8644" y="7256"/>
                    <a:pt x="8644" y="7256"/>
                    <a:pt x="8727" y="7256"/>
                  </a:cubicBezTo>
                  <a:close/>
                  <a:moveTo>
                    <a:pt x="4747" y="7774"/>
                  </a:moveTo>
                  <a:cubicBezTo>
                    <a:pt x="4851" y="7774"/>
                    <a:pt x="4934" y="7857"/>
                    <a:pt x="4934" y="7940"/>
                  </a:cubicBezTo>
                  <a:cubicBezTo>
                    <a:pt x="4934" y="8043"/>
                    <a:pt x="4851" y="8043"/>
                    <a:pt x="4747" y="8043"/>
                  </a:cubicBezTo>
                  <a:cubicBezTo>
                    <a:pt x="4664" y="8043"/>
                    <a:pt x="4581" y="8043"/>
                    <a:pt x="4581" y="7940"/>
                  </a:cubicBezTo>
                  <a:cubicBezTo>
                    <a:pt x="4581" y="7857"/>
                    <a:pt x="4664" y="7774"/>
                    <a:pt x="4747" y="7774"/>
                  </a:cubicBezTo>
                  <a:close/>
                  <a:moveTo>
                    <a:pt x="11836" y="8810"/>
                  </a:moveTo>
                  <a:lnTo>
                    <a:pt x="11836" y="8893"/>
                  </a:lnTo>
                  <a:lnTo>
                    <a:pt x="11753" y="8893"/>
                  </a:lnTo>
                  <a:cubicBezTo>
                    <a:pt x="11753" y="8810"/>
                    <a:pt x="11753" y="8810"/>
                    <a:pt x="11836" y="8810"/>
                  </a:cubicBezTo>
                  <a:close/>
                  <a:moveTo>
                    <a:pt x="9764" y="8810"/>
                  </a:moveTo>
                  <a:cubicBezTo>
                    <a:pt x="9846" y="8810"/>
                    <a:pt x="9929" y="8893"/>
                    <a:pt x="9929" y="8893"/>
                  </a:cubicBezTo>
                  <a:cubicBezTo>
                    <a:pt x="9929" y="8976"/>
                    <a:pt x="9846" y="9080"/>
                    <a:pt x="9764" y="9080"/>
                  </a:cubicBezTo>
                  <a:cubicBezTo>
                    <a:pt x="9681" y="9080"/>
                    <a:pt x="9681" y="8976"/>
                    <a:pt x="9681" y="8893"/>
                  </a:cubicBezTo>
                  <a:cubicBezTo>
                    <a:pt x="9681" y="8893"/>
                    <a:pt x="9681" y="8810"/>
                    <a:pt x="9764" y="8810"/>
                  </a:cubicBezTo>
                  <a:close/>
                  <a:moveTo>
                    <a:pt x="7774" y="9080"/>
                  </a:moveTo>
                  <a:cubicBezTo>
                    <a:pt x="7774" y="9080"/>
                    <a:pt x="7856" y="9080"/>
                    <a:pt x="7856" y="9163"/>
                  </a:cubicBezTo>
                  <a:cubicBezTo>
                    <a:pt x="7856" y="9246"/>
                    <a:pt x="7774" y="9328"/>
                    <a:pt x="7774" y="9328"/>
                  </a:cubicBezTo>
                  <a:cubicBezTo>
                    <a:pt x="7691" y="9328"/>
                    <a:pt x="7608" y="9246"/>
                    <a:pt x="7608" y="9163"/>
                  </a:cubicBezTo>
                  <a:cubicBezTo>
                    <a:pt x="7608" y="9080"/>
                    <a:pt x="7691" y="9080"/>
                    <a:pt x="7774" y="9080"/>
                  </a:cubicBezTo>
                  <a:close/>
                  <a:moveTo>
                    <a:pt x="5970" y="9328"/>
                  </a:moveTo>
                  <a:cubicBezTo>
                    <a:pt x="5970" y="9370"/>
                    <a:pt x="5949" y="9391"/>
                    <a:pt x="5929" y="9391"/>
                  </a:cubicBezTo>
                  <a:cubicBezTo>
                    <a:pt x="5908" y="9391"/>
                    <a:pt x="5887" y="9370"/>
                    <a:pt x="5887" y="9328"/>
                  </a:cubicBezTo>
                  <a:close/>
                  <a:moveTo>
                    <a:pt x="3980" y="9681"/>
                  </a:moveTo>
                  <a:cubicBezTo>
                    <a:pt x="4063" y="9681"/>
                    <a:pt x="4063" y="9764"/>
                    <a:pt x="4063" y="9764"/>
                  </a:cubicBezTo>
                  <a:cubicBezTo>
                    <a:pt x="4063" y="9805"/>
                    <a:pt x="4042" y="9826"/>
                    <a:pt x="4022" y="9826"/>
                  </a:cubicBezTo>
                  <a:cubicBezTo>
                    <a:pt x="4001" y="9826"/>
                    <a:pt x="3980" y="9805"/>
                    <a:pt x="3980" y="9764"/>
                  </a:cubicBezTo>
                  <a:lnTo>
                    <a:pt x="3980" y="9681"/>
                  </a:lnTo>
                  <a:close/>
                  <a:moveTo>
                    <a:pt x="10883" y="10448"/>
                  </a:moveTo>
                  <a:lnTo>
                    <a:pt x="10883" y="10531"/>
                  </a:lnTo>
                  <a:cubicBezTo>
                    <a:pt x="10883" y="10583"/>
                    <a:pt x="10862" y="10608"/>
                    <a:pt x="10841" y="10608"/>
                  </a:cubicBezTo>
                  <a:cubicBezTo>
                    <a:pt x="10821" y="10608"/>
                    <a:pt x="10800" y="10583"/>
                    <a:pt x="10800" y="10531"/>
                  </a:cubicBezTo>
                  <a:cubicBezTo>
                    <a:pt x="10800" y="10448"/>
                    <a:pt x="10800" y="10448"/>
                    <a:pt x="10883" y="10448"/>
                  </a:cubicBezTo>
                  <a:close/>
                  <a:moveTo>
                    <a:pt x="8997" y="10717"/>
                  </a:moveTo>
                  <a:cubicBezTo>
                    <a:pt x="8997" y="10759"/>
                    <a:pt x="8971" y="10779"/>
                    <a:pt x="8945" y="10779"/>
                  </a:cubicBezTo>
                  <a:cubicBezTo>
                    <a:pt x="8919" y="10779"/>
                    <a:pt x="8893" y="10759"/>
                    <a:pt x="8893" y="10717"/>
                  </a:cubicBezTo>
                  <a:close/>
                  <a:moveTo>
                    <a:pt x="7089" y="10966"/>
                  </a:moveTo>
                  <a:cubicBezTo>
                    <a:pt x="7172" y="10966"/>
                    <a:pt x="7172" y="11049"/>
                    <a:pt x="7172" y="11049"/>
                  </a:cubicBezTo>
                  <a:cubicBezTo>
                    <a:pt x="7172" y="11101"/>
                    <a:pt x="7131" y="11127"/>
                    <a:pt x="7089" y="11127"/>
                  </a:cubicBezTo>
                  <a:cubicBezTo>
                    <a:pt x="7048" y="11127"/>
                    <a:pt x="7007" y="11101"/>
                    <a:pt x="7007" y="11049"/>
                  </a:cubicBezTo>
                  <a:lnTo>
                    <a:pt x="7089" y="10966"/>
                  </a:lnTo>
                  <a:close/>
                  <a:moveTo>
                    <a:pt x="5182" y="11236"/>
                  </a:moveTo>
                  <a:cubicBezTo>
                    <a:pt x="5265" y="11236"/>
                    <a:pt x="5265" y="11236"/>
                    <a:pt x="5265" y="11318"/>
                  </a:cubicBezTo>
                  <a:lnTo>
                    <a:pt x="5182" y="11318"/>
                  </a:lnTo>
                  <a:lnTo>
                    <a:pt x="5182" y="11236"/>
                  </a:lnTo>
                  <a:close/>
                  <a:moveTo>
                    <a:pt x="7856" y="0"/>
                  </a:moveTo>
                  <a:cubicBezTo>
                    <a:pt x="3545" y="0"/>
                    <a:pt x="0" y="3545"/>
                    <a:pt x="0" y="7857"/>
                  </a:cubicBezTo>
                  <a:cubicBezTo>
                    <a:pt x="0" y="10531"/>
                    <a:pt x="1389" y="13122"/>
                    <a:pt x="3711" y="14511"/>
                  </a:cubicBezTo>
                  <a:cubicBezTo>
                    <a:pt x="3897" y="15112"/>
                    <a:pt x="4333" y="15630"/>
                    <a:pt x="4934" y="16065"/>
                  </a:cubicBezTo>
                  <a:lnTo>
                    <a:pt x="5017" y="16065"/>
                  </a:lnTo>
                  <a:cubicBezTo>
                    <a:pt x="5182" y="16335"/>
                    <a:pt x="5452" y="17019"/>
                    <a:pt x="5701" y="18221"/>
                  </a:cubicBezTo>
                  <a:cubicBezTo>
                    <a:pt x="5784" y="18822"/>
                    <a:pt x="5887" y="19444"/>
                    <a:pt x="5970" y="19962"/>
                  </a:cubicBezTo>
                  <a:cubicBezTo>
                    <a:pt x="6302" y="22802"/>
                    <a:pt x="6488" y="23839"/>
                    <a:pt x="7856" y="23839"/>
                  </a:cubicBezTo>
                  <a:cubicBezTo>
                    <a:pt x="9245" y="23839"/>
                    <a:pt x="9411" y="22802"/>
                    <a:pt x="9764" y="19962"/>
                  </a:cubicBezTo>
                  <a:cubicBezTo>
                    <a:pt x="9846" y="19444"/>
                    <a:pt x="9929" y="18822"/>
                    <a:pt x="10033" y="18221"/>
                  </a:cubicBezTo>
                  <a:cubicBezTo>
                    <a:pt x="10199" y="17019"/>
                    <a:pt x="10551" y="16335"/>
                    <a:pt x="10717" y="16065"/>
                  </a:cubicBezTo>
                  <a:cubicBezTo>
                    <a:pt x="11588" y="15547"/>
                    <a:pt x="11836" y="14946"/>
                    <a:pt x="11919" y="14511"/>
                  </a:cubicBezTo>
                  <a:cubicBezTo>
                    <a:pt x="13661" y="13557"/>
                    <a:pt x="15547" y="11837"/>
                    <a:pt x="15733" y="7857"/>
                  </a:cubicBezTo>
                  <a:cubicBezTo>
                    <a:pt x="15733" y="5867"/>
                    <a:pt x="15029" y="3897"/>
                    <a:pt x="13557" y="2426"/>
                  </a:cubicBezTo>
                  <a:cubicBezTo>
                    <a:pt x="12106" y="871"/>
                    <a:pt x="9929" y="0"/>
                    <a:pt x="785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a:off x="4916375" y="4615175"/>
              <a:ext cx="86575" cy="176725"/>
            </a:xfrm>
            <a:custGeom>
              <a:avLst/>
              <a:gdLst/>
              <a:ahLst/>
              <a:cxnLst/>
              <a:rect l="l" t="t" r="r" b="b"/>
              <a:pathLst>
                <a:path w="3463" h="7069" extrusionOk="0">
                  <a:moveTo>
                    <a:pt x="1" y="0"/>
                  </a:moveTo>
                  <a:lnTo>
                    <a:pt x="1" y="0"/>
                  </a:lnTo>
                  <a:cubicBezTo>
                    <a:pt x="270" y="436"/>
                    <a:pt x="685" y="1203"/>
                    <a:pt x="872" y="2591"/>
                  </a:cubicBezTo>
                  <a:cubicBezTo>
                    <a:pt x="1307" y="4913"/>
                    <a:pt x="1473" y="7069"/>
                    <a:pt x="1721" y="7069"/>
                  </a:cubicBezTo>
                  <a:cubicBezTo>
                    <a:pt x="1991" y="7069"/>
                    <a:pt x="2157" y="4913"/>
                    <a:pt x="2509" y="2591"/>
                  </a:cubicBezTo>
                  <a:cubicBezTo>
                    <a:pt x="2758" y="1203"/>
                    <a:pt x="3110" y="436"/>
                    <a:pt x="3463" y="0"/>
                  </a:cubicBezTo>
                  <a:lnTo>
                    <a:pt x="3463" y="0"/>
                  </a:lnTo>
                  <a:cubicBezTo>
                    <a:pt x="3276" y="83"/>
                    <a:pt x="3027" y="166"/>
                    <a:pt x="2862" y="249"/>
                  </a:cubicBezTo>
                  <a:cubicBezTo>
                    <a:pt x="2509" y="332"/>
                    <a:pt x="2074" y="436"/>
                    <a:pt x="1721" y="436"/>
                  </a:cubicBezTo>
                  <a:cubicBezTo>
                    <a:pt x="1307" y="436"/>
                    <a:pt x="954" y="332"/>
                    <a:pt x="602" y="249"/>
                  </a:cubicBezTo>
                  <a:cubicBezTo>
                    <a:pt x="353" y="166"/>
                    <a:pt x="167" y="83"/>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a:off x="5123675" y="4463850"/>
              <a:ext cx="25" cy="25"/>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a:off x="4888400" y="4580450"/>
              <a:ext cx="142550" cy="32675"/>
            </a:xfrm>
            <a:custGeom>
              <a:avLst/>
              <a:gdLst/>
              <a:ahLst/>
              <a:cxnLst/>
              <a:rect l="l" t="t" r="r" b="b"/>
              <a:pathLst>
                <a:path w="5702" h="1307" extrusionOk="0">
                  <a:moveTo>
                    <a:pt x="83" y="0"/>
                  </a:moveTo>
                  <a:lnTo>
                    <a:pt x="83" y="0"/>
                  </a:lnTo>
                  <a:cubicBezTo>
                    <a:pt x="1" y="353"/>
                    <a:pt x="249" y="685"/>
                    <a:pt x="768" y="954"/>
                  </a:cubicBezTo>
                  <a:cubicBezTo>
                    <a:pt x="1120" y="1037"/>
                    <a:pt x="1472" y="1120"/>
                    <a:pt x="1721" y="1203"/>
                  </a:cubicBezTo>
                  <a:cubicBezTo>
                    <a:pt x="2156" y="1203"/>
                    <a:pt x="2509" y="1306"/>
                    <a:pt x="2840" y="1306"/>
                  </a:cubicBezTo>
                  <a:cubicBezTo>
                    <a:pt x="3193" y="1306"/>
                    <a:pt x="3545" y="1203"/>
                    <a:pt x="3877" y="1203"/>
                  </a:cubicBezTo>
                  <a:cubicBezTo>
                    <a:pt x="4229" y="1120"/>
                    <a:pt x="4582" y="1037"/>
                    <a:pt x="4913" y="954"/>
                  </a:cubicBezTo>
                  <a:cubicBezTo>
                    <a:pt x="5432" y="685"/>
                    <a:pt x="5701" y="353"/>
                    <a:pt x="5618" y="0"/>
                  </a:cubicBezTo>
                  <a:lnTo>
                    <a:pt x="5618" y="0"/>
                  </a:lnTo>
                  <a:cubicBezTo>
                    <a:pt x="5535" y="83"/>
                    <a:pt x="5535" y="83"/>
                    <a:pt x="5432" y="83"/>
                  </a:cubicBezTo>
                  <a:cubicBezTo>
                    <a:pt x="4665" y="436"/>
                    <a:pt x="3711" y="602"/>
                    <a:pt x="2840" y="602"/>
                  </a:cubicBezTo>
                  <a:cubicBezTo>
                    <a:pt x="1908" y="602"/>
                    <a:pt x="1037" y="436"/>
                    <a:pt x="166" y="83"/>
                  </a:cubicBezTo>
                  <a:lnTo>
                    <a:pt x="83"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4797700" y="4265375"/>
              <a:ext cx="323925" cy="323900"/>
            </a:xfrm>
            <a:custGeom>
              <a:avLst/>
              <a:gdLst/>
              <a:ahLst/>
              <a:cxnLst/>
              <a:rect l="l" t="t" r="r" b="b"/>
              <a:pathLst>
                <a:path w="12957" h="12956" extrusionOk="0">
                  <a:moveTo>
                    <a:pt x="6468" y="601"/>
                  </a:moveTo>
                  <a:cubicBezTo>
                    <a:pt x="6821" y="601"/>
                    <a:pt x="7090" y="684"/>
                    <a:pt x="7422" y="684"/>
                  </a:cubicBezTo>
                  <a:lnTo>
                    <a:pt x="7422" y="850"/>
                  </a:lnTo>
                  <a:cubicBezTo>
                    <a:pt x="7422" y="1202"/>
                    <a:pt x="7173" y="1472"/>
                    <a:pt x="6821" y="1472"/>
                  </a:cubicBezTo>
                  <a:cubicBezTo>
                    <a:pt x="6468" y="1472"/>
                    <a:pt x="6137" y="1202"/>
                    <a:pt x="6137" y="850"/>
                  </a:cubicBezTo>
                  <a:cubicBezTo>
                    <a:pt x="6137" y="767"/>
                    <a:pt x="6137" y="684"/>
                    <a:pt x="6220" y="601"/>
                  </a:cubicBezTo>
                  <a:close/>
                  <a:moveTo>
                    <a:pt x="7940" y="850"/>
                  </a:moveTo>
                  <a:cubicBezTo>
                    <a:pt x="8376" y="954"/>
                    <a:pt x="8728" y="1120"/>
                    <a:pt x="9163" y="1285"/>
                  </a:cubicBezTo>
                  <a:cubicBezTo>
                    <a:pt x="8977" y="1368"/>
                    <a:pt x="8811" y="1472"/>
                    <a:pt x="8645" y="1472"/>
                  </a:cubicBezTo>
                  <a:cubicBezTo>
                    <a:pt x="8293" y="1472"/>
                    <a:pt x="7940" y="1202"/>
                    <a:pt x="7940" y="850"/>
                  </a:cubicBezTo>
                  <a:close/>
                  <a:moveTo>
                    <a:pt x="5619" y="684"/>
                  </a:moveTo>
                  <a:cubicBezTo>
                    <a:pt x="5619" y="767"/>
                    <a:pt x="5701" y="850"/>
                    <a:pt x="5701" y="1037"/>
                  </a:cubicBezTo>
                  <a:cubicBezTo>
                    <a:pt x="5701" y="1368"/>
                    <a:pt x="5349" y="1638"/>
                    <a:pt x="5017" y="1638"/>
                  </a:cubicBezTo>
                  <a:cubicBezTo>
                    <a:pt x="4665" y="1638"/>
                    <a:pt x="4313" y="1368"/>
                    <a:pt x="4313" y="1037"/>
                  </a:cubicBezTo>
                  <a:cubicBezTo>
                    <a:pt x="4748" y="850"/>
                    <a:pt x="5183" y="767"/>
                    <a:pt x="5619" y="684"/>
                  </a:cubicBezTo>
                  <a:close/>
                  <a:moveTo>
                    <a:pt x="3877" y="1202"/>
                  </a:moveTo>
                  <a:cubicBezTo>
                    <a:pt x="4064" y="1285"/>
                    <a:pt x="4147" y="1472"/>
                    <a:pt x="4147" y="1638"/>
                  </a:cubicBezTo>
                  <a:cubicBezTo>
                    <a:pt x="4147" y="2073"/>
                    <a:pt x="3794" y="2322"/>
                    <a:pt x="3463" y="2322"/>
                  </a:cubicBezTo>
                  <a:cubicBezTo>
                    <a:pt x="3193" y="2322"/>
                    <a:pt x="2945" y="2156"/>
                    <a:pt x="2841" y="1887"/>
                  </a:cubicBezTo>
                  <a:cubicBezTo>
                    <a:pt x="3193" y="1638"/>
                    <a:pt x="3546" y="1368"/>
                    <a:pt x="3877" y="1202"/>
                  </a:cubicBezTo>
                  <a:close/>
                  <a:moveTo>
                    <a:pt x="2509" y="2156"/>
                  </a:moveTo>
                  <a:lnTo>
                    <a:pt x="2509" y="2322"/>
                  </a:lnTo>
                  <a:cubicBezTo>
                    <a:pt x="2509" y="2674"/>
                    <a:pt x="2240" y="2923"/>
                    <a:pt x="1908" y="2923"/>
                  </a:cubicBezTo>
                  <a:lnTo>
                    <a:pt x="1804" y="2923"/>
                  </a:lnTo>
                  <a:cubicBezTo>
                    <a:pt x="1991" y="2674"/>
                    <a:pt x="2240" y="2405"/>
                    <a:pt x="2509" y="2156"/>
                  </a:cubicBezTo>
                  <a:close/>
                  <a:moveTo>
                    <a:pt x="9764" y="1638"/>
                  </a:moveTo>
                  <a:cubicBezTo>
                    <a:pt x="9930" y="1721"/>
                    <a:pt x="10096" y="1887"/>
                    <a:pt x="10283" y="2073"/>
                  </a:cubicBezTo>
                  <a:lnTo>
                    <a:pt x="10283" y="2322"/>
                  </a:lnTo>
                  <a:cubicBezTo>
                    <a:pt x="10283" y="2674"/>
                    <a:pt x="10013" y="2923"/>
                    <a:pt x="9681" y="2923"/>
                  </a:cubicBezTo>
                  <a:cubicBezTo>
                    <a:pt x="9329" y="2923"/>
                    <a:pt x="8977" y="2674"/>
                    <a:pt x="8977" y="2322"/>
                  </a:cubicBezTo>
                  <a:cubicBezTo>
                    <a:pt x="8977" y="1887"/>
                    <a:pt x="9329" y="1638"/>
                    <a:pt x="9681" y="1638"/>
                  </a:cubicBezTo>
                  <a:close/>
                  <a:moveTo>
                    <a:pt x="6054" y="1638"/>
                  </a:moveTo>
                  <a:cubicBezTo>
                    <a:pt x="6468" y="1638"/>
                    <a:pt x="6821" y="1990"/>
                    <a:pt x="6821" y="2405"/>
                  </a:cubicBezTo>
                  <a:cubicBezTo>
                    <a:pt x="6821" y="2840"/>
                    <a:pt x="6468" y="3192"/>
                    <a:pt x="6054" y="3192"/>
                  </a:cubicBezTo>
                  <a:cubicBezTo>
                    <a:pt x="5619" y="3192"/>
                    <a:pt x="5266" y="2840"/>
                    <a:pt x="5266" y="2405"/>
                  </a:cubicBezTo>
                  <a:cubicBezTo>
                    <a:pt x="5266" y="1990"/>
                    <a:pt x="5619" y="1638"/>
                    <a:pt x="6054" y="1638"/>
                  </a:cubicBezTo>
                  <a:close/>
                  <a:moveTo>
                    <a:pt x="7940" y="1638"/>
                  </a:moveTo>
                  <a:cubicBezTo>
                    <a:pt x="8376" y="1638"/>
                    <a:pt x="8728" y="1990"/>
                    <a:pt x="8728" y="2405"/>
                  </a:cubicBezTo>
                  <a:cubicBezTo>
                    <a:pt x="8728" y="2840"/>
                    <a:pt x="8376" y="3192"/>
                    <a:pt x="7940" y="3192"/>
                  </a:cubicBezTo>
                  <a:cubicBezTo>
                    <a:pt x="7609" y="3192"/>
                    <a:pt x="7256" y="2840"/>
                    <a:pt x="7256" y="2405"/>
                  </a:cubicBezTo>
                  <a:cubicBezTo>
                    <a:pt x="7256" y="1990"/>
                    <a:pt x="7609" y="1638"/>
                    <a:pt x="7940" y="1638"/>
                  </a:cubicBezTo>
                  <a:close/>
                  <a:moveTo>
                    <a:pt x="10614" y="2405"/>
                  </a:moveTo>
                  <a:cubicBezTo>
                    <a:pt x="10967" y="2674"/>
                    <a:pt x="11236" y="3027"/>
                    <a:pt x="11402" y="3358"/>
                  </a:cubicBezTo>
                  <a:cubicBezTo>
                    <a:pt x="11319" y="3441"/>
                    <a:pt x="11236" y="3441"/>
                    <a:pt x="11132" y="3441"/>
                  </a:cubicBezTo>
                  <a:cubicBezTo>
                    <a:pt x="10801" y="3441"/>
                    <a:pt x="10531" y="3192"/>
                    <a:pt x="10531" y="2757"/>
                  </a:cubicBezTo>
                  <a:cubicBezTo>
                    <a:pt x="10531" y="2674"/>
                    <a:pt x="10531" y="2508"/>
                    <a:pt x="10614" y="2405"/>
                  </a:cubicBezTo>
                  <a:close/>
                  <a:moveTo>
                    <a:pt x="4499" y="2322"/>
                  </a:moveTo>
                  <a:cubicBezTo>
                    <a:pt x="4831" y="2322"/>
                    <a:pt x="5183" y="2674"/>
                    <a:pt x="5183" y="3110"/>
                  </a:cubicBezTo>
                  <a:cubicBezTo>
                    <a:pt x="5183" y="3545"/>
                    <a:pt x="4831" y="3794"/>
                    <a:pt x="4499" y="3794"/>
                  </a:cubicBezTo>
                  <a:cubicBezTo>
                    <a:pt x="4064" y="3794"/>
                    <a:pt x="3711" y="3545"/>
                    <a:pt x="3711" y="3110"/>
                  </a:cubicBezTo>
                  <a:cubicBezTo>
                    <a:pt x="3711" y="2674"/>
                    <a:pt x="4064" y="2322"/>
                    <a:pt x="4499" y="2322"/>
                  </a:cubicBezTo>
                  <a:close/>
                  <a:moveTo>
                    <a:pt x="1390" y="3545"/>
                  </a:moveTo>
                  <a:cubicBezTo>
                    <a:pt x="1473" y="3545"/>
                    <a:pt x="1473" y="3628"/>
                    <a:pt x="1473" y="3711"/>
                  </a:cubicBezTo>
                  <a:cubicBezTo>
                    <a:pt x="1473" y="4063"/>
                    <a:pt x="1286" y="4312"/>
                    <a:pt x="1037" y="4395"/>
                  </a:cubicBezTo>
                  <a:cubicBezTo>
                    <a:pt x="1120" y="4063"/>
                    <a:pt x="1286" y="3794"/>
                    <a:pt x="1390" y="3545"/>
                  </a:cubicBezTo>
                  <a:close/>
                  <a:moveTo>
                    <a:pt x="2509" y="3110"/>
                  </a:moveTo>
                  <a:cubicBezTo>
                    <a:pt x="2945" y="3110"/>
                    <a:pt x="3193" y="3358"/>
                    <a:pt x="3193" y="3711"/>
                  </a:cubicBezTo>
                  <a:cubicBezTo>
                    <a:pt x="3193" y="4063"/>
                    <a:pt x="2945" y="4395"/>
                    <a:pt x="2509" y="4395"/>
                  </a:cubicBezTo>
                  <a:cubicBezTo>
                    <a:pt x="2157" y="4395"/>
                    <a:pt x="1908" y="4063"/>
                    <a:pt x="1908" y="3711"/>
                  </a:cubicBezTo>
                  <a:cubicBezTo>
                    <a:pt x="1908" y="3358"/>
                    <a:pt x="2157" y="3110"/>
                    <a:pt x="2509" y="3110"/>
                  </a:cubicBezTo>
                  <a:close/>
                  <a:moveTo>
                    <a:pt x="10013" y="3192"/>
                  </a:moveTo>
                  <a:cubicBezTo>
                    <a:pt x="10448" y="3192"/>
                    <a:pt x="10801" y="3545"/>
                    <a:pt x="10801" y="3959"/>
                  </a:cubicBezTo>
                  <a:cubicBezTo>
                    <a:pt x="10801" y="4395"/>
                    <a:pt x="10448" y="4747"/>
                    <a:pt x="10013" y="4747"/>
                  </a:cubicBezTo>
                  <a:cubicBezTo>
                    <a:pt x="9578" y="4747"/>
                    <a:pt x="9329" y="4395"/>
                    <a:pt x="9329" y="3959"/>
                  </a:cubicBezTo>
                  <a:cubicBezTo>
                    <a:pt x="9329" y="3545"/>
                    <a:pt x="9578" y="3192"/>
                    <a:pt x="10013" y="3192"/>
                  </a:cubicBezTo>
                  <a:close/>
                  <a:moveTo>
                    <a:pt x="6220" y="3441"/>
                  </a:moveTo>
                  <a:cubicBezTo>
                    <a:pt x="6655" y="3441"/>
                    <a:pt x="6987" y="3794"/>
                    <a:pt x="6987" y="4229"/>
                  </a:cubicBezTo>
                  <a:cubicBezTo>
                    <a:pt x="6987" y="4664"/>
                    <a:pt x="6655" y="4913"/>
                    <a:pt x="6220" y="4913"/>
                  </a:cubicBezTo>
                  <a:cubicBezTo>
                    <a:pt x="5784" y="4913"/>
                    <a:pt x="5432" y="4664"/>
                    <a:pt x="5432" y="4229"/>
                  </a:cubicBezTo>
                  <a:cubicBezTo>
                    <a:pt x="5432" y="3794"/>
                    <a:pt x="5784" y="3441"/>
                    <a:pt x="6220" y="3441"/>
                  </a:cubicBezTo>
                  <a:close/>
                  <a:moveTo>
                    <a:pt x="11568" y="3711"/>
                  </a:moveTo>
                  <a:cubicBezTo>
                    <a:pt x="11837" y="4063"/>
                    <a:pt x="12003" y="4478"/>
                    <a:pt x="12086" y="4913"/>
                  </a:cubicBezTo>
                  <a:lnTo>
                    <a:pt x="11837" y="4913"/>
                  </a:lnTo>
                  <a:cubicBezTo>
                    <a:pt x="11485" y="4913"/>
                    <a:pt x="11132" y="4664"/>
                    <a:pt x="11132" y="4312"/>
                  </a:cubicBezTo>
                  <a:cubicBezTo>
                    <a:pt x="11132" y="4063"/>
                    <a:pt x="11319" y="3794"/>
                    <a:pt x="11568" y="3711"/>
                  </a:cubicBezTo>
                  <a:close/>
                  <a:moveTo>
                    <a:pt x="8210" y="3358"/>
                  </a:moveTo>
                  <a:cubicBezTo>
                    <a:pt x="8645" y="3358"/>
                    <a:pt x="8977" y="3711"/>
                    <a:pt x="8977" y="4229"/>
                  </a:cubicBezTo>
                  <a:cubicBezTo>
                    <a:pt x="8977" y="4664"/>
                    <a:pt x="8645" y="4996"/>
                    <a:pt x="8210" y="4996"/>
                  </a:cubicBezTo>
                  <a:cubicBezTo>
                    <a:pt x="7691" y="4996"/>
                    <a:pt x="7339" y="4664"/>
                    <a:pt x="7339" y="4229"/>
                  </a:cubicBezTo>
                  <a:cubicBezTo>
                    <a:pt x="7339" y="3711"/>
                    <a:pt x="7691" y="3358"/>
                    <a:pt x="8210" y="3358"/>
                  </a:cubicBezTo>
                  <a:close/>
                  <a:moveTo>
                    <a:pt x="4064" y="3959"/>
                  </a:moveTo>
                  <a:cubicBezTo>
                    <a:pt x="4396" y="3959"/>
                    <a:pt x="4748" y="4312"/>
                    <a:pt x="4748" y="4747"/>
                  </a:cubicBezTo>
                  <a:cubicBezTo>
                    <a:pt x="4748" y="5182"/>
                    <a:pt x="4396" y="5514"/>
                    <a:pt x="4064" y="5514"/>
                  </a:cubicBezTo>
                  <a:cubicBezTo>
                    <a:pt x="3629" y="5514"/>
                    <a:pt x="3276" y="5182"/>
                    <a:pt x="3276" y="4747"/>
                  </a:cubicBezTo>
                  <a:cubicBezTo>
                    <a:pt x="3276" y="4312"/>
                    <a:pt x="3629" y="3959"/>
                    <a:pt x="4064" y="3959"/>
                  </a:cubicBezTo>
                  <a:close/>
                  <a:moveTo>
                    <a:pt x="1908" y="4664"/>
                  </a:moveTo>
                  <a:cubicBezTo>
                    <a:pt x="2240" y="4664"/>
                    <a:pt x="2592" y="4996"/>
                    <a:pt x="2592" y="5348"/>
                  </a:cubicBezTo>
                  <a:cubicBezTo>
                    <a:pt x="2592" y="5784"/>
                    <a:pt x="2240" y="6136"/>
                    <a:pt x="1908" y="6136"/>
                  </a:cubicBezTo>
                  <a:cubicBezTo>
                    <a:pt x="1473" y="6136"/>
                    <a:pt x="1120" y="5784"/>
                    <a:pt x="1120" y="5348"/>
                  </a:cubicBezTo>
                  <a:cubicBezTo>
                    <a:pt x="1120" y="4996"/>
                    <a:pt x="1473" y="4664"/>
                    <a:pt x="1908" y="4664"/>
                  </a:cubicBezTo>
                  <a:close/>
                  <a:moveTo>
                    <a:pt x="685" y="5348"/>
                  </a:moveTo>
                  <a:cubicBezTo>
                    <a:pt x="768" y="5431"/>
                    <a:pt x="768" y="5618"/>
                    <a:pt x="768" y="5701"/>
                  </a:cubicBezTo>
                  <a:cubicBezTo>
                    <a:pt x="768" y="5949"/>
                    <a:pt x="768" y="6136"/>
                    <a:pt x="602" y="6219"/>
                  </a:cubicBezTo>
                  <a:cubicBezTo>
                    <a:pt x="602" y="5949"/>
                    <a:pt x="685" y="5618"/>
                    <a:pt x="685" y="5348"/>
                  </a:cubicBezTo>
                  <a:close/>
                  <a:moveTo>
                    <a:pt x="9495" y="4913"/>
                  </a:moveTo>
                  <a:cubicBezTo>
                    <a:pt x="9930" y="4913"/>
                    <a:pt x="10283" y="5265"/>
                    <a:pt x="10283" y="5701"/>
                  </a:cubicBezTo>
                  <a:cubicBezTo>
                    <a:pt x="10283" y="6136"/>
                    <a:pt x="9930" y="6551"/>
                    <a:pt x="9495" y="6551"/>
                  </a:cubicBezTo>
                  <a:cubicBezTo>
                    <a:pt x="8977" y="6551"/>
                    <a:pt x="8645" y="6136"/>
                    <a:pt x="8645" y="5701"/>
                  </a:cubicBezTo>
                  <a:cubicBezTo>
                    <a:pt x="8645" y="5265"/>
                    <a:pt x="8977" y="4913"/>
                    <a:pt x="9495" y="4913"/>
                  </a:cubicBezTo>
                  <a:close/>
                  <a:moveTo>
                    <a:pt x="11402" y="5265"/>
                  </a:moveTo>
                  <a:cubicBezTo>
                    <a:pt x="11754" y="5265"/>
                    <a:pt x="12086" y="5514"/>
                    <a:pt x="12086" y="5949"/>
                  </a:cubicBezTo>
                  <a:cubicBezTo>
                    <a:pt x="12086" y="6385"/>
                    <a:pt x="11754" y="6737"/>
                    <a:pt x="11402" y="6737"/>
                  </a:cubicBezTo>
                  <a:cubicBezTo>
                    <a:pt x="10967" y="6737"/>
                    <a:pt x="10614" y="6385"/>
                    <a:pt x="10614" y="5949"/>
                  </a:cubicBezTo>
                  <a:cubicBezTo>
                    <a:pt x="10614" y="5514"/>
                    <a:pt x="10967" y="5265"/>
                    <a:pt x="11402" y="5265"/>
                  </a:cubicBezTo>
                  <a:close/>
                  <a:moveTo>
                    <a:pt x="5432" y="5182"/>
                  </a:moveTo>
                  <a:cubicBezTo>
                    <a:pt x="5867" y="5182"/>
                    <a:pt x="6220" y="5514"/>
                    <a:pt x="6220" y="5949"/>
                  </a:cubicBezTo>
                  <a:cubicBezTo>
                    <a:pt x="6220" y="6468"/>
                    <a:pt x="5867" y="6820"/>
                    <a:pt x="5432" y="6820"/>
                  </a:cubicBezTo>
                  <a:cubicBezTo>
                    <a:pt x="4914" y="6820"/>
                    <a:pt x="4582" y="6468"/>
                    <a:pt x="4582" y="5949"/>
                  </a:cubicBezTo>
                  <a:cubicBezTo>
                    <a:pt x="4582" y="5514"/>
                    <a:pt x="4914" y="5182"/>
                    <a:pt x="5432" y="5182"/>
                  </a:cubicBezTo>
                  <a:close/>
                  <a:moveTo>
                    <a:pt x="7339" y="5182"/>
                  </a:moveTo>
                  <a:cubicBezTo>
                    <a:pt x="7774" y="5182"/>
                    <a:pt x="8210" y="5514"/>
                    <a:pt x="8210" y="5949"/>
                  </a:cubicBezTo>
                  <a:cubicBezTo>
                    <a:pt x="8210" y="6468"/>
                    <a:pt x="7774" y="6820"/>
                    <a:pt x="7339" y="6820"/>
                  </a:cubicBezTo>
                  <a:cubicBezTo>
                    <a:pt x="6904" y="6820"/>
                    <a:pt x="6572" y="6468"/>
                    <a:pt x="6572" y="5949"/>
                  </a:cubicBezTo>
                  <a:cubicBezTo>
                    <a:pt x="6572" y="5514"/>
                    <a:pt x="6904" y="5182"/>
                    <a:pt x="7339" y="5182"/>
                  </a:cubicBezTo>
                  <a:close/>
                  <a:moveTo>
                    <a:pt x="3359" y="5701"/>
                  </a:moveTo>
                  <a:cubicBezTo>
                    <a:pt x="3794" y="5701"/>
                    <a:pt x="4230" y="6032"/>
                    <a:pt x="4230" y="6551"/>
                  </a:cubicBezTo>
                  <a:cubicBezTo>
                    <a:pt x="4230" y="6986"/>
                    <a:pt x="3794" y="7338"/>
                    <a:pt x="3359" y="7338"/>
                  </a:cubicBezTo>
                  <a:cubicBezTo>
                    <a:pt x="2945" y="7338"/>
                    <a:pt x="2509" y="6986"/>
                    <a:pt x="2509" y="6551"/>
                  </a:cubicBezTo>
                  <a:cubicBezTo>
                    <a:pt x="2509" y="6032"/>
                    <a:pt x="2945" y="5701"/>
                    <a:pt x="3359" y="5701"/>
                  </a:cubicBezTo>
                  <a:close/>
                  <a:moveTo>
                    <a:pt x="1286" y="6468"/>
                  </a:moveTo>
                  <a:cubicBezTo>
                    <a:pt x="1722" y="6468"/>
                    <a:pt x="2074" y="6820"/>
                    <a:pt x="2074" y="7255"/>
                  </a:cubicBezTo>
                  <a:cubicBezTo>
                    <a:pt x="2074" y="7587"/>
                    <a:pt x="1722" y="7939"/>
                    <a:pt x="1286" y="7939"/>
                  </a:cubicBezTo>
                  <a:cubicBezTo>
                    <a:pt x="1037" y="7939"/>
                    <a:pt x="872" y="7857"/>
                    <a:pt x="768" y="7691"/>
                  </a:cubicBezTo>
                  <a:cubicBezTo>
                    <a:pt x="685" y="7421"/>
                    <a:pt x="602" y="7172"/>
                    <a:pt x="602" y="6903"/>
                  </a:cubicBezTo>
                  <a:cubicBezTo>
                    <a:pt x="768" y="6654"/>
                    <a:pt x="1037" y="6468"/>
                    <a:pt x="1286" y="6468"/>
                  </a:cubicBezTo>
                  <a:close/>
                  <a:moveTo>
                    <a:pt x="10448" y="6737"/>
                  </a:moveTo>
                  <a:cubicBezTo>
                    <a:pt x="10801" y="6737"/>
                    <a:pt x="11132" y="7069"/>
                    <a:pt x="11132" y="7504"/>
                  </a:cubicBezTo>
                  <a:cubicBezTo>
                    <a:pt x="11132" y="7939"/>
                    <a:pt x="10801" y="8209"/>
                    <a:pt x="10448" y="8209"/>
                  </a:cubicBezTo>
                  <a:cubicBezTo>
                    <a:pt x="10013" y="8209"/>
                    <a:pt x="9681" y="7939"/>
                    <a:pt x="9681" y="7504"/>
                  </a:cubicBezTo>
                  <a:cubicBezTo>
                    <a:pt x="9681" y="7069"/>
                    <a:pt x="10013" y="6737"/>
                    <a:pt x="10448" y="6737"/>
                  </a:cubicBezTo>
                  <a:close/>
                  <a:moveTo>
                    <a:pt x="12273" y="6903"/>
                  </a:moveTo>
                  <a:cubicBezTo>
                    <a:pt x="12273" y="7338"/>
                    <a:pt x="12169" y="7774"/>
                    <a:pt x="12086" y="8209"/>
                  </a:cubicBezTo>
                  <a:cubicBezTo>
                    <a:pt x="11837" y="8022"/>
                    <a:pt x="11651" y="7857"/>
                    <a:pt x="11651" y="7587"/>
                  </a:cubicBezTo>
                  <a:cubicBezTo>
                    <a:pt x="11651" y="7172"/>
                    <a:pt x="11920" y="6903"/>
                    <a:pt x="12273" y="6903"/>
                  </a:cubicBezTo>
                  <a:close/>
                  <a:moveTo>
                    <a:pt x="8376" y="6737"/>
                  </a:moveTo>
                  <a:cubicBezTo>
                    <a:pt x="8894" y="6737"/>
                    <a:pt x="9246" y="7069"/>
                    <a:pt x="9246" y="7587"/>
                  </a:cubicBezTo>
                  <a:cubicBezTo>
                    <a:pt x="9246" y="8022"/>
                    <a:pt x="8894" y="8375"/>
                    <a:pt x="8376" y="8375"/>
                  </a:cubicBezTo>
                  <a:cubicBezTo>
                    <a:pt x="7940" y="8375"/>
                    <a:pt x="7609" y="8022"/>
                    <a:pt x="7609" y="7587"/>
                  </a:cubicBezTo>
                  <a:cubicBezTo>
                    <a:pt x="7609" y="7069"/>
                    <a:pt x="7940" y="6737"/>
                    <a:pt x="8376" y="6737"/>
                  </a:cubicBezTo>
                  <a:close/>
                  <a:moveTo>
                    <a:pt x="6386" y="6986"/>
                  </a:moveTo>
                  <a:cubicBezTo>
                    <a:pt x="6821" y="6986"/>
                    <a:pt x="7173" y="7338"/>
                    <a:pt x="7173" y="7774"/>
                  </a:cubicBezTo>
                  <a:cubicBezTo>
                    <a:pt x="7173" y="8292"/>
                    <a:pt x="6821" y="8623"/>
                    <a:pt x="6386" y="8623"/>
                  </a:cubicBezTo>
                  <a:cubicBezTo>
                    <a:pt x="5867" y="8623"/>
                    <a:pt x="5536" y="8292"/>
                    <a:pt x="5536" y="7774"/>
                  </a:cubicBezTo>
                  <a:cubicBezTo>
                    <a:pt x="5536" y="7338"/>
                    <a:pt x="5867" y="6986"/>
                    <a:pt x="6386" y="6986"/>
                  </a:cubicBezTo>
                  <a:close/>
                  <a:moveTo>
                    <a:pt x="4582" y="7255"/>
                  </a:moveTo>
                  <a:cubicBezTo>
                    <a:pt x="4914" y="7255"/>
                    <a:pt x="5266" y="7587"/>
                    <a:pt x="5266" y="7939"/>
                  </a:cubicBezTo>
                  <a:cubicBezTo>
                    <a:pt x="5266" y="8375"/>
                    <a:pt x="4914" y="8727"/>
                    <a:pt x="4582" y="8727"/>
                  </a:cubicBezTo>
                  <a:cubicBezTo>
                    <a:pt x="4147" y="8727"/>
                    <a:pt x="3794" y="8375"/>
                    <a:pt x="3794" y="7939"/>
                  </a:cubicBezTo>
                  <a:cubicBezTo>
                    <a:pt x="3794" y="7587"/>
                    <a:pt x="4147" y="7255"/>
                    <a:pt x="4582" y="7255"/>
                  </a:cubicBezTo>
                  <a:close/>
                  <a:moveTo>
                    <a:pt x="2592" y="7587"/>
                  </a:moveTo>
                  <a:cubicBezTo>
                    <a:pt x="3027" y="7587"/>
                    <a:pt x="3359" y="7939"/>
                    <a:pt x="3359" y="8375"/>
                  </a:cubicBezTo>
                  <a:cubicBezTo>
                    <a:pt x="3359" y="8810"/>
                    <a:pt x="3027" y="9142"/>
                    <a:pt x="2592" y="9142"/>
                  </a:cubicBezTo>
                  <a:cubicBezTo>
                    <a:pt x="2240" y="9142"/>
                    <a:pt x="1908" y="8810"/>
                    <a:pt x="1908" y="8375"/>
                  </a:cubicBezTo>
                  <a:cubicBezTo>
                    <a:pt x="1908" y="7939"/>
                    <a:pt x="2240" y="7587"/>
                    <a:pt x="2592" y="7587"/>
                  </a:cubicBezTo>
                  <a:close/>
                  <a:moveTo>
                    <a:pt x="872" y="8209"/>
                  </a:moveTo>
                  <a:lnTo>
                    <a:pt x="872" y="8209"/>
                  </a:lnTo>
                  <a:cubicBezTo>
                    <a:pt x="1286" y="8292"/>
                    <a:pt x="1556" y="8623"/>
                    <a:pt x="1556" y="8976"/>
                  </a:cubicBezTo>
                  <a:cubicBezTo>
                    <a:pt x="1556" y="9142"/>
                    <a:pt x="1473" y="9328"/>
                    <a:pt x="1390" y="9411"/>
                  </a:cubicBezTo>
                  <a:cubicBezTo>
                    <a:pt x="1203" y="9059"/>
                    <a:pt x="1037" y="8623"/>
                    <a:pt x="872" y="8209"/>
                  </a:cubicBezTo>
                  <a:close/>
                  <a:moveTo>
                    <a:pt x="11132" y="8375"/>
                  </a:moveTo>
                  <a:cubicBezTo>
                    <a:pt x="11485" y="8375"/>
                    <a:pt x="11754" y="8541"/>
                    <a:pt x="11837" y="8810"/>
                  </a:cubicBezTo>
                  <a:cubicBezTo>
                    <a:pt x="11651" y="9059"/>
                    <a:pt x="11568" y="9328"/>
                    <a:pt x="11402" y="9577"/>
                  </a:cubicBezTo>
                  <a:cubicBezTo>
                    <a:pt x="11319" y="9577"/>
                    <a:pt x="11236" y="9660"/>
                    <a:pt x="11132" y="9660"/>
                  </a:cubicBezTo>
                  <a:cubicBezTo>
                    <a:pt x="10801" y="9660"/>
                    <a:pt x="10531" y="9328"/>
                    <a:pt x="10531" y="8976"/>
                  </a:cubicBezTo>
                  <a:cubicBezTo>
                    <a:pt x="10531" y="8623"/>
                    <a:pt x="10801" y="8375"/>
                    <a:pt x="11132" y="8375"/>
                  </a:cubicBezTo>
                  <a:close/>
                  <a:moveTo>
                    <a:pt x="9495" y="8375"/>
                  </a:moveTo>
                  <a:cubicBezTo>
                    <a:pt x="9847" y="8375"/>
                    <a:pt x="10200" y="8727"/>
                    <a:pt x="10200" y="9142"/>
                  </a:cubicBezTo>
                  <a:cubicBezTo>
                    <a:pt x="10200" y="9577"/>
                    <a:pt x="9847" y="9929"/>
                    <a:pt x="9495" y="9929"/>
                  </a:cubicBezTo>
                  <a:cubicBezTo>
                    <a:pt x="9060" y="9929"/>
                    <a:pt x="8728" y="9577"/>
                    <a:pt x="8728" y="9142"/>
                  </a:cubicBezTo>
                  <a:cubicBezTo>
                    <a:pt x="8728" y="8727"/>
                    <a:pt x="9060" y="8375"/>
                    <a:pt x="9495" y="8375"/>
                  </a:cubicBezTo>
                  <a:close/>
                  <a:moveTo>
                    <a:pt x="7609" y="8623"/>
                  </a:moveTo>
                  <a:cubicBezTo>
                    <a:pt x="8023" y="8623"/>
                    <a:pt x="8293" y="8976"/>
                    <a:pt x="8293" y="9411"/>
                  </a:cubicBezTo>
                  <a:cubicBezTo>
                    <a:pt x="8293" y="9764"/>
                    <a:pt x="8023" y="10095"/>
                    <a:pt x="7609" y="10095"/>
                  </a:cubicBezTo>
                  <a:cubicBezTo>
                    <a:pt x="7173" y="10095"/>
                    <a:pt x="6821" y="9764"/>
                    <a:pt x="6821" y="9411"/>
                  </a:cubicBezTo>
                  <a:cubicBezTo>
                    <a:pt x="6821" y="8976"/>
                    <a:pt x="7173" y="8623"/>
                    <a:pt x="7609" y="8623"/>
                  </a:cubicBezTo>
                  <a:close/>
                  <a:moveTo>
                    <a:pt x="5701" y="8893"/>
                  </a:moveTo>
                  <a:cubicBezTo>
                    <a:pt x="6137" y="8893"/>
                    <a:pt x="6468" y="9245"/>
                    <a:pt x="6468" y="9660"/>
                  </a:cubicBezTo>
                  <a:cubicBezTo>
                    <a:pt x="6468" y="10095"/>
                    <a:pt x="6137" y="10448"/>
                    <a:pt x="5701" y="10448"/>
                  </a:cubicBezTo>
                  <a:cubicBezTo>
                    <a:pt x="5266" y="10448"/>
                    <a:pt x="4914" y="10095"/>
                    <a:pt x="4914" y="9660"/>
                  </a:cubicBezTo>
                  <a:cubicBezTo>
                    <a:pt x="4914" y="9245"/>
                    <a:pt x="5266" y="8893"/>
                    <a:pt x="5701" y="8893"/>
                  </a:cubicBezTo>
                  <a:close/>
                  <a:moveTo>
                    <a:pt x="3794" y="9142"/>
                  </a:moveTo>
                  <a:cubicBezTo>
                    <a:pt x="4230" y="9142"/>
                    <a:pt x="4582" y="9494"/>
                    <a:pt x="4582" y="9929"/>
                  </a:cubicBezTo>
                  <a:cubicBezTo>
                    <a:pt x="4582" y="10282"/>
                    <a:pt x="4230" y="10613"/>
                    <a:pt x="3794" y="10613"/>
                  </a:cubicBezTo>
                  <a:cubicBezTo>
                    <a:pt x="3359" y="10613"/>
                    <a:pt x="3110" y="10282"/>
                    <a:pt x="3110" y="9929"/>
                  </a:cubicBezTo>
                  <a:cubicBezTo>
                    <a:pt x="3110" y="9494"/>
                    <a:pt x="3359" y="9142"/>
                    <a:pt x="3794" y="9142"/>
                  </a:cubicBezTo>
                  <a:close/>
                  <a:moveTo>
                    <a:pt x="2074" y="9577"/>
                  </a:moveTo>
                  <a:cubicBezTo>
                    <a:pt x="2426" y="9577"/>
                    <a:pt x="2758" y="9929"/>
                    <a:pt x="2758" y="10365"/>
                  </a:cubicBezTo>
                  <a:cubicBezTo>
                    <a:pt x="2758" y="10531"/>
                    <a:pt x="2675" y="10696"/>
                    <a:pt x="2592" y="10883"/>
                  </a:cubicBezTo>
                  <a:cubicBezTo>
                    <a:pt x="2240" y="10531"/>
                    <a:pt x="1908" y="10178"/>
                    <a:pt x="1556" y="9764"/>
                  </a:cubicBezTo>
                  <a:cubicBezTo>
                    <a:pt x="1722" y="9660"/>
                    <a:pt x="1908" y="9577"/>
                    <a:pt x="2074" y="9577"/>
                  </a:cubicBezTo>
                  <a:close/>
                  <a:moveTo>
                    <a:pt x="10531" y="9929"/>
                  </a:moveTo>
                  <a:cubicBezTo>
                    <a:pt x="10718" y="9929"/>
                    <a:pt x="10884" y="10012"/>
                    <a:pt x="11050" y="10095"/>
                  </a:cubicBezTo>
                  <a:cubicBezTo>
                    <a:pt x="10718" y="10448"/>
                    <a:pt x="10448" y="10800"/>
                    <a:pt x="10096" y="11049"/>
                  </a:cubicBezTo>
                  <a:cubicBezTo>
                    <a:pt x="9930" y="10966"/>
                    <a:pt x="9847" y="10800"/>
                    <a:pt x="9847" y="10531"/>
                  </a:cubicBezTo>
                  <a:cubicBezTo>
                    <a:pt x="9847" y="10178"/>
                    <a:pt x="10096" y="9929"/>
                    <a:pt x="10531" y="9929"/>
                  </a:cubicBezTo>
                  <a:close/>
                  <a:moveTo>
                    <a:pt x="8645" y="10095"/>
                  </a:moveTo>
                  <a:cubicBezTo>
                    <a:pt x="8977" y="10095"/>
                    <a:pt x="9329" y="10448"/>
                    <a:pt x="9329" y="10800"/>
                  </a:cubicBezTo>
                  <a:cubicBezTo>
                    <a:pt x="9329" y="11132"/>
                    <a:pt x="8977" y="11401"/>
                    <a:pt x="8645" y="11401"/>
                  </a:cubicBezTo>
                  <a:cubicBezTo>
                    <a:pt x="8293" y="11401"/>
                    <a:pt x="7940" y="11132"/>
                    <a:pt x="7940" y="10800"/>
                  </a:cubicBezTo>
                  <a:cubicBezTo>
                    <a:pt x="7940" y="10448"/>
                    <a:pt x="8293" y="10095"/>
                    <a:pt x="8645" y="10095"/>
                  </a:cubicBezTo>
                  <a:close/>
                  <a:moveTo>
                    <a:pt x="6987" y="10448"/>
                  </a:moveTo>
                  <a:cubicBezTo>
                    <a:pt x="7339" y="10448"/>
                    <a:pt x="7691" y="10696"/>
                    <a:pt x="7691" y="11049"/>
                  </a:cubicBezTo>
                  <a:cubicBezTo>
                    <a:pt x="7691" y="11484"/>
                    <a:pt x="7339" y="11733"/>
                    <a:pt x="6987" y="11733"/>
                  </a:cubicBezTo>
                  <a:cubicBezTo>
                    <a:pt x="6655" y="11733"/>
                    <a:pt x="6386" y="11484"/>
                    <a:pt x="6386" y="11049"/>
                  </a:cubicBezTo>
                  <a:cubicBezTo>
                    <a:pt x="6386" y="10696"/>
                    <a:pt x="6655" y="10448"/>
                    <a:pt x="6987" y="10448"/>
                  </a:cubicBezTo>
                  <a:close/>
                  <a:moveTo>
                    <a:pt x="9764" y="11318"/>
                  </a:moveTo>
                  <a:cubicBezTo>
                    <a:pt x="9495" y="11484"/>
                    <a:pt x="9329" y="11567"/>
                    <a:pt x="9060" y="11733"/>
                  </a:cubicBezTo>
                  <a:cubicBezTo>
                    <a:pt x="9163" y="11484"/>
                    <a:pt x="9412" y="11318"/>
                    <a:pt x="9681" y="11318"/>
                  </a:cubicBezTo>
                  <a:close/>
                  <a:moveTo>
                    <a:pt x="3463" y="10966"/>
                  </a:moveTo>
                  <a:cubicBezTo>
                    <a:pt x="3794" y="10966"/>
                    <a:pt x="4147" y="11215"/>
                    <a:pt x="4147" y="11567"/>
                  </a:cubicBezTo>
                  <a:cubicBezTo>
                    <a:pt x="4147" y="11650"/>
                    <a:pt x="4064" y="11733"/>
                    <a:pt x="4064" y="11836"/>
                  </a:cubicBezTo>
                  <a:cubicBezTo>
                    <a:pt x="3711" y="11650"/>
                    <a:pt x="3276" y="11401"/>
                    <a:pt x="2945" y="11132"/>
                  </a:cubicBezTo>
                  <a:cubicBezTo>
                    <a:pt x="3110" y="11049"/>
                    <a:pt x="3276" y="10966"/>
                    <a:pt x="3463" y="10966"/>
                  </a:cubicBezTo>
                  <a:close/>
                  <a:moveTo>
                    <a:pt x="5183" y="10531"/>
                  </a:moveTo>
                  <a:cubicBezTo>
                    <a:pt x="5536" y="10531"/>
                    <a:pt x="5867" y="10883"/>
                    <a:pt x="5867" y="11215"/>
                  </a:cubicBezTo>
                  <a:cubicBezTo>
                    <a:pt x="5867" y="11567"/>
                    <a:pt x="5536" y="11836"/>
                    <a:pt x="5183" y="11836"/>
                  </a:cubicBezTo>
                  <a:cubicBezTo>
                    <a:pt x="4831" y="11836"/>
                    <a:pt x="4582" y="11567"/>
                    <a:pt x="4582" y="11215"/>
                  </a:cubicBezTo>
                  <a:cubicBezTo>
                    <a:pt x="4582" y="10883"/>
                    <a:pt x="4831" y="10531"/>
                    <a:pt x="5183" y="10531"/>
                  </a:cubicBezTo>
                  <a:close/>
                  <a:moveTo>
                    <a:pt x="4748" y="12002"/>
                  </a:moveTo>
                  <a:cubicBezTo>
                    <a:pt x="4914" y="12002"/>
                    <a:pt x="5100" y="12085"/>
                    <a:pt x="5183" y="12168"/>
                  </a:cubicBezTo>
                  <a:cubicBezTo>
                    <a:pt x="5017" y="12168"/>
                    <a:pt x="4831" y="12085"/>
                    <a:pt x="4582" y="12002"/>
                  </a:cubicBezTo>
                  <a:close/>
                  <a:moveTo>
                    <a:pt x="8023" y="11836"/>
                  </a:moveTo>
                  <a:cubicBezTo>
                    <a:pt x="8210" y="11836"/>
                    <a:pt x="8293" y="11919"/>
                    <a:pt x="8458" y="12002"/>
                  </a:cubicBezTo>
                  <a:cubicBezTo>
                    <a:pt x="8127" y="12085"/>
                    <a:pt x="7774" y="12168"/>
                    <a:pt x="7422" y="12251"/>
                  </a:cubicBezTo>
                  <a:cubicBezTo>
                    <a:pt x="7505" y="12002"/>
                    <a:pt x="7691" y="11836"/>
                    <a:pt x="8023" y="11836"/>
                  </a:cubicBezTo>
                  <a:close/>
                  <a:moveTo>
                    <a:pt x="6386" y="11836"/>
                  </a:moveTo>
                  <a:cubicBezTo>
                    <a:pt x="6655" y="11836"/>
                    <a:pt x="6904" y="12002"/>
                    <a:pt x="6987" y="12355"/>
                  </a:cubicBezTo>
                  <a:lnTo>
                    <a:pt x="6468" y="12355"/>
                  </a:lnTo>
                  <a:cubicBezTo>
                    <a:pt x="6220" y="12355"/>
                    <a:pt x="5950" y="12355"/>
                    <a:pt x="5701" y="12251"/>
                  </a:cubicBezTo>
                  <a:cubicBezTo>
                    <a:pt x="5784" y="12002"/>
                    <a:pt x="6054" y="11836"/>
                    <a:pt x="6386" y="11836"/>
                  </a:cubicBezTo>
                  <a:close/>
                  <a:moveTo>
                    <a:pt x="6468" y="0"/>
                  </a:moveTo>
                  <a:cubicBezTo>
                    <a:pt x="2841" y="0"/>
                    <a:pt x="1" y="2923"/>
                    <a:pt x="1" y="6468"/>
                  </a:cubicBezTo>
                  <a:cubicBezTo>
                    <a:pt x="1" y="10012"/>
                    <a:pt x="2841" y="12956"/>
                    <a:pt x="6468" y="12956"/>
                  </a:cubicBezTo>
                  <a:cubicBezTo>
                    <a:pt x="10013" y="12956"/>
                    <a:pt x="12957" y="10012"/>
                    <a:pt x="12957" y="6468"/>
                  </a:cubicBezTo>
                  <a:cubicBezTo>
                    <a:pt x="12957" y="2923"/>
                    <a:pt x="10013" y="0"/>
                    <a:pt x="64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714004" y="2670621"/>
            <a:ext cx="6308827" cy="2092881"/>
          </a:xfrm>
          <a:prstGeom prst="rect">
            <a:avLst/>
          </a:prstGeom>
        </p:spPr>
        <p:txBody>
          <a:bodyPr wrap="square">
            <a:spAutoFit/>
          </a:bodyPr>
          <a:lstStyle/>
          <a:p>
            <a:r>
              <a:rPr lang="el-GR" sz="3000" b="1" dirty="0" smtClean="0">
                <a:solidFill>
                  <a:schemeClr val="tx1">
                    <a:lumMod val="75000"/>
                  </a:schemeClr>
                </a:solidFill>
                <a:latin typeface="Open Sans" panose="020B0604020202020204" charset="0"/>
                <a:ea typeface="Open Sans" panose="020B0604020202020204" charset="0"/>
                <a:cs typeface="Open Sans" panose="020B0604020202020204" charset="0"/>
              </a:rPr>
              <a:t>ΛΥΣΗ</a:t>
            </a:r>
            <a:endParaRPr lang="el-GR" sz="3000" b="1" dirty="0">
              <a:solidFill>
                <a:schemeClr val="tx1">
                  <a:lumMod val="75000"/>
                </a:schemeClr>
              </a:solidFill>
              <a:latin typeface="Open Sans" panose="020B0604020202020204" charset="0"/>
              <a:ea typeface="Open Sans" panose="020B0604020202020204" charset="0"/>
              <a:cs typeface="Open Sans" panose="020B0604020202020204" charset="0"/>
            </a:endParaRPr>
          </a:p>
          <a:p>
            <a:r>
              <a:rPr lang="el-GR" sz="2000" dirty="0">
                <a:solidFill>
                  <a:schemeClr val="tx1"/>
                </a:solidFill>
                <a:latin typeface="Open Sans" panose="020B0604020202020204" charset="0"/>
                <a:ea typeface="Open Sans" panose="020B0604020202020204" charset="0"/>
                <a:cs typeface="Open Sans" panose="020B0604020202020204" charset="0"/>
              </a:rPr>
              <a:t>Σχεδιάσαμε τη βάση δεδομένων με χρήση ξένων κλειδιών για να διασφαλίσουμε την ακεραιότητα των δεδομένων. Επιπλέον, υλοποιήσαμε ελέγχους στο backend για την ορθή διαχείριση των σχέσεων.</a:t>
            </a: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5"/>
          <p:cNvSpPr/>
          <p:nvPr/>
        </p:nvSpPr>
        <p:spPr>
          <a:xfrm>
            <a:off x="2320175" y="3533550"/>
            <a:ext cx="4503600" cy="4836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45"/>
          <p:cNvGrpSpPr/>
          <p:nvPr/>
        </p:nvGrpSpPr>
        <p:grpSpPr>
          <a:xfrm>
            <a:off x="3966776" y="1550992"/>
            <a:ext cx="1210386" cy="1210386"/>
            <a:chOff x="2830275" y="1222375"/>
            <a:chExt cx="793800" cy="793800"/>
          </a:xfrm>
        </p:grpSpPr>
        <p:sp>
          <p:nvSpPr>
            <p:cNvPr id="856" name="Google Shape;856;p45"/>
            <p:cNvSpPr/>
            <p:nvPr/>
          </p:nvSpPr>
          <p:spPr>
            <a:xfrm>
              <a:off x="2830275" y="1222375"/>
              <a:ext cx="793800" cy="793800"/>
            </a:xfrm>
            <a:prstGeom prst="ellipse">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5"/>
            <p:cNvSpPr/>
            <p:nvPr/>
          </p:nvSpPr>
          <p:spPr>
            <a:xfrm>
              <a:off x="2879450" y="1271675"/>
              <a:ext cx="695100" cy="69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45"/>
          <p:cNvSpPr txBox="1">
            <a:spLocks noGrp="1"/>
          </p:cNvSpPr>
          <p:nvPr>
            <p:ph type="title"/>
          </p:nvPr>
        </p:nvSpPr>
        <p:spPr>
          <a:xfrm>
            <a:off x="2747450" y="2905500"/>
            <a:ext cx="3649200" cy="5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DEMO SHOWOFF</a:t>
            </a:r>
            <a:endParaRPr dirty="0"/>
          </a:p>
        </p:txBody>
      </p:sp>
      <p:sp>
        <p:nvSpPr>
          <p:cNvPr id="859" name="Google Shape;859;p45"/>
          <p:cNvSpPr txBox="1">
            <a:spLocks noGrp="1"/>
          </p:cNvSpPr>
          <p:nvPr>
            <p:ph type="body" idx="1"/>
          </p:nvPr>
        </p:nvSpPr>
        <p:spPr>
          <a:xfrm>
            <a:off x="2284175" y="3534425"/>
            <a:ext cx="4575600" cy="356700"/>
          </a:xfrm>
          <a:prstGeom prst="rect">
            <a:avLst/>
          </a:prstGeom>
        </p:spPr>
        <p:txBody>
          <a:bodyPr spcFirstLastPara="1" wrap="square" lIns="91425" tIns="91425" rIns="91425" bIns="91425" anchor="t" anchorCtr="0">
            <a:noAutofit/>
          </a:bodyPr>
          <a:lstStyle/>
          <a:p>
            <a:pPr marL="0" lvl="0" indent="0">
              <a:buNone/>
            </a:pPr>
            <a:r>
              <a:rPr lang="el-GR" dirty="0"/>
              <a:t>Επίδειξη λειτουργίας της εφαρμογής</a:t>
            </a:r>
            <a:endParaRPr dirty="0"/>
          </a:p>
        </p:txBody>
      </p:sp>
      <p:sp>
        <p:nvSpPr>
          <p:cNvPr id="860" name="Google Shape;860;p45"/>
          <p:cNvSpPr txBox="1">
            <a:spLocks noGrp="1"/>
          </p:cNvSpPr>
          <p:nvPr>
            <p:ph type="title" idx="2"/>
          </p:nvPr>
        </p:nvSpPr>
        <p:spPr>
          <a:xfrm>
            <a:off x="3980525" y="1725238"/>
            <a:ext cx="1182900" cy="7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05</a:t>
            </a:r>
            <a:endParaRPr dirty="0"/>
          </a:p>
        </p:txBody>
      </p:sp>
      <p:grpSp>
        <p:nvGrpSpPr>
          <p:cNvPr id="861" name="Google Shape;861;p45"/>
          <p:cNvGrpSpPr/>
          <p:nvPr/>
        </p:nvGrpSpPr>
        <p:grpSpPr>
          <a:xfrm>
            <a:off x="7241295" y="3212208"/>
            <a:ext cx="1106208" cy="1195147"/>
            <a:chOff x="1042650" y="2229250"/>
            <a:chExt cx="483525" cy="522400"/>
          </a:xfrm>
        </p:grpSpPr>
        <p:sp>
          <p:nvSpPr>
            <p:cNvPr id="862" name="Google Shape;862;p45"/>
            <p:cNvSpPr/>
            <p:nvPr/>
          </p:nvSpPr>
          <p:spPr>
            <a:xfrm>
              <a:off x="1042650" y="2229250"/>
              <a:ext cx="483525" cy="522400"/>
            </a:xfrm>
            <a:custGeom>
              <a:avLst/>
              <a:gdLst/>
              <a:ahLst/>
              <a:cxnLst/>
              <a:rect l="l" t="t" r="r" b="b"/>
              <a:pathLst>
                <a:path w="19341" h="20896" extrusionOk="0">
                  <a:moveTo>
                    <a:pt x="14594" y="1"/>
                  </a:moveTo>
                  <a:cubicBezTo>
                    <a:pt x="13122" y="1"/>
                    <a:pt x="12003" y="249"/>
                    <a:pt x="10966" y="602"/>
                  </a:cubicBezTo>
                  <a:cubicBezTo>
                    <a:pt x="10116" y="934"/>
                    <a:pt x="8458" y="1638"/>
                    <a:pt x="7691" y="2157"/>
                  </a:cubicBezTo>
                  <a:cubicBezTo>
                    <a:pt x="6655" y="2675"/>
                    <a:pt x="5784" y="3442"/>
                    <a:pt x="4665" y="4561"/>
                  </a:cubicBezTo>
                  <a:cubicBezTo>
                    <a:pt x="2944" y="6385"/>
                    <a:pt x="1638" y="8541"/>
                    <a:pt x="788" y="10697"/>
                  </a:cubicBezTo>
                  <a:cubicBezTo>
                    <a:pt x="519" y="11568"/>
                    <a:pt x="270" y="12438"/>
                    <a:pt x="166" y="13288"/>
                  </a:cubicBezTo>
                  <a:lnTo>
                    <a:pt x="1" y="15278"/>
                  </a:lnTo>
                  <a:lnTo>
                    <a:pt x="1" y="16232"/>
                  </a:lnTo>
                  <a:cubicBezTo>
                    <a:pt x="84" y="16916"/>
                    <a:pt x="270" y="17620"/>
                    <a:pt x="436" y="18222"/>
                  </a:cubicBezTo>
                  <a:cubicBezTo>
                    <a:pt x="519" y="18387"/>
                    <a:pt x="685" y="18989"/>
                    <a:pt x="1037" y="19341"/>
                  </a:cubicBezTo>
                  <a:cubicBezTo>
                    <a:pt x="1307" y="19693"/>
                    <a:pt x="1638" y="19942"/>
                    <a:pt x="1825" y="20025"/>
                  </a:cubicBezTo>
                  <a:cubicBezTo>
                    <a:pt x="2074" y="20212"/>
                    <a:pt x="2758" y="20543"/>
                    <a:pt x="3193" y="20730"/>
                  </a:cubicBezTo>
                  <a:cubicBezTo>
                    <a:pt x="3711" y="20813"/>
                    <a:pt x="4312" y="20896"/>
                    <a:pt x="4934" y="20896"/>
                  </a:cubicBezTo>
                  <a:lnTo>
                    <a:pt x="5017" y="20896"/>
                  </a:lnTo>
                  <a:lnTo>
                    <a:pt x="7173" y="20626"/>
                  </a:lnTo>
                  <a:lnTo>
                    <a:pt x="7256" y="20626"/>
                  </a:lnTo>
                  <a:cubicBezTo>
                    <a:pt x="7339" y="20543"/>
                    <a:pt x="8645" y="20294"/>
                    <a:pt x="9764" y="19859"/>
                  </a:cubicBezTo>
                  <a:cubicBezTo>
                    <a:pt x="11671" y="19071"/>
                    <a:pt x="13392" y="17952"/>
                    <a:pt x="14863" y="16480"/>
                  </a:cubicBezTo>
                  <a:cubicBezTo>
                    <a:pt x="15195" y="16066"/>
                    <a:pt x="15547" y="15630"/>
                    <a:pt x="15900" y="15278"/>
                  </a:cubicBezTo>
                  <a:cubicBezTo>
                    <a:pt x="17019" y="13806"/>
                    <a:pt x="17890" y="12169"/>
                    <a:pt x="18491" y="10448"/>
                  </a:cubicBezTo>
                  <a:cubicBezTo>
                    <a:pt x="18574" y="10179"/>
                    <a:pt x="18657" y="9930"/>
                    <a:pt x="18740" y="9578"/>
                  </a:cubicBezTo>
                  <a:lnTo>
                    <a:pt x="19175" y="7774"/>
                  </a:lnTo>
                  <a:cubicBezTo>
                    <a:pt x="19341" y="6738"/>
                    <a:pt x="19341" y="5701"/>
                    <a:pt x="19341" y="4748"/>
                  </a:cubicBezTo>
                  <a:cubicBezTo>
                    <a:pt x="19258" y="3794"/>
                    <a:pt x="19092" y="2924"/>
                    <a:pt x="18823" y="2157"/>
                  </a:cubicBezTo>
                  <a:cubicBezTo>
                    <a:pt x="18740" y="1887"/>
                    <a:pt x="18491" y="1452"/>
                    <a:pt x="18304" y="1203"/>
                  </a:cubicBezTo>
                  <a:cubicBezTo>
                    <a:pt x="18138" y="1037"/>
                    <a:pt x="18138" y="934"/>
                    <a:pt x="18056" y="934"/>
                  </a:cubicBezTo>
                  <a:cubicBezTo>
                    <a:pt x="18056" y="851"/>
                    <a:pt x="17786" y="685"/>
                    <a:pt x="17620" y="602"/>
                  </a:cubicBezTo>
                  <a:cubicBezTo>
                    <a:pt x="17268" y="415"/>
                    <a:pt x="16750" y="249"/>
                    <a:pt x="16501" y="249"/>
                  </a:cubicBezTo>
                  <a:cubicBezTo>
                    <a:pt x="15983" y="84"/>
                    <a:pt x="15382" y="84"/>
                    <a:pt x="14863"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1215225" y="2401825"/>
              <a:ext cx="261725" cy="308900"/>
            </a:xfrm>
            <a:custGeom>
              <a:avLst/>
              <a:gdLst/>
              <a:ahLst/>
              <a:cxnLst/>
              <a:rect l="l" t="t" r="r" b="b"/>
              <a:pathLst>
                <a:path w="10469" h="12356" extrusionOk="0">
                  <a:moveTo>
                    <a:pt x="9598" y="1"/>
                  </a:moveTo>
                  <a:cubicBezTo>
                    <a:pt x="9432" y="436"/>
                    <a:pt x="9328" y="871"/>
                    <a:pt x="9163" y="1286"/>
                  </a:cubicBezTo>
                  <a:cubicBezTo>
                    <a:pt x="8727" y="2239"/>
                    <a:pt x="8209" y="3193"/>
                    <a:pt x="7608" y="4063"/>
                  </a:cubicBezTo>
                  <a:cubicBezTo>
                    <a:pt x="7090" y="4913"/>
                    <a:pt x="6406" y="5867"/>
                    <a:pt x="5804" y="6655"/>
                  </a:cubicBezTo>
                  <a:cubicBezTo>
                    <a:pt x="4333" y="8292"/>
                    <a:pt x="2695" y="9681"/>
                    <a:pt x="788" y="10531"/>
                  </a:cubicBezTo>
                  <a:cubicBezTo>
                    <a:pt x="622" y="10614"/>
                    <a:pt x="519" y="10614"/>
                    <a:pt x="436" y="10717"/>
                  </a:cubicBezTo>
                  <a:cubicBezTo>
                    <a:pt x="519" y="11484"/>
                    <a:pt x="353" y="12086"/>
                    <a:pt x="0" y="12355"/>
                  </a:cubicBezTo>
                  <a:cubicBezTo>
                    <a:pt x="0" y="12355"/>
                    <a:pt x="1306" y="12086"/>
                    <a:pt x="2343" y="11650"/>
                  </a:cubicBezTo>
                  <a:cubicBezTo>
                    <a:pt x="3897" y="11049"/>
                    <a:pt x="5535" y="10096"/>
                    <a:pt x="6924" y="8645"/>
                  </a:cubicBezTo>
                  <a:cubicBezTo>
                    <a:pt x="7256" y="8292"/>
                    <a:pt x="7525" y="7940"/>
                    <a:pt x="7877" y="7504"/>
                  </a:cubicBezTo>
                  <a:cubicBezTo>
                    <a:pt x="8997" y="6053"/>
                    <a:pt x="9764" y="4582"/>
                    <a:pt x="10199" y="3110"/>
                  </a:cubicBezTo>
                  <a:cubicBezTo>
                    <a:pt x="10365" y="2840"/>
                    <a:pt x="10469" y="2592"/>
                    <a:pt x="10469" y="2322"/>
                  </a:cubicBezTo>
                  <a:cubicBezTo>
                    <a:pt x="10365" y="1472"/>
                    <a:pt x="10033" y="685"/>
                    <a:pt x="959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1327675" y="2265050"/>
              <a:ext cx="144600" cy="93800"/>
            </a:xfrm>
            <a:custGeom>
              <a:avLst/>
              <a:gdLst/>
              <a:ahLst/>
              <a:cxnLst/>
              <a:rect l="l" t="t" r="r" b="b"/>
              <a:pathLst>
                <a:path w="5784" h="3752" extrusionOk="0">
                  <a:moveTo>
                    <a:pt x="2972" y="0"/>
                  </a:moveTo>
                  <a:cubicBezTo>
                    <a:pt x="2073" y="0"/>
                    <a:pt x="1103" y="188"/>
                    <a:pt x="1" y="538"/>
                  </a:cubicBezTo>
                  <a:cubicBezTo>
                    <a:pt x="97" y="525"/>
                    <a:pt x="195" y="518"/>
                    <a:pt x="296" y="518"/>
                  </a:cubicBezTo>
                  <a:cubicBezTo>
                    <a:pt x="826" y="518"/>
                    <a:pt x="1416" y="695"/>
                    <a:pt x="1991" y="973"/>
                  </a:cubicBezTo>
                  <a:cubicBezTo>
                    <a:pt x="2073" y="973"/>
                    <a:pt x="2239" y="890"/>
                    <a:pt x="2343" y="807"/>
                  </a:cubicBezTo>
                  <a:cubicBezTo>
                    <a:pt x="2861" y="725"/>
                    <a:pt x="3379" y="538"/>
                    <a:pt x="3898" y="455"/>
                  </a:cubicBezTo>
                  <a:cubicBezTo>
                    <a:pt x="4146" y="372"/>
                    <a:pt x="4416" y="372"/>
                    <a:pt x="4665" y="372"/>
                  </a:cubicBezTo>
                  <a:lnTo>
                    <a:pt x="5452" y="372"/>
                  </a:lnTo>
                  <a:cubicBezTo>
                    <a:pt x="5183" y="372"/>
                    <a:pt x="4934" y="455"/>
                    <a:pt x="4665" y="455"/>
                  </a:cubicBezTo>
                  <a:cubicBezTo>
                    <a:pt x="4416" y="538"/>
                    <a:pt x="4146" y="642"/>
                    <a:pt x="3898" y="642"/>
                  </a:cubicBezTo>
                  <a:cubicBezTo>
                    <a:pt x="3462" y="807"/>
                    <a:pt x="2944" y="890"/>
                    <a:pt x="2426" y="1160"/>
                  </a:cubicBezTo>
                  <a:lnTo>
                    <a:pt x="2343" y="1160"/>
                  </a:lnTo>
                  <a:cubicBezTo>
                    <a:pt x="3462" y="1761"/>
                    <a:pt x="4582" y="2715"/>
                    <a:pt x="5349" y="3751"/>
                  </a:cubicBezTo>
                  <a:cubicBezTo>
                    <a:pt x="5349" y="3751"/>
                    <a:pt x="5349" y="3647"/>
                    <a:pt x="5452" y="3647"/>
                  </a:cubicBezTo>
                  <a:lnTo>
                    <a:pt x="5701" y="2093"/>
                  </a:lnTo>
                  <a:cubicBezTo>
                    <a:pt x="5784" y="1574"/>
                    <a:pt x="5784" y="1056"/>
                    <a:pt x="5784" y="538"/>
                  </a:cubicBezTo>
                  <a:cubicBezTo>
                    <a:pt x="5452" y="289"/>
                    <a:pt x="4582" y="20"/>
                    <a:pt x="3462" y="20"/>
                  </a:cubicBezTo>
                  <a:cubicBezTo>
                    <a:pt x="3301" y="7"/>
                    <a:pt x="3138" y="0"/>
                    <a:pt x="297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5"/>
            <p:cNvSpPr/>
            <p:nvPr/>
          </p:nvSpPr>
          <p:spPr>
            <a:xfrm>
              <a:off x="1466050" y="2278500"/>
              <a:ext cx="25925" cy="140450"/>
            </a:xfrm>
            <a:custGeom>
              <a:avLst/>
              <a:gdLst/>
              <a:ahLst/>
              <a:cxnLst/>
              <a:rect l="l" t="t" r="r" b="b"/>
              <a:pathLst>
                <a:path w="1037" h="5618" extrusionOk="0">
                  <a:moveTo>
                    <a:pt x="249" y="0"/>
                  </a:moveTo>
                  <a:cubicBezTo>
                    <a:pt x="332" y="518"/>
                    <a:pt x="332" y="1036"/>
                    <a:pt x="332" y="1555"/>
                  </a:cubicBezTo>
                  <a:cubicBezTo>
                    <a:pt x="249" y="2177"/>
                    <a:pt x="166" y="2695"/>
                    <a:pt x="83" y="3213"/>
                  </a:cubicBezTo>
                  <a:cubicBezTo>
                    <a:pt x="83" y="3296"/>
                    <a:pt x="83" y="3379"/>
                    <a:pt x="0" y="3462"/>
                  </a:cubicBezTo>
                  <a:cubicBezTo>
                    <a:pt x="518" y="4249"/>
                    <a:pt x="850" y="4934"/>
                    <a:pt x="850" y="5618"/>
                  </a:cubicBezTo>
                  <a:cubicBezTo>
                    <a:pt x="1037" y="4581"/>
                    <a:pt x="1037" y="3628"/>
                    <a:pt x="1037" y="2861"/>
                  </a:cubicBezTo>
                  <a:cubicBezTo>
                    <a:pt x="954" y="1389"/>
                    <a:pt x="601" y="352"/>
                    <a:pt x="249"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a:off x="1105350" y="2680125"/>
              <a:ext cx="92800" cy="36800"/>
            </a:xfrm>
            <a:custGeom>
              <a:avLst/>
              <a:gdLst/>
              <a:ahLst/>
              <a:cxnLst/>
              <a:rect l="l" t="t" r="r" b="b"/>
              <a:pathLst>
                <a:path w="3712" h="1472" extrusionOk="0">
                  <a:moveTo>
                    <a:pt x="3628" y="0"/>
                  </a:moveTo>
                  <a:lnTo>
                    <a:pt x="3628" y="0"/>
                  </a:lnTo>
                  <a:cubicBezTo>
                    <a:pt x="3110" y="187"/>
                    <a:pt x="2592" y="352"/>
                    <a:pt x="2157" y="435"/>
                  </a:cubicBezTo>
                  <a:cubicBezTo>
                    <a:pt x="1555" y="518"/>
                    <a:pt x="1037" y="622"/>
                    <a:pt x="519" y="622"/>
                  </a:cubicBezTo>
                  <a:cubicBezTo>
                    <a:pt x="436" y="622"/>
                    <a:pt x="250" y="622"/>
                    <a:pt x="167" y="518"/>
                  </a:cubicBezTo>
                  <a:lnTo>
                    <a:pt x="1" y="518"/>
                  </a:lnTo>
                  <a:lnTo>
                    <a:pt x="1" y="871"/>
                  </a:lnTo>
                  <a:lnTo>
                    <a:pt x="84" y="954"/>
                  </a:lnTo>
                  <a:cubicBezTo>
                    <a:pt x="519" y="1306"/>
                    <a:pt x="1286" y="1472"/>
                    <a:pt x="2426" y="1472"/>
                  </a:cubicBezTo>
                  <a:cubicBezTo>
                    <a:pt x="2675" y="1472"/>
                    <a:pt x="2944" y="1472"/>
                    <a:pt x="3193" y="1389"/>
                  </a:cubicBezTo>
                  <a:cubicBezTo>
                    <a:pt x="3628" y="1140"/>
                    <a:pt x="3711" y="622"/>
                    <a:pt x="362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5"/>
            <p:cNvSpPr/>
            <p:nvPr/>
          </p:nvSpPr>
          <p:spPr>
            <a:xfrm>
              <a:off x="1088250" y="2678050"/>
              <a:ext cx="17125" cy="25925"/>
            </a:xfrm>
            <a:custGeom>
              <a:avLst/>
              <a:gdLst/>
              <a:ahLst/>
              <a:cxnLst/>
              <a:rect l="l" t="t" r="r" b="b"/>
              <a:pathLst>
                <a:path w="685" h="1037" extrusionOk="0">
                  <a:moveTo>
                    <a:pt x="1" y="0"/>
                  </a:moveTo>
                  <a:cubicBezTo>
                    <a:pt x="5" y="10"/>
                    <a:pt x="10" y="20"/>
                    <a:pt x="15" y="30"/>
                  </a:cubicBezTo>
                  <a:lnTo>
                    <a:pt x="15" y="30"/>
                  </a:lnTo>
                  <a:cubicBezTo>
                    <a:pt x="10" y="20"/>
                    <a:pt x="5" y="10"/>
                    <a:pt x="1" y="0"/>
                  </a:cubicBezTo>
                  <a:close/>
                  <a:moveTo>
                    <a:pt x="15" y="30"/>
                  </a:moveTo>
                  <a:lnTo>
                    <a:pt x="15" y="30"/>
                  </a:lnTo>
                  <a:cubicBezTo>
                    <a:pt x="176" y="372"/>
                    <a:pt x="338" y="710"/>
                    <a:pt x="519" y="871"/>
                  </a:cubicBezTo>
                  <a:lnTo>
                    <a:pt x="685" y="1037"/>
                  </a:lnTo>
                  <a:cubicBezTo>
                    <a:pt x="685" y="871"/>
                    <a:pt x="602" y="705"/>
                    <a:pt x="602" y="601"/>
                  </a:cubicBezTo>
                  <a:cubicBezTo>
                    <a:pt x="519" y="518"/>
                    <a:pt x="519" y="518"/>
                    <a:pt x="415" y="518"/>
                  </a:cubicBezTo>
                  <a:cubicBezTo>
                    <a:pt x="258" y="361"/>
                    <a:pt x="102" y="205"/>
                    <a:pt x="15" y="3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5"/>
            <p:cNvSpPr/>
            <p:nvPr/>
          </p:nvSpPr>
          <p:spPr>
            <a:xfrm>
              <a:off x="1077375" y="2590975"/>
              <a:ext cx="28000" cy="97975"/>
            </a:xfrm>
            <a:custGeom>
              <a:avLst/>
              <a:gdLst/>
              <a:ahLst/>
              <a:cxnLst/>
              <a:rect l="l" t="t" r="r" b="b"/>
              <a:pathLst>
                <a:path w="1120" h="3919" extrusionOk="0">
                  <a:moveTo>
                    <a:pt x="776" y="1"/>
                  </a:moveTo>
                  <a:cubicBezTo>
                    <a:pt x="491" y="1"/>
                    <a:pt x="240" y="88"/>
                    <a:pt x="0" y="208"/>
                  </a:cubicBezTo>
                  <a:lnTo>
                    <a:pt x="0" y="1597"/>
                  </a:lnTo>
                  <a:cubicBezTo>
                    <a:pt x="83" y="2281"/>
                    <a:pt x="249" y="2882"/>
                    <a:pt x="436" y="3317"/>
                  </a:cubicBezTo>
                  <a:cubicBezTo>
                    <a:pt x="519" y="3566"/>
                    <a:pt x="685" y="3836"/>
                    <a:pt x="954" y="3918"/>
                  </a:cubicBezTo>
                  <a:cubicBezTo>
                    <a:pt x="954" y="3836"/>
                    <a:pt x="954" y="3753"/>
                    <a:pt x="850" y="3670"/>
                  </a:cubicBezTo>
                  <a:cubicBezTo>
                    <a:pt x="850" y="3400"/>
                    <a:pt x="767" y="3048"/>
                    <a:pt x="767" y="2799"/>
                  </a:cubicBezTo>
                  <a:cubicBezTo>
                    <a:pt x="767" y="2198"/>
                    <a:pt x="850" y="1597"/>
                    <a:pt x="954" y="975"/>
                  </a:cubicBezTo>
                  <a:cubicBezTo>
                    <a:pt x="954" y="643"/>
                    <a:pt x="1037" y="374"/>
                    <a:pt x="1120" y="42"/>
                  </a:cubicBezTo>
                  <a:cubicBezTo>
                    <a:pt x="999" y="13"/>
                    <a:pt x="885" y="1"/>
                    <a:pt x="77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1103275" y="2594100"/>
              <a:ext cx="90725" cy="96925"/>
            </a:xfrm>
            <a:custGeom>
              <a:avLst/>
              <a:gdLst/>
              <a:ahLst/>
              <a:cxnLst/>
              <a:rect l="l" t="t" r="r" b="b"/>
              <a:pathLst>
                <a:path w="3629" h="3877" extrusionOk="0">
                  <a:moveTo>
                    <a:pt x="333" y="0"/>
                  </a:moveTo>
                  <a:cubicBezTo>
                    <a:pt x="250" y="249"/>
                    <a:pt x="167" y="601"/>
                    <a:pt x="167" y="954"/>
                  </a:cubicBezTo>
                  <a:cubicBezTo>
                    <a:pt x="84" y="1472"/>
                    <a:pt x="1" y="2073"/>
                    <a:pt x="1" y="2674"/>
                  </a:cubicBezTo>
                  <a:lnTo>
                    <a:pt x="1" y="3545"/>
                  </a:lnTo>
                  <a:cubicBezTo>
                    <a:pt x="1" y="3628"/>
                    <a:pt x="1" y="3793"/>
                    <a:pt x="84" y="3876"/>
                  </a:cubicBezTo>
                  <a:lnTo>
                    <a:pt x="602" y="3876"/>
                  </a:lnTo>
                  <a:cubicBezTo>
                    <a:pt x="1120" y="3876"/>
                    <a:pt x="1638" y="3793"/>
                    <a:pt x="2157" y="3628"/>
                  </a:cubicBezTo>
                  <a:cubicBezTo>
                    <a:pt x="2675" y="3545"/>
                    <a:pt x="3193" y="3358"/>
                    <a:pt x="3628" y="3192"/>
                  </a:cubicBezTo>
                  <a:cubicBezTo>
                    <a:pt x="3442" y="2591"/>
                    <a:pt x="3110" y="1990"/>
                    <a:pt x="2675" y="1472"/>
                  </a:cubicBezTo>
                  <a:cubicBezTo>
                    <a:pt x="2074" y="767"/>
                    <a:pt x="1120" y="249"/>
                    <a:pt x="33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1120375" y="2307000"/>
              <a:ext cx="330675" cy="353975"/>
            </a:xfrm>
            <a:custGeom>
              <a:avLst/>
              <a:gdLst/>
              <a:ahLst/>
              <a:cxnLst/>
              <a:rect l="l" t="t" r="r" b="b"/>
              <a:pathLst>
                <a:path w="13227" h="14159" extrusionOk="0">
                  <a:moveTo>
                    <a:pt x="9246" y="0"/>
                  </a:moveTo>
                  <a:cubicBezTo>
                    <a:pt x="9080" y="83"/>
                    <a:pt x="8811" y="249"/>
                    <a:pt x="8645" y="332"/>
                  </a:cubicBezTo>
                  <a:cubicBezTo>
                    <a:pt x="8375" y="415"/>
                    <a:pt x="8127" y="518"/>
                    <a:pt x="7940" y="601"/>
                  </a:cubicBezTo>
                  <a:lnTo>
                    <a:pt x="7857" y="684"/>
                  </a:lnTo>
                  <a:cubicBezTo>
                    <a:pt x="8127" y="850"/>
                    <a:pt x="8293" y="1119"/>
                    <a:pt x="8293" y="1451"/>
                  </a:cubicBezTo>
                  <a:cubicBezTo>
                    <a:pt x="8210" y="1368"/>
                    <a:pt x="8044" y="1202"/>
                    <a:pt x="7774" y="1119"/>
                  </a:cubicBezTo>
                  <a:cubicBezTo>
                    <a:pt x="7526" y="1285"/>
                    <a:pt x="7256" y="1451"/>
                    <a:pt x="6904" y="1638"/>
                  </a:cubicBezTo>
                  <a:cubicBezTo>
                    <a:pt x="7090" y="1721"/>
                    <a:pt x="7173" y="1804"/>
                    <a:pt x="7173" y="1886"/>
                  </a:cubicBezTo>
                  <a:cubicBezTo>
                    <a:pt x="7256" y="1969"/>
                    <a:pt x="7339" y="1969"/>
                    <a:pt x="7422" y="2073"/>
                  </a:cubicBezTo>
                  <a:cubicBezTo>
                    <a:pt x="7526" y="2156"/>
                    <a:pt x="7422" y="2405"/>
                    <a:pt x="7339" y="2488"/>
                  </a:cubicBezTo>
                  <a:cubicBezTo>
                    <a:pt x="7256" y="2591"/>
                    <a:pt x="7173" y="2591"/>
                    <a:pt x="7090" y="2591"/>
                  </a:cubicBezTo>
                  <a:cubicBezTo>
                    <a:pt x="6904" y="2591"/>
                    <a:pt x="6821" y="2591"/>
                    <a:pt x="6821" y="2488"/>
                  </a:cubicBezTo>
                  <a:cubicBezTo>
                    <a:pt x="6738" y="2405"/>
                    <a:pt x="6738" y="2322"/>
                    <a:pt x="6738" y="2156"/>
                  </a:cubicBezTo>
                  <a:cubicBezTo>
                    <a:pt x="6738" y="2156"/>
                    <a:pt x="6655" y="1969"/>
                    <a:pt x="6572" y="1886"/>
                  </a:cubicBezTo>
                  <a:cubicBezTo>
                    <a:pt x="6220" y="2156"/>
                    <a:pt x="5971" y="2322"/>
                    <a:pt x="5701" y="2591"/>
                  </a:cubicBezTo>
                  <a:cubicBezTo>
                    <a:pt x="5784" y="2674"/>
                    <a:pt x="5971" y="2840"/>
                    <a:pt x="6054" y="2923"/>
                  </a:cubicBezTo>
                  <a:cubicBezTo>
                    <a:pt x="6137" y="2923"/>
                    <a:pt x="6220" y="2923"/>
                    <a:pt x="6220" y="3006"/>
                  </a:cubicBezTo>
                  <a:cubicBezTo>
                    <a:pt x="6385" y="3192"/>
                    <a:pt x="6303" y="3358"/>
                    <a:pt x="6137" y="3524"/>
                  </a:cubicBezTo>
                  <a:cubicBezTo>
                    <a:pt x="6054" y="3628"/>
                    <a:pt x="5971" y="3628"/>
                    <a:pt x="5867" y="3628"/>
                  </a:cubicBezTo>
                  <a:cubicBezTo>
                    <a:pt x="5784" y="3628"/>
                    <a:pt x="5701" y="3628"/>
                    <a:pt x="5619" y="3524"/>
                  </a:cubicBezTo>
                  <a:cubicBezTo>
                    <a:pt x="5619" y="3441"/>
                    <a:pt x="5536" y="3358"/>
                    <a:pt x="5619" y="3192"/>
                  </a:cubicBezTo>
                  <a:cubicBezTo>
                    <a:pt x="5536" y="3109"/>
                    <a:pt x="5453" y="3006"/>
                    <a:pt x="5349" y="2923"/>
                  </a:cubicBezTo>
                  <a:cubicBezTo>
                    <a:pt x="5017" y="3192"/>
                    <a:pt x="4748" y="3441"/>
                    <a:pt x="4499" y="3628"/>
                  </a:cubicBezTo>
                  <a:cubicBezTo>
                    <a:pt x="4665" y="3794"/>
                    <a:pt x="4831" y="3876"/>
                    <a:pt x="4934" y="4042"/>
                  </a:cubicBezTo>
                  <a:lnTo>
                    <a:pt x="5100" y="4042"/>
                  </a:lnTo>
                  <a:cubicBezTo>
                    <a:pt x="5266" y="4229"/>
                    <a:pt x="5266" y="4478"/>
                    <a:pt x="5100" y="4560"/>
                  </a:cubicBezTo>
                  <a:cubicBezTo>
                    <a:pt x="5017" y="4664"/>
                    <a:pt x="4934" y="4747"/>
                    <a:pt x="4831" y="4747"/>
                  </a:cubicBezTo>
                  <a:cubicBezTo>
                    <a:pt x="4748" y="4747"/>
                    <a:pt x="4665" y="4664"/>
                    <a:pt x="4582" y="4664"/>
                  </a:cubicBezTo>
                  <a:cubicBezTo>
                    <a:pt x="4499" y="4560"/>
                    <a:pt x="4499" y="4478"/>
                    <a:pt x="4499" y="4395"/>
                  </a:cubicBezTo>
                  <a:lnTo>
                    <a:pt x="4499" y="4312"/>
                  </a:lnTo>
                  <a:cubicBezTo>
                    <a:pt x="4416" y="4229"/>
                    <a:pt x="4313" y="4146"/>
                    <a:pt x="4147" y="4042"/>
                  </a:cubicBezTo>
                  <a:cubicBezTo>
                    <a:pt x="3898" y="4312"/>
                    <a:pt x="3711" y="4560"/>
                    <a:pt x="3463" y="4830"/>
                  </a:cubicBezTo>
                  <a:cubicBezTo>
                    <a:pt x="3629" y="4996"/>
                    <a:pt x="3794" y="5079"/>
                    <a:pt x="3898" y="5182"/>
                  </a:cubicBezTo>
                  <a:cubicBezTo>
                    <a:pt x="3981" y="5182"/>
                    <a:pt x="4064" y="5182"/>
                    <a:pt x="4147" y="5265"/>
                  </a:cubicBezTo>
                  <a:cubicBezTo>
                    <a:pt x="4147" y="5265"/>
                    <a:pt x="4230" y="5348"/>
                    <a:pt x="4230" y="5431"/>
                  </a:cubicBezTo>
                  <a:cubicBezTo>
                    <a:pt x="4230" y="5514"/>
                    <a:pt x="4230" y="5701"/>
                    <a:pt x="4147" y="5784"/>
                  </a:cubicBezTo>
                  <a:cubicBezTo>
                    <a:pt x="4064" y="5866"/>
                    <a:pt x="3981" y="5949"/>
                    <a:pt x="3794" y="5949"/>
                  </a:cubicBezTo>
                  <a:cubicBezTo>
                    <a:pt x="3711" y="5949"/>
                    <a:pt x="3711" y="5866"/>
                    <a:pt x="3629" y="5866"/>
                  </a:cubicBezTo>
                  <a:cubicBezTo>
                    <a:pt x="3546" y="5784"/>
                    <a:pt x="3546" y="5701"/>
                    <a:pt x="3546" y="5597"/>
                  </a:cubicBezTo>
                  <a:lnTo>
                    <a:pt x="3546" y="5514"/>
                  </a:lnTo>
                  <a:cubicBezTo>
                    <a:pt x="3463" y="5431"/>
                    <a:pt x="3276" y="5348"/>
                    <a:pt x="3110" y="5265"/>
                  </a:cubicBezTo>
                  <a:cubicBezTo>
                    <a:pt x="2944" y="5514"/>
                    <a:pt x="2675" y="5784"/>
                    <a:pt x="2509" y="6115"/>
                  </a:cubicBezTo>
                  <a:cubicBezTo>
                    <a:pt x="2675" y="6219"/>
                    <a:pt x="2862" y="6302"/>
                    <a:pt x="2944" y="6385"/>
                  </a:cubicBezTo>
                  <a:cubicBezTo>
                    <a:pt x="3027" y="6385"/>
                    <a:pt x="3110" y="6385"/>
                    <a:pt x="3193" y="6468"/>
                  </a:cubicBezTo>
                  <a:cubicBezTo>
                    <a:pt x="3380" y="6550"/>
                    <a:pt x="3380" y="6737"/>
                    <a:pt x="3276" y="6903"/>
                  </a:cubicBezTo>
                  <a:cubicBezTo>
                    <a:pt x="3193" y="7069"/>
                    <a:pt x="3027" y="7152"/>
                    <a:pt x="2944" y="7152"/>
                  </a:cubicBezTo>
                  <a:cubicBezTo>
                    <a:pt x="2862" y="7152"/>
                    <a:pt x="2862" y="7069"/>
                    <a:pt x="2758" y="7069"/>
                  </a:cubicBezTo>
                  <a:cubicBezTo>
                    <a:pt x="2675" y="6986"/>
                    <a:pt x="2592" y="6903"/>
                    <a:pt x="2675" y="6820"/>
                  </a:cubicBezTo>
                  <a:cubicBezTo>
                    <a:pt x="2509" y="6737"/>
                    <a:pt x="2426" y="6633"/>
                    <a:pt x="2240" y="6468"/>
                  </a:cubicBezTo>
                  <a:cubicBezTo>
                    <a:pt x="1991" y="6820"/>
                    <a:pt x="1825" y="7152"/>
                    <a:pt x="1639" y="7421"/>
                  </a:cubicBezTo>
                  <a:cubicBezTo>
                    <a:pt x="1825" y="7504"/>
                    <a:pt x="1991" y="7587"/>
                    <a:pt x="2074" y="7670"/>
                  </a:cubicBezTo>
                  <a:lnTo>
                    <a:pt x="2343" y="7670"/>
                  </a:lnTo>
                  <a:cubicBezTo>
                    <a:pt x="2426" y="7774"/>
                    <a:pt x="2509" y="7856"/>
                    <a:pt x="2509" y="7939"/>
                  </a:cubicBezTo>
                  <a:cubicBezTo>
                    <a:pt x="2509" y="8022"/>
                    <a:pt x="2509" y="8105"/>
                    <a:pt x="2426" y="8188"/>
                  </a:cubicBezTo>
                  <a:cubicBezTo>
                    <a:pt x="2343" y="8292"/>
                    <a:pt x="2240" y="8375"/>
                    <a:pt x="2074" y="8375"/>
                  </a:cubicBezTo>
                  <a:lnTo>
                    <a:pt x="1991" y="8375"/>
                  </a:lnTo>
                  <a:cubicBezTo>
                    <a:pt x="1908" y="8292"/>
                    <a:pt x="1825" y="8188"/>
                    <a:pt x="1825" y="8105"/>
                  </a:cubicBezTo>
                  <a:cubicBezTo>
                    <a:pt x="1721" y="8022"/>
                    <a:pt x="1556" y="7939"/>
                    <a:pt x="1390" y="7856"/>
                  </a:cubicBezTo>
                  <a:cubicBezTo>
                    <a:pt x="1203" y="8188"/>
                    <a:pt x="1037" y="8458"/>
                    <a:pt x="954" y="8706"/>
                  </a:cubicBezTo>
                  <a:cubicBezTo>
                    <a:pt x="1307" y="8810"/>
                    <a:pt x="1473" y="9059"/>
                    <a:pt x="1556" y="9411"/>
                  </a:cubicBezTo>
                  <a:cubicBezTo>
                    <a:pt x="1390" y="9328"/>
                    <a:pt x="872" y="9142"/>
                    <a:pt x="436" y="8976"/>
                  </a:cubicBezTo>
                  <a:lnTo>
                    <a:pt x="436" y="9059"/>
                  </a:lnTo>
                  <a:lnTo>
                    <a:pt x="167" y="9846"/>
                  </a:lnTo>
                  <a:cubicBezTo>
                    <a:pt x="84" y="10012"/>
                    <a:pt x="84" y="10095"/>
                    <a:pt x="1" y="10261"/>
                  </a:cubicBezTo>
                  <a:cubicBezTo>
                    <a:pt x="789" y="10448"/>
                    <a:pt x="1721" y="10966"/>
                    <a:pt x="2758" y="12002"/>
                  </a:cubicBezTo>
                  <a:cubicBezTo>
                    <a:pt x="3546" y="12769"/>
                    <a:pt x="3981" y="13557"/>
                    <a:pt x="4147" y="14158"/>
                  </a:cubicBezTo>
                  <a:cubicBezTo>
                    <a:pt x="4230" y="14075"/>
                    <a:pt x="4313" y="14075"/>
                    <a:pt x="4416" y="14075"/>
                  </a:cubicBezTo>
                  <a:cubicBezTo>
                    <a:pt x="5266" y="13557"/>
                    <a:pt x="6220" y="13039"/>
                    <a:pt x="7007" y="12334"/>
                  </a:cubicBezTo>
                  <a:cubicBezTo>
                    <a:pt x="7774" y="11650"/>
                    <a:pt x="8562" y="10966"/>
                    <a:pt x="9246" y="10178"/>
                  </a:cubicBezTo>
                  <a:cubicBezTo>
                    <a:pt x="10531" y="8540"/>
                    <a:pt x="11671" y="6820"/>
                    <a:pt x="12604" y="4913"/>
                  </a:cubicBezTo>
                  <a:cubicBezTo>
                    <a:pt x="12791" y="4478"/>
                    <a:pt x="13040" y="3959"/>
                    <a:pt x="13226" y="3524"/>
                  </a:cubicBezTo>
                  <a:cubicBezTo>
                    <a:pt x="12190" y="1886"/>
                    <a:pt x="10635" y="684"/>
                    <a:pt x="924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1081525" y="2292950"/>
              <a:ext cx="263275" cy="275250"/>
            </a:xfrm>
            <a:custGeom>
              <a:avLst/>
              <a:gdLst/>
              <a:ahLst/>
              <a:cxnLst/>
              <a:rect l="l" t="t" r="r" b="b"/>
              <a:pathLst>
                <a:path w="10531" h="11010" extrusionOk="0">
                  <a:moveTo>
                    <a:pt x="8719" y="1"/>
                  </a:moveTo>
                  <a:cubicBezTo>
                    <a:pt x="8466" y="1"/>
                    <a:pt x="8236" y="40"/>
                    <a:pt x="8043" y="127"/>
                  </a:cubicBezTo>
                  <a:cubicBezTo>
                    <a:pt x="6737" y="728"/>
                    <a:pt x="5348" y="1681"/>
                    <a:pt x="4146" y="2967"/>
                  </a:cubicBezTo>
                  <a:cubicBezTo>
                    <a:pt x="2591" y="4604"/>
                    <a:pt x="1306" y="6511"/>
                    <a:pt x="601" y="8667"/>
                  </a:cubicBezTo>
                  <a:cubicBezTo>
                    <a:pt x="270" y="9455"/>
                    <a:pt x="83" y="10222"/>
                    <a:pt x="0" y="11010"/>
                  </a:cubicBezTo>
                  <a:cubicBezTo>
                    <a:pt x="108" y="10834"/>
                    <a:pt x="366" y="10738"/>
                    <a:pt x="727" y="10738"/>
                  </a:cubicBezTo>
                  <a:cubicBezTo>
                    <a:pt x="921" y="10738"/>
                    <a:pt x="1143" y="10765"/>
                    <a:pt x="1389" y="10823"/>
                  </a:cubicBezTo>
                  <a:cubicBezTo>
                    <a:pt x="1472" y="10657"/>
                    <a:pt x="1472" y="10491"/>
                    <a:pt x="1555" y="10305"/>
                  </a:cubicBezTo>
                  <a:cubicBezTo>
                    <a:pt x="1721" y="10056"/>
                    <a:pt x="1824" y="9787"/>
                    <a:pt x="1990" y="9538"/>
                  </a:cubicBezTo>
                  <a:cubicBezTo>
                    <a:pt x="1721" y="9455"/>
                    <a:pt x="1389" y="9372"/>
                    <a:pt x="1120" y="9372"/>
                  </a:cubicBezTo>
                  <a:cubicBezTo>
                    <a:pt x="1306" y="9185"/>
                    <a:pt x="1555" y="9102"/>
                    <a:pt x="1824" y="9102"/>
                  </a:cubicBezTo>
                  <a:cubicBezTo>
                    <a:pt x="1990" y="8750"/>
                    <a:pt x="2073" y="8501"/>
                    <a:pt x="2239" y="8149"/>
                  </a:cubicBezTo>
                  <a:lnTo>
                    <a:pt x="2073" y="8149"/>
                  </a:lnTo>
                  <a:cubicBezTo>
                    <a:pt x="1990" y="8232"/>
                    <a:pt x="1907" y="8336"/>
                    <a:pt x="1824" y="8336"/>
                  </a:cubicBezTo>
                  <a:lnTo>
                    <a:pt x="1638" y="8336"/>
                  </a:lnTo>
                  <a:cubicBezTo>
                    <a:pt x="1472" y="8232"/>
                    <a:pt x="1472" y="7983"/>
                    <a:pt x="1555" y="7817"/>
                  </a:cubicBezTo>
                  <a:cubicBezTo>
                    <a:pt x="1616" y="7680"/>
                    <a:pt x="1779" y="7599"/>
                    <a:pt x="1893" y="7599"/>
                  </a:cubicBezTo>
                  <a:cubicBezTo>
                    <a:pt x="1934" y="7599"/>
                    <a:pt x="1968" y="7609"/>
                    <a:pt x="1990" y="7631"/>
                  </a:cubicBezTo>
                  <a:cubicBezTo>
                    <a:pt x="2073" y="7631"/>
                    <a:pt x="2073" y="7631"/>
                    <a:pt x="2073" y="7714"/>
                  </a:cubicBezTo>
                  <a:lnTo>
                    <a:pt x="2508" y="7714"/>
                  </a:lnTo>
                  <a:cubicBezTo>
                    <a:pt x="2674" y="7382"/>
                    <a:pt x="2861" y="7112"/>
                    <a:pt x="3027" y="6864"/>
                  </a:cubicBezTo>
                  <a:cubicBezTo>
                    <a:pt x="2944" y="6781"/>
                    <a:pt x="2861" y="6781"/>
                    <a:pt x="2861" y="6781"/>
                  </a:cubicBezTo>
                  <a:cubicBezTo>
                    <a:pt x="2757" y="6864"/>
                    <a:pt x="2674" y="6947"/>
                    <a:pt x="2591" y="6947"/>
                  </a:cubicBezTo>
                  <a:lnTo>
                    <a:pt x="2426" y="6947"/>
                  </a:lnTo>
                  <a:cubicBezTo>
                    <a:pt x="2239" y="6781"/>
                    <a:pt x="2239" y="6594"/>
                    <a:pt x="2343" y="6428"/>
                  </a:cubicBezTo>
                  <a:cubicBezTo>
                    <a:pt x="2463" y="6309"/>
                    <a:pt x="2583" y="6221"/>
                    <a:pt x="2710" y="6221"/>
                  </a:cubicBezTo>
                  <a:cubicBezTo>
                    <a:pt x="2759" y="6221"/>
                    <a:pt x="2809" y="6234"/>
                    <a:pt x="2861" y="6263"/>
                  </a:cubicBezTo>
                  <a:lnTo>
                    <a:pt x="2861" y="6346"/>
                  </a:lnTo>
                  <a:lnTo>
                    <a:pt x="3275" y="6346"/>
                  </a:lnTo>
                  <a:cubicBezTo>
                    <a:pt x="3462" y="6076"/>
                    <a:pt x="3711" y="5827"/>
                    <a:pt x="3897" y="5558"/>
                  </a:cubicBezTo>
                  <a:lnTo>
                    <a:pt x="3794" y="5558"/>
                  </a:lnTo>
                  <a:cubicBezTo>
                    <a:pt x="3711" y="5558"/>
                    <a:pt x="3628" y="5641"/>
                    <a:pt x="3545" y="5641"/>
                  </a:cubicBezTo>
                  <a:cubicBezTo>
                    <a:pt x="3462" y="5641"/>
                    <a:pt x="3379" y="5641"/>
                    <a:pt x="3379" y="5558"/>
                  </a:cubicBezTo>
                  <a:cubicBezTo>
                    <a:pt x="3193" y="5475"/>
                    <a:pt x="3193" y="5309"/>
                    <a:pt x="3379" y="5122"/>
                  </a:cubicBezTo>
                  <a:cubicBezTo>
                    <a:pt x="3440" y="5001"/>
                    <a:pt x="3589" y="4924"/>
                    <a:pt x="3698" y="4924"/>
                  </a:cubicBezTo>
                  <a:cubicBezTo>
                    <a:pt x="3737" y="4924"/>
                    <a:pt x="3771" y="4934"/>
                    <a:pt x="3794" y="4957"/>
                  </a:cubicBezTo>
                  <a:lnTo>
                    <a:pt x="3897" y="5040"/>
                  </a:lnTo>
                  <a:lnTo>
                    <a:pt x="4229" y="5040"/>
                  </a:lnTo>
                  <a:cubicBezTo>
                    <a:pt x="4312" y="4957"/>
                    <a:pt x="4498" y="4791"/>
                    <a:pt x="4581" y="4604"/>
                  </a:cubicBezTo>
                  <a:cubicBezTo>
                    <a:pt x="4747" y="4521"/>
                    <a:pt x="4830" y="4356"/>
                    <a:pt x="4934" y="4273"/>
                  </a:cubicBezTo>
                  <a:lnTo>
                    <a:pt x="4830" y="4273"/>
                  </a:lnTo>
                  <a:cubicBezTo>
                    <a:pt x="4747" y="4356"/>
                    <a:pt x="4664" y="4356"/>
                    <a:pt x="4581" y="4356"/>
                  </a:cubicBezTo>
                  <a:cubicBezTo>
                    <a:pt x="4498" y="4356"/>
                    <a:pt x="4416" y="4356"/>
                    <a:pt x="4416" y="4273"/>
                  </a:cubicBezTo>
                  <a:cubicBezTo>
                    <a:pt x="4229" y="4190"/>
                    <a:pt x="4312" y="4003"/>
                    <a:pt x="4416" y="3837"/>
                  </a:cubicBezTo>
                  <a:cubicBezTo>
                    <a:pt x="4519" y="3734"/>
                    <a:pt x="4622" y="3655"/>
                    <a:pt x="4730" y="3655"/>
                  </a:cubicBezTo>
                  <a:cubicBezTo>
                    <a:pt x="4796" y="3655"/>
                    <a:pt x="4863" y="3684"/>
                    <a:pt x="4934" y="3754"/>
                  </a:cubicBezTo>
                  <a:cubicBezTo>
                    <a:pt x="5100" y="3754"/>
                    <a:pt x="5183" y="3837"/>
                    <a:pt x="5348" y="3837"/>
                  </a:cubicBezTo>
                  <a:lnTo>
                    <a:pt x="6136" y="3050"/>
                  </a:lnTo>
                  <a:lnTo>
                    <a:pt x="6053" y="3050"/>
                  </a:lnTo>
                  <a:cubicBezTo>
                    <a:pt x="5970" y="3050"/>
                    <a:pt x="5867" y="3153"/>
                    <a:pt x="5784" y="3153"/>
                  </a:cubicBezTo>
                  <a:cubicBezTo>
                    <a:pt x="5701" y="3153"/>
                    <a:pt x="5618" y="3050"/>
                    <a:pt x="5618" y="2967"/>
                  </a:cubicBezTo>
                  <a:cubicBezTo>
                    <a:pt x="5535" y="2884"/>
                    <a:pt x="5535" y="2635"/>
                    <a:pt x="5701" y="2531"/>
                  </a:cubicBezTo>
                  <a:cubicBezTo>
                    <a:pt x="5784" y="2448"/>
                    <a:pt x="5872" y="2407"/>
                    <a:pt x="5960" y="2407"/>
                  </a:cubicBezTo>
                  <a:cubicBezTo>
                    <a:pt x="6048" y="2407"/>
                    <a:pt x="6136" y="2448"/>
                    <a:pt x="6219" y="2531"/>
                  </a:cubicBezTo>
                  <a:cubicBezTo>
                    <a:pt x="6302" y="2531"/>
                    <a:pt x="6488" y="2635"/>
                    <a:pt x="6571" y="2718"/>
                  </a:cubicBezTo>
                  <a:cubicBezTo>
                    <a:pt x="6820" y="2448"/>
                    <a:pt x="7090" y="2283"/>
                    <a:pt x="7421" y="2013"/>
                  </a:cubicBezTo>
                  <a:lnTo>
                    <a:pt x="7090" y="2013"/>
                  </a:lnTo>
                  <a:cubicBezTo>
                    <a:pt x="7007" y="2013"/>
                    <a:pt x="6820" y="2013"/>
                    <a:pt x="6820" y="1930"/>
                  </a:cubicBezTo>
                  <a:cubicBezTo>
                    <a:pt x="6737" y="1764"/>
                    <a:pt x="6820" y="1599"/>
                    <a:pt x="7007" y="1495"/>
                  </a:cubicBezTo>
                  <a:cubicBezTo>
                    <a:pt x="7090" y="1412"/>
                    <a:pt x="7173" y="1371"/>
                    <a:pt x="7245" y="1371"/>
                  </a:cubicBezTo>
                  <a:cubicBezTo>
                    <a:pt x="7318" y="1371"/>
                    <a:pt x="7380" y="1412"/>
                    <a:pt x="7421" y="1495"/>
                  </a:cubicBezTo>
                  <a:lnTo>
                    <a:pt x="7525" y="1495"/>
                  </a:lnTo>
                  <a:cubicBezTo>
                    <a:pt x="7608" y="1599"/>
                    <a:pt x="7774" y="1681"/>
                    <a:pt x="7857" y="1681"/>
                  </a:cubicBezTo>
                  <a:cubicBezTo>
                    <a:pt x="8126" y="1599"/>
                    <a:pt x="8375" y="1412"/>
                    <a:pt x="8644" y="1246"/>
                  </a:cubicBezTo>
                  <a:cubicBezTo>
                    <a:pt x="8458" y="1163"/>
                    <a:pt x="8292" y="1163"/>
                    <a:pt x="8126" y="1080"/>
                  </a:cubicBezTo>
                  <a:cubicBezTo>
                    <a:pt x="8307" y="979"/>
                    <a:pt x="8518" y="908"/>
                    <a:pt x="8730" y="908"/>
                  </a:cubicBezTo>
                  <a:cubicBezTo>
                    <a:pt x="8907" y="908"/>
                    <a:pt x="9085" y="958"/>
                    <a:pt x="9245" y="1080"/>
                  </a:cubicBezTo>
                  <a:cubicBezTo>
                    <a:pt x="9328" y="1080"/>
                    <a:pt x="9411" y="1163"/>
                    <a:pt x="9411" y="1246"/>
                  </a:cubicBezTo>
                  <a:lnTo>
                    <a:pt x="9494" y="1163"/>
                  </a:lnTo>
                  <a:lnTo>
                    <a:pt x="9411" y="1163"/>
                  </a:lnTo>
                  <a:cubicBezTo>
                    <a:pt x="9681" y="977"/>
                    <a:pt x="9847" y="894"/>
                    <a:pt x="10116" y="728"/>
                  </a:cubicBezTo>
                  <a:cubicBezTo>
                    <a:pt x="10282" y="645"/>
                    <a:pt x="10448" y="562"/>
                    <a:pt x="10531" y="458"/>
                  </a:cubicBezTo>
                  <a:cubicBezTo>
                    <a:pt x="9897" y="177"/>
                    <a:pt x="9255" y="1"/>
                    <a:pt x="8719"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1221950" y="2371775"/>
              <a:ext cx="25950" cy="21275"/>
            </a:xfrm>
            <a:custGeom>
              <a:avLst/>
              <a:gdLst/>
              <a:ahLst/>
              <a:cxnLst/>
              <a:rect l="l" t="t" r="r" b="b"/>
              <a:pathLst>
                <a:path w="1038" h="851" extrusionOk="0">
                  <a:moveTo>
                    <a:pt x="871" y="0"/>
                  </a:moveTo>
                  <a:cubicBezTo>
                    <a:pt x="602" y="249"/>
                    <a:pt x="250" y="518"/>
                    <a:pt x="1" y="767"/>
                  </a:cubicBezTo>
                  <a:cubicBezTo>
                    <a:pt x="84" y="850"/>
                    <a:pt x="84" y="850"/>
                    <a:pt x="167" y="850"/>
                  </a:cubicBezTo>
                  <a:cubicBezTo>
                    <a:pt x="436" y="601"/>
                    <a:pt x="685" y="332"/>
                    <a:pt x="1037" y="83"/>
                  </a:cubicBezTo>
                  <a:cubicBezTo>
                    <a:pt x="954" y="83"/>
                    <a:pt x="954"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1193975" y="2401825"/>
              <a:ext cx="23875" cy="21800"/>
            </a:xfrm>
            <a:custGeom>
              <a:avLst/>
              <a:gdLst/>
              <a:ahLst/>
              <a:cxnLst/>
              <a:rect l="l" t="t" r="r" b="b"/>
              <a:pathLst>
                <a:path w="955" h="872" extrusionOk="0">
                  <a:moveTo>
                    <a:pt x="767" y="1"/>
                  </a:moveTo>
                  <a:cubicBezTo>
                    <a:pt x="685" y="83"/>
                    <a:pt x="519" y="166"/>
                    <a:pt x="436" y="353"/>
                  </a:cubicBezTo>
                  <a:cubicBezTo>
                    <a:pt x="332" y="519"/>
                    <a:pt x="166" y="685"/>
                    <a:pt x="0" y="871"/>
                  </a:cubicBezTo>
                  <a:lnTo>
                    <a:pt x="166" y="871"/>
                  </a:lnTo>
                  <a:cubicBezTo>
                    <a:pt x="332" y="767"/>
                    <a:pt x="436" y="602"/>
                    <a:pt x="602" y="436"/>
                  </a:cubicBezTo>
                  <a:cubicBezTo>
                    <a:pt x="685" y="353"/>
                    <a:pt x="850" y="166"/>
                    <a:pt x="954" y="83"/>
                  </a:cubicBezTo>
                  <a:cubicBezTo>
                    <a:pt x="850" y="1"/>
                    <a:pt x="850" y="1"/>
                    <a:pt x="76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5"/>
            <p:cNvSpPr/>
            <p:nvPr/>
          </p:nvSpPr>
          <p:spPr>
            <a:xfrm>
              <a:off x="1254100" y="2347925"/>
              <a:ext cx="23850" cy="17125"/>
            </a:xfrm>
            <a:custGeom>
              <a:avLst/>
              <a:gdLst/>
              <a:ahLst/>
              <a:cxnLst/>
              <a:rect l="l" t="t" r="r" b="b"/>
              <a:pathLst>
                <a:path w="954" h="685" extrusionOk="0">
                  <a:moveTo>
                    <a:pt x="871" y="1"/>
                  </a:moveTo>
                  <a:cubicBezTo>
                    <a:pt x="518" y="167"/>
                    <a:pt x="270" y="436"/>
                    <a:pt x="0" y="602"/>
                  </a:cubicBezTo>
                  <a:cubicBezTo>
                    <a:pt x="0" y="685"/>
                    <a:pt x="104" y="685"/>
                    <a:pt x="104" y="685"/>
                  </a:cubicBezTo>
                  <a:cubicBezTo>
                    <a:pt x="352" y="519"/>
                    <a:pt x="622" y="249"/>
                    <a:pt x="954" y="84"/>
                  </a:cubicBezTo>
                  <a:cubicBezTo>
                    <a:pt x="871" y="84"/>
                    <a:pt x="871" y="1"/>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1286725" y="2328225"/>
              <a:ext cx="21800" cy="13000"/>
            </a:xfrm>
            <a:custGeom>
              <a:avLst/>
              <a:gdLst/>
              <a:ahLst/>
              <a:cxnLst/>
              <a:rect l="l" t="t" r="r" b="b"/>
              <a:pathLst>
                <a:path w="872" h="520" extrusionOk="0">
                  <a:moveTo>
                    <a:pt x="768" y="1"/>
                  </a:moveTo>
                  <a:cubicBezTo>
                    <a:pt x="519" y="188"/>
                    <a:pt x="250" y="353"/>
                    <a:pt x="1" y="519"/>
                  </a:cubicBezTo>
                  <a:lnTo>
                    <a:pt x="84" y="519"/>
                  </a:lnTo>
                  <a:cubicBezTo>
                    <a:pt x="353" y="353"/>
                    <a:pt x="602" y="188"/>
                    <a:pt x="87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1135425" y="2498725"/>
              <a:ext cx="12975" cy="21800"/>
            </a:xfrm>
            <a:custGeom>
              <a:avLst/>
              <a:gdLst/>
              <a:ahLst/>
              <a:cxnLst/>
              <a:rect l="l" t="t" r="r" b="b"/>
              <a:pathLst>
                <a:path w="519" h="872" extrusionOk="0">
                  <a:moveTo>
                    <a:pt x="435" y="1"/>
                  </a:moveTo>
                  <a:cubicBezTo>
                    <a:pt x="270" y="270"/>
                    <a:pt x="187" y="623"/>
                    <a:pt x="0" y="871"/>
                  </a:cubicBezTo>
                  <a:lnTo>
                    <a:pt x="83" y="871"/>
                  </a:lnTo>
                  <a:cubicBezTo>
                    <a:pt x="187" y="623"/>
                    <a:pt x="352" y="353"/>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1150450" y="2464525"/>
              <a:ext cx="17650" cy="23875"/>
            </a:xfrm>
            <a:custGeom>
              <a:avLst/>
              <a:gdLst/>
              <a:ahLst/>
              <a:cxnLst/>
              <a:rect l="l" t="t" r="r" b="b"/>
              <a:pathLst>
                <a:path w="706" h="955" extrusionOk="0">
                  <a:moveTo>
                    <a:pt x="622" y="1"/>
                  </a:moveTo>
                  <a:cubicBezTo>
                    <a:pt x="353" y="332"/>
                    <a:pt x="187" y="602"/>
                    <a:pt x="0" y="954"/>
                  </a:cubicBezTo>
                  <a:lnTo>
                    <a:pt x="187" y="954"/>
                  </a:lnTo>
                  <a:cubicBezTo>
                    <a:pt x="353" y="685"/>
                    <a:pt x="518" y="332"/>
                    <a:pt x="705" y="84"/>
                  </a:cubicBezTo>
                  <a:lnTo>
                    <a:pt x="62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1172200" y="2431875"/>
              <a:ext cx="19725" cy="23875"/>
            </a:xfrm>
            <a:custGeom>
              <a:avLst/>
              <a:gdLst/>
              <a:ahLst/>
              <a:cxnLst/>
              <a:rect l="l" t="t" r="r" b="b"/>
              <a:pathLst>
                <a:path w="789" h="955" extrusionOk="0">
                  <a:moveTo>
                    <a:pt x="602" y="1"/>
                  </a:moveTo>
                  <a:cubicBezTo>
                    <a:pt x="353" y="353"/>
                    <a:pt x="167" y="602"/>
                    <a:pt x="1" y="871"/>
                  </a:cubicBezTo>
                  <a:lnTo>
                    <a:pt x="84" y="954"/>
                  </a:lnTo>
                  <a:cubicBezTo>
                    <a:pt x="353" y="706"/>
                    <a:pt x="519" y="353"/>
                    <a:pt x="789" y="84"/>
                  </a:cubicBezTo>
                  <a:cubicBezTo>
                    <a:pt x="685" y="84"/>
                    <a:pt x="602" y="84"/>
                    <a:pt x="6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5"/>
          <p:cNvGrpSpPr/>
          <p:nvPr/>
        </p:nvGrpSpPr>
        <p:grpSpPr>
          <a:xfrm rot="-1195919">
            <a:off x="1345812" y="1481232"/>
            <a:ext cx="1082688" cy="1207732"/>
            <a:chOff x="4676975" y="3131500"/>
            <a:chExt cx="565400" cy="630700"/>
          </a:xfrm>
        </p:grpSpPr>
        <p:sp>
          <p:nvSpPr>
            <p:cNvPr id="880" name="Google Shape;880;p45"/>
            <p:cNvSpPr/>
            <p:nvPr/>
          </p:nvSpPr>
          <p:spPr>
            <a:xfrm>
              <a:off x="4676975" y="3131500"/>
              <a:ext cx="565400" cy="630700"/>
            </a:xfrm>
            <a:custGeom>
              <a:avLst/>
              <a:gdLst/>
              <a:ahLst/>
              <a:cxnLst/>
              <a:rect l="l" t="t" r="r" b="b"/>
              <a:pathLst>
                <a:path w="22616" h="25228" extrusionOk="0">
                  <a:moveTo>
                    <a:pt x="11567" y="0"/>
                  </a:moveTo>
                  <a:cubicBezTo>
                    <a:pt x="11132" y="0"/>
                    <a:pt x="10613" y="0"/>
                    <a:pt x="9929" y="83"/>
                  </a:cubicBezTo>
                  <a:cubicBezTo>
                    <a:pt x="9494" y="187"/>
                    <a:pt x="8976" y="352"/>
                    <a:pt x="8458" y="518"/>
                  </a:cubicBezTo>
                  <a:cubicBezTo>
                    <a:pt x="7587" y="788"/>
                    <a:pt x="6737" y="1223"/>
                    <a:pt x="5701" y="1824"/>
                  </a:cubicBezTo>
                  <a:cubicBezTo>
                    <a:pt x="4830" y="2425"/>
                    <a:pt x="4146" y="3109"/>
                    <a:pt x="3441" y="3711"/>
                  </a:cubicBezTo>
                  <a:cubicBezTo>
                    <a:pt x="3109" y="4063"/>
                    <a:pt x="2757" y="4498"/>
                    <a:pt x="2405" y="4851"/>
                  </a:cubicBezTo>
                  <a:cubicBezTo>
                    <a:pt x="2239" y="5182"/>
                    <a:pt x="1969" y="5535"/>
                    <a:pt x="1721" y="5887"/>
                  </a:cubicBezTo>
                  <a:cubicBezTo>
                    <a:pt x="1368" y="6136"/>
                    <a:pt x="1120" y="6571"/>
                    <a:pt x="767" y="7006"/>
                  </a:cubicBezTo>
                  <a:lnTo>
                    <a:pt x="415" y="8043"/>
                  </a:lnTo>
                  <a:lnTo>
                    <a:pt x="332" y="8209"/>
                  </a:lnTo>
                  <a:lnTo>
                    <a:pt x="332" y="8478"/>
                  </a:lnTo>
                  <a:cubicBezTo>
                    <a:pt x="0" y="10800"/>
                    <a:pt x="1037" y="14262"/>
                    <a:pt x="1638" y="16065"/>
                  </a:cubicBezTo>
                  <a:cubicBezTo>
                    <a:pt x="1804" y="16583"/>
                    <a:pt x="1886" y="17019"/>
                    <a:pt x="2073" y="17371"/>
                  </a:cubicBezTo>
                  <a:cubicBezTo>
                    <a:pt x="2322" y="18407"/>
                    <a:pt x="2591" y="19444"/>
                    <a:pt x="3524" y="20729"/>
                  </a:cubicBezTo>
                  <a:cubicBezTo>
                    <a:pt x="3959" y="21434"/>
                    <a:pt x="4478" y="22118"/>
                    <a:pt x="5079" y="22719"/>
                  </a:cubicBezTo>
                  <a:cubicBezTo>
                    <a:pt x="6633" y="24274"/>
                    <a:pt x="8810" y="25227"/>
                    <a:pt x="11049" y="25227"/>
                  </a:cubicBezTo>
                  <a:cubicBezTo>
                    <a:pt x="12251" y="25227"/>
                    <a:pt x="13557" y="24958"/>
                    <a:pt x="14676" y="24357"/>
                  </a:cubicBezTo>
                  <a:cubicBezTo>
                    <a:pt x="17267" y="23237"/>
                    <a:pt x="18656" y="21330"/>
                    <a:pt x="19071" y="19962"/>
                  </a:cubicBezTo>
                  <a:cubicBezTo>
                    <a:pt x="19071" y="19879"/>
                    <a:pt x="19071" y="19879"/>
                    <a:pt x="19174" y="19776"/>
                  </a:cubicBezTo>
                  <a:cubicBezTo>
                    <a:pt x="19257" y="19527"/>
                    <a:pt x="19340" y="19257"/>
                    <a:pt x="19423" y="19009"/>
                  </a:cubicBezTo>
                  <a:cubicBezTo>
                    <a:pt x="19506" y="18843"/>
                    <a:pt x="19506" y="18573"/>
                    <a:pt x="19589" y="18407"/>
                  </a:cubicBezTo>
                  <a:lnTo>
                    <a:pt x="19693" y="18055"/>
                  </a:lnTo>
                  <a:cubicBezTo>
                    <a:pt x="19941" y="17454"/>
                    <a:pt x="20211" y="16853"/>
                    <a:pt x="20460" y="16335"/>
                  </a:cubicBezTo>
                  <a:lnTo>
                    <a:pt x="20625" y="15816"/>
                  </a:lnTo>
                  <a:cubicBezTo>
                    <a:pt x="20895" y="15381"/>
                    <a:pt x="21061" y="14946"/>
                    <a:pt x="21247" y="14427"/>
                  </a:cubicBezTo>
                  <a:cubicBezTo>
                    <a:pt x="21579" y="13743"/>
                    <a:pt x="21849" y="13039"/>
                    <a:pt x="22014" y="12437"/>
                  </a:cubicBezTo>
                  <a:cubicBezTo>
                    <a:pt x="22450" y="10966"/>
                    <a:pt x="22615" y="9515"/>
                    <a:pt x="22450" y="8043"/>
                  </a:cubicBezTo>
                  <a:cubicBezTo>
                    <a:pt x="22367" y="7442"/>
                    <a:pt x="22284" y="6571"/>
                    <a:pt x="21849" y="5701"/>
                  </a:cubicBezTo>
                  <a:cubicBezTo>
                    <a:pt x="21579" y="5182"/>
                    <a:pt x="21247" y="4747"/>
                    <a:pt x="20812" y="4415"/>
                  </a:cubicBezTo>
                  <a:cubicBezTo>
                    <a:pt x="20625" y="4332"/>
                    <a:pt x="20460" y="4229"/>
                    <a:pt x="20211" y="4229"/>
                  </a:cubicBezTo>
                  <a:cubicBezTo>
                    <a:pt x="19589" y="3192"/>
                    <a:pt x="18822" y="2508"/>
                    <a:pt x="17869" y="2260"/>
                  </a:cubicBezTo>
                  <a:lnTo>
                    <a:pt x="17786" y="2260"/>
                  </a:lnTo>
                  <a:cubicBezTo>
                    <a:pt x="17620" y="2156"/>
                    <a:pt x="17433" y="2156"/>
                    <a:pt x="17267" y="2156"/>
                  </a:cubicBezTo>
                  <a:cubicBezTo>
                    <a:pt x="16915" y="1741"/>
                    <a:pt x="16397" y="1223"/>
                    <a:pt x="15630" y="954"/>
                  </a:cubicBezTo>
                  <a:lnTo>
                    <a:pt x="15029" y="788"/>
                  </a:lnTo>
                  <a:lnTo>
                    <a:pt x="14925" y="788"/>
                  </a:lnTo>
                  <a:cubicBezTo>
                    <a:pt x="14676" y="788"/>
                    <a:pt x="14407" y="788"/>
                    <a:pt x="14158" y="871"/>
                  </a:cubicBezTo>
                  <a:cubicBezTo>
                    <a:pt x="13723" y="518"/>
                    <a:pt x="13287" y="352"/>
                    <a:pt x="12956" y="270"/>
                  </a:cubicBezTo>
                  <a:cubicBezTo>
                    <a:pt x="12769" y="187"/>
                    <a:pt x="12334" y="83"/>
                    <a:pt x="12334" y="83"/>
                  </a:cubicBezTo>
                  <a:lnTo>
                    <a:pt x="1156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4823625" y="349890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5"/>
            <p:cNvSpPr/>
            <p:nvPr/>
          </p:nvSpPr>
          <p:spPr>
            <a:xfrm>
              <a:off x="4709100" y="3268500"/>
              <a:ext cx="499075" cy="458375"/>
            </a:xfrm>
            <a:custGeom>
              <a:avLst/>
              <a:gdLst/>
              <a:ahLst/>
              <a:cxnLst/>
              <a:rect l="l" t="t" r="r" b="b"/>
              <a:pathLst>
                <a:path w="19963" h="18335" extrusionOk="0">
                  <a:moveTo>
                    <a:pt x="16148" y="14047"/>
                  </a:moveTo>
                  <a:cubicBezTo>
                    <a:pt x="15899" y="14296"/>
                    <a:pt x="15713" y="14565"/>
                    <a:pt x="15464" y="14814"/>
                  </a:cubicBezTo>
                  <a:cubicBezTo>
                    <a:pt x="15630" y="14565"/>
                    <a:pt x="15899" y="14296"/>
                    <a:pt x="16065" y="14047"/>
                  </a:cubicBezTo>
                  <a:close/>
                  <a:moveTo>
                    <a:pt x="3110" y="12575"/>
                  </a:moveTo>
                  <a:lnTo>
                    <a:pt x="3110" y="12575"/>
                  </a:lnTo>
                  <a:cubicBezTo>
                    <a:pt x="3379" y="13176"/>
                    <a:pt x="3711" y="13777"/>
                    <a:pt x="4146" y="14399"/>
                  </a:cubicBezTo>
                  <a:cubicBezTo>
                    <a:pt x="4581" y="14917"/>
                    <a:pt x="5017" y="15519"/>
                    <a:pt x="5452" y="15954"/>
                  </a:cubicBezTo>
                  <a:cubicBezTo>
                    <a:pt x="5970" y="16368"/>
                    <a:pt x="6571" y="16804"/>
                    <a:pt x="7173" y="17156"/>
                  </a:cubicBezTo>
                  <a:cubicBezTo>
                    <a:pt x="7774" y="17405"/>
                    <a:pt x="8458" y="17591"/>
                    <a:pt x="9080" y="17591"/>
                  </a:cubicBezTo>
                  <a:cubicBezTo>
                    <a:pt x="9280" y="17616"/>
                    <a:pt x="9480" y="17626"/>
                    <a:pt x="9681" y="17626"/>
                  </a:cubicBezTo>
                  <a:cubicBezTo>
                    <a:pt x="10166" y="17626"/>
                    <a:pt x="10654" y="17567"/>
                    <a:pt x="11153" y="17509"/>
                  </a:cubicBezTo>
                  <a:cubicBezTo>
                    <a:pt x="11837" y="17322"/>
                    <a:pt x="12438" y="17156"/>
                    <a:pt x="13039" y="16804"/>
                  </a:cubicBezTo>
                  <a:cubicBezTo>
                    <a:pt x="13640" y="16472"/>
                    <a:pt x="14262" y="16037"/>
                    <a:pt x="14780" y="15601"/>
                  </a:cubicBezTo>
                  <a:cubicBezTo>
                    <a:pt x="14946" y="15332"/>
                    <a:pt x="15195" y="15083"/>
                    <a:pt x="15464" y="14814"/>
                  </a:cubicBezTo>
                  <a:lnTo>
                    <a:pt x="15464" y="14814"/>
                  </a:lnTo>
                  <a:cubicBezTo>
                    <a:pt x="15298" y="15166"/>
                    <a:pt x="15029" y="15436"/>
                    <a:pt x="14780" y="15684"/>
                  </a:cubicBezTo>
                  <a:cubicBezTo>
                    <a:pt x="14345" y="16203"/>
                    <a:pt x="13744" y="16638"/>
                    <a:pt x="13122" y="16990"/>
                  </a:cubicBezTo>
                  <a:cubicBezTo>
                    <a:pt x="12067" y="17590"/>
                    <a:pt x="10805" y="17856"/>
                    <a:pt x="9587" y="17856"/>
                  </a:cubicBezTo>
                  <a:cubicBezTo>
                    <a:pt x="9417" y="17856"/>
                    <a:pt x="9247" y="17850"/>
                    <a:pt x="9080" y="17840"/>
                  </a:cubicBezTo>
                  <a:cubicBezTo>
                    <a:pt x="8375" y="17757"/>
                    <a:pt x="7691" y="17591"/>
                    <a:pt x="7090" y="17322"/>
                  </a:cubicBezTo>
                  <a:cubicBezTo>
                    <a:pt x="6489" y="16990"/>
                    <a:pt x="5867" y="16555"/>
                    <a:pt x="5348" y="16037"/>
                  </a:cubicBezTo>
                  <a:cubicBezTo>
                    <a:pt x="4830" y="15601"/>
                    <a:pt x="4416" y="15000"/>
                    <a:pt x="4063" y="14482"/>
                  </a:cubicBezTo>
                  <a:cubicBezTo>
                    <a:pt x="3711" y="13881"/>
                    <a:pt x="3379" y="13259"/>
                    <a:pt x="3110" y="12575"/>
                  </a:cubicBezTo>
                  <a:close/>
                  <a:moveTo>
                    <a:pt x="18273" y="0"/>
                  </a:moveTo>
                  <a:cubicBezTo>
                    <a:pt x="18154" y="0"/>
                    <a:pt x="18027" y="20"/>
                    <a:pt x="17889" y="55"/>
                  </a:cubicBezTo>
                  <a:cubicBezTo>
                    <a:pt x="18138" y="138"/>
                    <a:pt x="18408" y="303"/>
                    <a:pt x="18574" y="490"/>
                  </a:cubicBezTo>
                  <a:cubicBezTo>
                    <a:pt x="18822" y="739"/>
                    <a:pt x="19009" y="1008"/>
                    <a:pt x="19092" y="1257"/>
                  </a:cubicBezTo>
                  <a:cubicBezTo>
                    <a:pt x="19340" y="1858"/>
                    <a:pt x="19340" y="2480"/>
                    <a:pt x="19340" y="3081"/>
                  </a:cubicBezTo>
                  <a:cubicBezTo>
                    <a:pt x="19340" y="3599"/>
                    <a:pt x="19258" y="4201"/>
                    <a:pt x="19092" y="4802"/>
                  </a:cubicBezTo>
                  <a:cubicBezTo>
                    <a:pt x="19009" y="5403"/>
                    <a:pt x="18822" y="5921"/>
                    <a:pt x="18656" y="6522"/>
                  </a:cubicBezTo>
                  <a:cubicBezTo>
                    <a:pt x="18491" y="7144"/>
                    <a:pt x="18304" y="7662"/>
                    <a:pt x="18138" y="8263"/>
                  </a:cubicBezTo>
                  <a:cubicBezTo>
                    <a:pt x="17889" y="8782"/>
                    <a:pt x="17620" y="9300"/>
                    <a:pt x="17454" y="9901"/>
                  </a:cubicBezTo>
                  <a:cubicBezTo>
                    <a:pt x="17185" y="10419"/>
                    <a:pt x="17019" y="10937"/>
                    <a:pt x="16853" y="11539"/>
                  </a:cubicBezTo>
                  <a:cubicBezTo>
                    <a:pt x="16666" y="11891"/>
                    <a:pt x="16584" y="12326"/>
                    <a:pt x="16501" y="12741"/>
                  </a:cubicBezTo>
                  <a:cubicBezTo>
                    <a:pt x="16418" y="12927"/>
                    <a:pt x="16418" y="13093"/>
                    <a:pt x="16418" y="13176"/>
                  </a:cubicBezTo>
                  <a:lnTo>
                    <a:pt x="16418" y="13259"/>
                  </a:lnTo>
                  <a:cubicBezTo>
                    <a:pt x="16231" y="13259"/>
                    <a:pt x="16065" y="13363"/>
                    <a:pt x="15982" y="13529"/>
                  </a:cubicBezTo>
                  <a:cubicBezTo>
                    <a:pt x="15817" y="13611"/>
                    <a:pt x="15713" y="13777"/>
                    <a:pt x="15547" y="13881"/>
                  </a:cubicBezTo>
                  <a:cubicBezTo>
                    <a:pt x="15381" y="14130"/>
                    <a:pt x="15112" y="14482"/>
                    <a:pt x="14863" y="14731"/>
                  </a:cubicBezTo>
                  <a:cubicBezTo>
                    <a:pt x="14345" y="15249"/>
                    <a:pt x="13827" y="15767"/>
                    <a:pt x="13225" y="16203"/>
                  </a:cubicBezTo>
                  <a:cubicBezTo>
                    <a:pt x="12604" y="16638"/>
                    <a:pt x="12002" y="16887"/>
                    <a:pt x="11235" y="17073"/>
                  </a:cubicBezTo>
                  <a:cubicBezTo>
                    <a:pt x="10789" y="17231"/>
                    <a:pt x="10350" y="17289"/>
                    <a:pt x="9894" y="17289"/>
                  </a:cubicBezTo>
                  <a:cubicBezTo>
                    <a:pt x="9630" y="17289"/>
                    <a:pt x="9360" y="17269"/>
                    <a:pt x="9080" y="17239"/>
                  </a:cubicBezTo>
                  <a:cubicBezTo>
                    <a:pt x="8375" y="17239"/>
                    <a:pt x="7608" y="17073"/>
                    <a:pt x="7007" y="16721"/>
                  </a:cubicBezTo>
                  <a:cubicBezTo>
                    <a:pt x="6302" y="16368"/>
                    <a:pt x="5784" y="15850"/>
                    <a:pt x="5266" y="15332"/>
                  </a:cubicBezTo>
                  <a:cubicBezTo>
                    <a:pt x="4830" y="14731"/>
                    <a:pt x="4499" y="14130"/>
                    <a:pt x="4146" y="13446"/>
                  </a:cubicBezTo>
                  <a:lnTo>
                    <a:pt x="3628" y="12492"/>
                  </a:lnTo>
                  <a:cubicBezTo>
                    <a:pt x="3545" y="12409"/>
                    <a:pt x="3462" y="12223"/>
                    <a:pt x="3276" y="12057"/>
                  </a:cubicBezTo>
                  <a:cubicBezTo>
                    <a:pt x="3276" y="11974"/>
                    <a:pt x="3193" y="11891"/>
                    <a:pt x="3110" y="11891"/>
                  </a:cubicBezTo>
                  <a:cubicBezTo>
                    <a:pt x="3068" y="11850"/>
                    <a:pt x="3027" y="11829"/>
                    <a:pt x="2996" y="11829"/>
                  </a:cubicBezTo>
                  <a:cubicBezTo>
                    <a:pt x="2965" y="11829"/>
                    <a:pt x="2944" y="11850"/>
                    <a:pt x="2944" y="11891"/>
                  </a:cubicBezTo>
                  <a:lnTo>
                    <a:pt x="2861" y="11891"/>
                  </a:lnTo>
                  <a:cubicBezTo>
                    <a:pt x="2861" y="10937"/>
                    <a:pt x="2674" y="10067"/>
                    <a:pt x="2509" y="9217"/>
                  </a:cubicBezTo>
                  <a:cubicBezTo>
                    <a:pt x="2239" y="8263"/>
                    <a:pt x="1990" y="7393"/>
                    <a:pt x="1721" y="6522"/>
                  </a:cubicBezTo>
                  <a:cubicBezTo>
                    <a:pt x="1555" y="5672"/>
                    <a:pt x="1389" y="4719"/>
                    <a:pt x="1306" y="3765"/>
                  </a:cubicBezTo>
                  <a:cubicBezTo>
                    <a:pt x="1306" y="3413"/>
                    <a:pt x="1389" y="2998"/>
                    <a:pt x="1472" y="2646"/>
                  </a:cubicBezTo>
                  <a:cubicBezTo>
                    <a:pt x="1203" y="2646"/>
                    <a:pt x="1037" y="2646"/>
                    <a:pt x="871" y="2729"/>
                  </a:cubicBezTo>
                  <a:cubicBezTo>
                    <a:pt x="788" y="2729"/>
                    <a:pt x="684" y="2812"/>
                    <a:pt x="601" y="2895"/>
                  </a:cubicBezTo>
                  <a:cubicBezTo>
                    <a:pt x="519" y="2895"/>
                    <a:pt x="519" y="2998"/>
                    <a:pt x="436" y="3081"/>
                  </a:cubicBezTo>
                  <a:cubicBezTo>
                    <a:pt x="0" y="5154"/>
                    <a:pt x="1120" y="8512"/>
                    <a:pt x="1638" y="10150"/>
                  </a:cubicBezTo>
                  <a:cubicBezTo>
                    <a:pt x="2343" y="12140"/>
                    <a:pt x="2239" y="12927"/>
                    <a:pt x="3462" y="14482"/>
                  </a:cubicBezTo>
                  <a:cubicBezTo>
                    <a:pt x="3794" y="15083"/>
                    <a:pt x="4229" y="15767"/>
                    <a:pt x="4747" y="16286"/>
                  </a:cubicBezTo>
                  <a:cubicBezTo>
                    <a:pt x="5869" y="17407"/>
                    <a:pt x="7681" y="18334"/>
                    <a:pt x="9797" y="18334"/>
                  </a:cubicBezTo>
                  <a:cubicBezTo>
                    <a:pt x="10771" y="18334"/>
                    <a:pt x="11808" y="18138"/>
                    <a:pt x="12873" y="17674"/>
                  </a:cubicBezTo>
                  <a:cubicBezTo>
                    <a:pt x="15029" y="16638"/>
                    <a:pt x="16148" y="15083"/>
                    <a:pt x="16501" y="14047"/>
                  </a:cubicBezTo>
                  <a:lnTo>
                    <a:pt x="16501" y="13881"/>
                  </a:lnTo>
                  <a:cubicBezTo>
                    <a:pt x="16584" y="13611"/>
                    <a:pt x="16749" y="13363"/>
                    <a:pt x="16853" y="13093"/>
                  </a:cubicBezTo>
                  <a:cubicBezTo>
                    <a:pt x="16936" y="12845"/>
                    <a:pt x="17019" y="12492"/>
                    <a:pt x="17102" y="12140"/>
                  </a:cubicBezTo>
                  <a:cubicBezTo>
                    <a:pt x="17371" y="11539"/>
                    <a:pt x="17620" y="10855"/>
                    <a:pt x="17889" y="10253"/>
                  </a:cubicBezTo>
                  <a:cubicBezTo>
                    <a:pt x="18138" y="9632"/>
                    <a:pt x="18491" y="9030"/>
                    <a:pt x="18739" y="8429"/>
                  </a:cubicBezTo>
                  <a:cubicBezTo>
                    <a:pt x="19009" y="7828"/>
                    <a:pt x="19175" y="7227"/>
                    <a:pt x="19340" y="6626"/>
                  </a:cubicBezTo>
                  <a:cubicBezTo>
                    <a:pt x="19776" y="5320"/>
                    <a:pt x="19962" y="4035"/>
                    <a:pt x="19776" y="2729"/>
                  </a:cubicBezTo>
                  <a:cubicBezTo>
                    <a:pt x="19693" y="2128"/>
                    <a:pt x="19610" y="1444"/>
                    <a:pt x="19340" y="822"/>
                  </a:cubicBezTo>
                  <a:cubicBezTo>
                    <a:pt x="19175" y="573"/>
                    <a:pt x="19009" y="303"/>
                    <a:pt x="18739" y="138"/>
                  </a:cubicBezTo>
                  <a:cubicBezTo>
                    <a:pt x="18594" y="40"/>
                    <a:pt x="18441" y="0"/>
                    <a:pt x="1827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5"/>
            <p:cNvSpPr/>
            <p:nvPr/>
          </p:nvSpPr>
          <p:spPr>
            <a:xfrm>
              <a:off x="4745900" y="333255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5020025" y="3205075"/>
              <a:ext cx="25" cy="25"/>
            </a:xfrm>
            <a:custGeom>
              <a:avLst/>
              <a:gdLst/>
              <a:ahLst/>
              <a:cxnLst/>
              <a:rect l="l" t="t" r="r" b="b"/>
              <a:pathLst>
                <a:path w="1" h="1" extrusionOk="0">
                  <a:moveTo>
                    <a:pt x="1"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4983225" y="3168275"/>
              <a:ext cx="40975" cy="36825"/>
            </a:xfrm>
            <a:custGeom>
              <a:avLst/>
              <a:gdLst/>
              <a:ahLst/>
              <a:cxnLst/>
              <a:rect l="l" t="t" r="r" b="b"/>
              <a:pathLst>
                <a:path w="1639" h="1473" extrusionOk="0">
                  <a:moveTo>
                    <a:pt x="1" y="1"/>
                  </a:moveTo>
                  <a:cubicBezTo>
                    <a:pt x="53" y="53"/>
                    <a:pt x="113" y="72"/>
                    <a:pt x="171" y="79"/>
                  </a:cubicBezTo>
                  <a:lnTo>
                    <a:pt x="171" y="79"/>
                  </a:lnTo>
                  <a:cubicBezTo>
                    <a:pt x="116" y="53"/>
                    <a:pt x="59" y="27"/>
                    <a:pt x="1" y="1"/>
                  </a:cubicBezTo>
                  <a:close/>
                  <a:moveTo>
                    <a:pt x="171" y="79"/>
                  </a:moveTo>
                  <a:cubicBezTo>
                    <a:pt x="291" y="138"/>
                    <a:pt x="405" y="199"/>
                    <a:pt x="519" y="270"/>
                  </a:cubicBezTo>
                  <a:cubicBezTo>
                    <a:pt x="706" y="353"/>
                    <a:pt x="955" y="602"/>
                    <a:pt x="1120" y="789"/>
                  </a:cubicBezTo>
                  <a:cubicBezTo>
                    <a:pt x="1307" y="954"/>
                    <a:pt x="1390" y="1203"/>
                    <a:pt x="1473" y="1473"/>
                  </a:cubicBezTo>
                  <a:cubicBezTo>
                    <a:pt x="1556" y="1390"/>
                    <a:pt x="1556" y="1307"/>
                    <a:pt x="1639" y="1203"/>
                  </a:cubicBezTo>
                  <a:cubicBezTo>
                    <a:pt x="1307" y="685"/>
                    <a:pt x="789" y="270"/>
                    <a:pt x="270" y="84"/>
                  </a:cubicBezTo>
                  <a:cubicBezTo>
                    <a:pt x="239" y="84"/>
                    <a:pt x="206" y="84"/>
                    <a:pt x="171" y="7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4767650" y="3181250"/>
              <a:ext cx="178825" cy="229075"/>
            </a:xfrm>
            <a:custGeom>
              <a:avLst/>
              <a:gdLst/>
              <a:ahLst/>
              <a:cxnLst/>
              <a:rect l="l" t="t" r="r" b="b"/>
              <a:pathLst>
                <a:path w="7153" h="9163" extrusionOk="0">
                  <a:moveTo>
                    <a:pt x="5598" y="1306"/>
                  </a:moveTo>
                  <a:cubicBezTo>
                    <a:pt x="5598" y="1306"/>
                    <a:pt x="5515" y="1638"/>
                    <a:pt x="5432" y="2156"/>
                  </a:cubicBezTo>
                  <a:cubicBezTo>
                    <a:pt x="5432" y="2239"/>
                    <a:pt x="5266" y="2239"/>
                    <a:pt x="5266" y="2239"/>
                  </a:cubicBezTo>
                  <a:lnTo>
                    <a:pt x="5183" y="1472"/>
                  </a:lnTo>
                  <a:cubicBezTo>
                    <a:pt x="5349" y="1389"/>
                    <a:pt x="5432" y="1389"/>
                    <a:pt x="5598" y="1306"/>
                  </a:cubicBezTo>
                  <a:close/>
                  <a:moveTo>
                    <a:pt x="4831" y="1638"/>
                  </a:moveTo>
                  <a:lnTo>
                    <a:pt x="4913" y="2425"/>
                  </a:lnTo>
                  <a:cubicBezTo>
                    <a:pt x="4665" y="2508"/>
                    <a:pt x="4395" y="2674"/>
                    <a:pt x="4147" y="2757"/>
                  </a:cubicBezTo>
                  <a:cubicBezTo>
                    <a:pt x="4147" y="2425"/>
                    <a:pt x="4043" y="2073"/>
                    <a:pt x="4043" y="1990"/>
                  </a:cubicBezTo>
                  <a:cubicBezTo>
                    <a:pt x="4312" y="1907"/>
                    <a:pt x="4561" y="1721"/>
                    <a:pt x="4831" y="1638"/>
                  </a:cubicBezTo>
                  <a:close/>
                  <a:moveTo>
                    <a:pt x="5349" y="2591"/>
                  </a:moveTo>
                  <a:cubicBezTo>
                    <a:pt x="5349" y="2757"/>
                    <a:pt x="5349" y="2861"/>
                    <a:pt x="5266" y="3026"/>
                  </a:cubicBezTo>
                  <a:lnTo>
                    <a:pt x="5266" y="2674"/>
                  </a:lnTo>
                  <a:lnTo>
                    <a:pt x="5349" y="2591"/>
                  </a:lnTo>
                  <a:close/>
                  <a:moveTo>
                    <a:pt x="3711" y="2239"/>
                  </a:moveTo>
                  <a:cubicBezTo>
                    <a:pt x="3711" y="2342"/>
                    <a:pt x="3794" y="2674"/>
                    <a:pt x="3794" y="3026"/>
                  </a:cubicBezTo>
                  <a:cubicBezTo>
                    <a:pt x="3525" y="3192"/>
                    <a:pt x="3276" y="3462"/>
                    <a:pt x="3006" y="3628"/>
                  </a:cubicBezTo>
                  <a:cubicBezTo>
                    <a:pt x="2924" y="3192"/>
                    <a:pt x="2841" y="2861"/>
                    <a:pt x="2841" y="2861"/>
                  </a:cubicBezTo>
                  <a:cubicBezTo>
                    <a:pt x="3110" y="2591"/>
                    <a:pt x="3359" y="2425"/>
                    <a:pt x="3711" y="2239"/>
                  </a:cubicBezTo>
                  <a:close/>
                  <a:moveTo>
                    <a:pt x="4913" y="2861"/>
                  </a:moveTo>
                  <a:lnTo>
                    <a:pt x="4996" y="3628"/>
                  </a:lnTo>
                  <a:cubicBezTo>
                    <a:pt x="4748" y="3793"/>
                    <a:pt x="4561" y="3897"/>
                    <a:pt x="4395" y="4063"/>
                  </a:cubicBezTo>
                  <a:cubicBezTo>
                    <a:pt x="4312" y="3793"/>
                    <a:pt x="4312" y="3462"/>
                    <a:pt x="4229" y="3192"/>
                  </a:cubicBezTo>
                  <a:cubicBezTo>
                    <a:pt x="4478" y="3026"/>
                    <a:pt x="4665" y="2944"/>
                    <a:pt x="4913" y="2861"/>
                  </a:cubicBezTo>
                  <a:close/>
                  <a:moveTo>
                    <a:pt x="2488" y="3109"/>
                  </a:moveTo>
                  <a:cubicBezTo>
                    <a:pt x="2592" y="3192"/>
                    <a:pt x="2592" y="3545"/>
                    <a:pt x="2675" y="3897"/>
                  </a:cubicBezTo>
                  <a:cubicBezTo>
                    <a:pt x="2405" y="4146"/>
                    <a:pt x="2157" y="4415"/>
                    <a:pt x="1970" y="4581"/>
                  </a:cubicBezTo>
                  <a:lnTo>
                    <a:pt x="1804" y="3793"/>
                  </a:lnTo>
                  <a:cubicBezTo>
                    <a:pt x="1970" y="3545"/>
                    <a:pt x="2239" y="3379"/>
                    <a:pt x="2488" y="3109"/>
                  </a:cubicBezTo>
                  <a:close/>
                  <a:moveTo>
                    <a:pt x="3877" y="3462"/>
                  </a:moveTo>
                  <a:cubicBezTo>
                    <a:pt x="3960" y="3711"/>
                    <a:pt x="3960" y="3980"/>
                    <a:pt x="4043" y="4312"/>
                  </a:cubicBezTo>
                  <a:cubicBezTo>
                    <a:pt x="3794" y="4581"/>
                    <a:pt x="3525" y="4747"/>
                    <a:pt x="3276" y="4934"/>
                  </a:cubicBezTo>
                  <a:cubicBezTo>
                    <a:pt x="3193" y="4664"/>
                    <a:pt x="3193" y="4312"/>
                    <a:pt x="3110" y="4063"/>
                  </a:cubicBezTo>
                  <a:cubicBezTo>
                    <a:pt x="3359" y="3897"/>
                    <a:pt x="3628" y="3628"/>
                    <a:pt x="3877" y="3462"/>
                  </a:cubicBezTo>
                  <a:close/>
                  <a:moveTo>
                    <a:pt x="1452" y="4146"/>
                  </a:moveTo>
                  <a:lnTo>
                    <a:pt x="1638" y="4934"/>
                  </a:lnTo>
                  <a:cubicBezTo>
                    <a:pt x="1452" y="5182"/>
                    <a:pt x="1369" y="5348"/>
                    <a:pt x="1286" y="5452"/>
                  </a:cubicBezTo>
                  <a:cubicBezTo>
                    <a:pt x="1203" y="5182"/>
                    <a:pt x="1120" y="5016"/>
                    <a:pt x="1037" y="4747"/>
                  </a:cubicBezTo>
                  <a:cubicBezTo>
                    <a:pt x="1037" y="4747"/>
                    <a:pt x="1120" y="4498"/>
                    <a:pt x="1452" y="4146"/>
                  </a:cubicBezTo>
                  <a:close/>
                  <a:moveTo>
                    <a:pt x="5079" y="4063"/>
                  </a:moveTo>
                  <a:lnTo>
                    <a:pt x="5079" y="4063"/>
                  </a:lnTo>
                  <a:cubicBezTo>
                    <a:pt x="4913" y="4581"/>
                    <a:pt x="4748" y="5182"/>
                    <a:pt x="4561" y="5783"/>
                  </a:cubicBezTo>
                  <a:lnTo>
                    <a:pt x="4561" y="5535"/>
                  </a:lnTo>
                  <a:cubicBezTo>
                    <a:pt x="4478" y="5182"/>
                    <a:pt x="4478" y="4830"/>
                    <a:pt x="4395" y="4498"/>
                  </a:cubicBezTo>
                  <a:cubicBezTo>
                    <a:pt x="4665" y="4312"/>
                    <a:pt x="4831" y="4146"/>
                    <a:pt x="5079" y="4063"/>
                  </a:cubicBezTo>
                  <a:close/>
                  <a:moveTo>
                    <a:pt x="2758" y="4312"/>
                  </a:moveTo>
                  <a:cubicBezTo>
                    <a:pt x="2841" y="4664"/>
                    <a:pt x="2841" y="4934"/>
                    <a:pt x="2924" y="5265"/>
                  </a:cubicBezTo>
                  <a:cubicBezTo>
                    <a:pt x="2675" y="5535"/>
                    <a:pt x="2488" y="5701"/>
                    <a:pt x="2322" y="5866"/>
                  </a:cubicBezTo>
                  <a:lnTo>
                    <a:pt x="2074" y="5016"/>
                  </a:lnTo>
                  <a:cubicBezTo>
                    <a:pt x="2239" y="4830"/>
                    <a:pt x="2488" y="4581"/>
                    <a:pt x="2758" y="4312"/>
                  </a:cubicBezTo>
                  <a:close/>
                  <a:moveTo>
                    <a:pt x="4043" y="4747"/>
                  </a:moveTo>
                  <a:cubicBezTo>
                    <a:pt x="4147" y="5099"/>
                    <a:pt x="4147" y="5452"/>
                    <a:pt x="4229" y="5701"/>
                  </a:cubicBezTo>
                  <a:cubicBezTo>
                    <a:pt x="3960" y="5866"/>
                    <a:pt x="3711" y="6053"/>
                    <a:pt x="3525" y="6219"/>
                  </a:cubicBezTo>
                  <a:cubicBezTo>
                    <a:pt x="3442" y="5970"/>
                    <a:pt x="3442" y="5701"/>
                    <a:pt x="3359" y="5348"/>
                  </a:cubicBezTo>
                  <a:cubicBezTo>
                    <a:pt x="3525" y="5182"/>
                    <a:pt x="3794" y="5016"/>
                    <a:pt x="4043" y="4747"/>
                  </a:cubicBezTo>
                  <a:close/>
                  <a:moveTo>
                    <a:pt x="1804" y="5348"/>
                  </a:moveTo>
                  <a:lnTo>
                    <a:pt x="1970" y="6219"/>
                  </a:lnTo>
                  <a:cubicBezTo>
                    <a:pt x="1887" y="6302"/>
                    <a:pt x="1804" y="6385"/>
                    <a:pt x="1721" y="6488"/>
                  </a:cubicBezTo>
                  <a:cubicBezTo>
                    <a:pt x="1638" y="6302"/>
                    <a:pt x="1555" y="6053"/>
                    <a:pt x="1452" y="5783"/>
                  </a:cubicBezTo>
                  <a:cubicBezTo>
                    <a:pt x="1452" y="5783"/>
                    <a:pt x="1638" y="5618"/>
                    <a:pt x="1804" y="5348"/>
                  </a:cubicBezTo>
                  <a:close/>
                  <a:moveTo>
                    <a:pt x="2074" y="6654"/>
                  </a:moveTo>
                  <a:lnTo>
                    <a:pt x="2239" y="7172"/>
                  </a:lnTo>
                  <a:cubicBezTo>
                    <a:pt x="2157" y="7089"/>
                    <a:pt x="2074" y="7006"/>
                    <a:pt x="1970" y="6820"/>
                  </a:cubicBezTo>
                  <a:cubicBezTo>
                    <a:pt x="1970" y="6820"/>
                    <a:pt x="2074" y="6737"/>
                    <a:pt x="2074" y="6654"/>
                  </a:cubicBezTo>
                  <a:close/>
                  <a:moveTo>
                    <a:pt x="3006" y="5701"/>
                  </a:moveTo>
                  <a:cubicBezTo>
                    <a:pt x="3110" y="5970"/>
                    <a:pt x="3110" y="6302"/>
                    <a:pt x="3193" y="6571"/>
                  </a:cubicBezTo>
                  <a:cubicBezTo>
                    <a:pt x="2924" y="6820"/>
                    <a:pt x="2758" y="7006"/>
                    <a:pt x="2592" y="7172"/>
                  </a:cubicBezTo>
                  <a:lnTo>
                    <a:pt x="2405" y="6302"/>
                  </a:lnTo>
                  <a:cubicBezTo>
                    <a:pt x="2592" y="6136"/>
                    <a:pt x="2758" y="5970"/>
                    <a:pt x="3006" y="5701"/>
                  </a:cubicBezTo>
                  <a:close/>
                  <a:moveTo>
                    <a:pt x="4229" y="6136"/>
                  </a:moveTo>
                  <a:lnTo>
                    <a:pt x="4229" y="6488"/>
                  </a:lnTo>
                  <a:cubicBezTo>
                    <a:pt x="4147" y="6654"/>
                    <a:pt x="4043" y="6820"/>
                    <a:pt x="3960" y="6903"/>
                  </a:cubicBezTo>
                  <a:cubicBezTo>
                    <a:pt x="3877" y="7089"/>
                    <a:pt x="3794" y="7255"/>
                    <a:pt x="3711" y="7338"/>
                  </a:cubicBezTo>
                  <a:cubicBezTo>
                    <a:pt x="3628" y="7172"/>
                    <a:pt x="3628" y="6903"/>
                    <a:pt x="3628" y="6737"/>
                  </a:cubicBezTo>
                  <a:cubicBezTo>
                    <a:pt x="3794" y="6488"/>
                    <a:pt x="3960" y="6302"/>
                    <a:pt x="4229" y="6136"/>
                  </a:cubicBezTo>
                  <a:close/>
                  <a:moveTo>
                    <a:pt x="3276" y="7006"/>
                  </a:moveTo>
                  <a:cubicBezTo>
                    <a:pt x="3276" y="7255"/>
                    <a:pt x="3276" y="7525"/>
                    <a:pt x="3359" y="7608"/>
                  </a:cubicBezTo>
                  <a:cubicBezTo>
                    <a:pt x="3234" y="7691"/>
                    <a:pt x="3126" y="7732"/>
                    <a:pt x="3017" y="7732"/>
                  </a:cubicBezTo>
                  <a:cubicBezTo>
                    <a:pt x="2908" y="7732"/>
                    <a:pt x="2799" y="7691"/>
                    <a:pt x="2675" y="7608"/>
                  </a:cubicBezTo>
                  <a:cubicBezTo>
                    <a:pt x="2758" y="7525"/>
                    <a:pt x="3006" y="7255"/>
                    <a:pt x="3276" y="7006"/>
                  </a:cubicBezTo>
                  <a:close/>
                  <a:moveTo>
                    <a:pt x="7152" y="0"/>
                  </a:moveTo>
                  <a:lnTo>
                    <a:pt x="7152" y="0"/>
                  </a:lnTo>
                  <a:cubicBezTo>
                    <a:pt x="5701" y="270"/>
                    <a:pt x="4312" y="871"/>
                    <a:pt x="3110" y="1721"/>
                  </a:cubicBezTo>
                  <a:cubicBezTo>
                    <a:pt x="2488" y="2156"/>
                    <a:pt x="1970" y="2591"/>
                    <a:pt x="1369" y="3109"/>
                  </a:cubicBezTo>
                  <a:cubicBezTo>
                    <a:pt x="851" y="3628"/>
                    <a:pt x="415" y="4146"/>
                    <a:pt x="1" y="4747"/>
                  </a:cubicBezTo>
                  <a:cubicBezTo>
                    <a:pt x="602" y="5265"/>
                    <a:pt x="851" y="6488"/>
                    <a:pt x="1203" y="7089"/>
                  </a:cubicBezTo>
                  <a:cubicBezTo>
                    <a:pt x="1452" y="7773"/>
                    <a:pt x="1887" y="8644"/>
                    <a:pt x="2405" y="9162"/>
                  </a:cubicBezTo>
                  <a:cubicBezTo>
                    <a:pt x="2758" y="9162"/>
                    <a:pt x="3006" y="9079"/>
                    <a:pt x="3276" y="8976"/>
                  </a:cubicBezTo>
                  <a:cubicBezTo>
                    <a:pt x="3525" y="8810"/>
                    <a:pt x="3794" y="8561"/>
                    <a:pt x="3960" y="8375"/>
                  </a:cubicBezTo>
                  <a:cubicBezTo>
                    <a:pt x="4395" y="7939"/>
                    <a:pt x="4748" y="7338"/>
                    <a:pt x="4996" y="6820"/>
                  </a:cubicBezTo>
                  <a:cubicBezTo>
                    <a:pt x="5183" y="6571"/>
                    <a:pt x="5266" y="6302"/>
                    <a:pt x="5432" y="6053"/>
                  </a:cubicBezTo>
                  <a:cubicBezTo>
                    <a:pt x="5515" y="5701"/>
                    <a:pt x="5598" y="5452"/>
                    <a:pt x="5701" y="5099"/>
                  </a:cubicBezTo>
                  <a:cubicBezTo>
                    <a:pt x="5867" y="4581"/>
                    <a:pt x="5950" y="3980"/>
                    <a:pt x="6116" y="3379"/>
                  </a:cubicBezTo>
                  <a:cubicBezTo>
                    <a:pt x="6302" y="2757"/>
                    <a:pt x="6385" y="2156"/>
                    <a:pt x="6551" y="1555"/>
                  </a:cubicBezTo>
                  <a:cubicBezTo>
                    <a:pt x="6634" y="1306"/>
                    <a:pt x="6738" y="954"/>
                    <a:pt x="6821" y="684"/>
                  </a:cubicBezTo>
                  <a:cubicBezTo>
                    <a:pt x="6903" y="435"/>
                    <a:pt x="6986" y="166"/>
                    <a:pt x="715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5"/>
            <p:cNvSpPr/>
            <p:nvPr/>
          </p:nvSpPr>
          <p:spPr>
            <a:xfrm>
              <a:off x="5156325" y="326985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5"/>
            <p:cNvSpPr/>
            <p:nvPr/>
          </p:nvSpPr>
          <p:spPr>
            <a:xfrm>
              <a:off x="4719975" y="3166200"/>
              <a:ext cx="468500" cy="523825"/>
            </a:xfrm>
            <a:custGeom>
              <a:avLst/>
              <a:gdLst/>
              <a:ahLst/>
              <a:cxnLst/>
              <a:rect l="l" t="t" r="r" b="b"/>
              <a:pathLst>
                <a:path w="18740" h="20953" extrusionOk="0">
                  <a:moveTo>
                    <a:pt x="9681" y="768"/>
                  </a:moveTo>
                  <a:lnTo>
                    <a:pt x="9930" y="954"/>
                  </a:lnTo>
                  <a:cubicBezTo>
                    <a:pt x="9764" y="1037"/>
                    <a:pt x="9681" y="1120"/>
                    <a:pt x="9681" y="1203"/>
                  </a:cubicBezTo>
                  <a:cubicBezTo>
                    <a:pt x="9577" y="1390"/>
                    <a:pt x="9577" y="1473"/>
                    <a:pt x="9681" y="1638"/>
                  </a:cubicBezTo>
                  <a:lnTo>
                    <a:pt x="9329" y="1556"/>
                  </a:lnTo>
                  <a:cubicBezTo>
                    <a:pt x="9163" y="1203"/>
                    <a:pt x="9329" y="872"/>
                    <a:pt x="9681" y="768"/>
                  </a:cubicBezTo>
                  <a:close/>
                  <a:moveTo>
                    <a:pt x="9246" y="1721"/>
                  </a:moveTo>
                  <a:lnTo>
                    <a:pt x="9577" y="1804"/>
                  </a:lnTo>
                  <a:cubicBezTo>
                    <a:pt x="9412" y="2074"/>
                    <a:pt x="9329" y="2426"/>
                    <a:pt x="9246" y="2675"/>
                  </a:cubicBezTo>
                  <a:cubicBezTo>
                    <a:pt x="9163" y="3027"/>
                    <a:pt x="9059" y="3276"/>
                    <a:pt x="9163" y="3628"/>
                  </a:cubicBezTo>
                  <a:lnTo>
                    <a:pt x="8810" y="3546"/>
                  </a:lnTo>
                  <a:cubicBezTo>
                    <a:pt x="8645" y="2944"/>
                    <a:pt x="8810" y="2157"/>
                    <a:pt x="9246" y="1721"/>
                  </a:cubicBezTo>
                  <a:close/>
                  <a:moveTo>
                    <a:pt x="8728" y="3711"/>
                  </a:moveTo>
                  <a:lnTo>
                    <a:pt x="9059" y="3794"/>
                  </a:lnTo>
                  <a:cubicBezTo>
                    <a:pt x="8893" y="4064"/>
                    <a:pt x="8810" y="4395"/>
                    <a:pt x="8728" y="4665"/>
                  </a:cubicBezTo>
                  <a:cubicBezTo>
                    <a:pt x="8728" y="5017"/>
                    <a:pt x="8645" y="5266"/>
                    <a:pt x="8728" y="5618"/>
                  </a:cubicBezTo>
                  <a:lnTo>
                    <a:pt x="8375" y="5536"/>
                  </a:lnTo>
                  <a:lnTo>
                    <a:pt x="8292" y="5536"/>
                  </a:lnTo>
                  <a:cubicBezTo>
                    <a:pt x="8209" y="4914"/>
                    <a:pt x="8375" y="4230"/>
                    <a:pt x="8728" y="3711"/>
                  </a:cubicBezTo>
                  <a:close/>
                  <a:moveTo>
                    <a:pt x="8292" y="5701"/>
                  </a:moveTo>
                  <a:lnTo>
                    <a:pt x="8645" y="5784"/>
                  </a:lnTo>
                  <a:cubicBezTo>
                    <a:pt x="8458" y="6054"/>
                    <a:pt x="8375" y="6385"/>
                    <a:pt x="8292" y="6655"/>
                  </a:cubicBezTo>
                  <a:cubicBezTo>
                    <a:pt x="8209" y="6987"/>
                    <a:pt x="8126" y="7256"/>
                    <a:pt x="8126" y="7608"/>
                  </a:cubicBezTo>
                  <a:lnTo>
                    <a:pt x="7774" y="7505"/>
                  </a:lnTo>
                  <a:cubicBezTo>
                    <a:pt x="7691" y="6904"/>
                    <a:pt x="7857" y="6137"/>
                    <a:pt x="8292" y="5701"/>
                  </a:cubicBezTo>
                  <a:close/>
                  <a:moveTo>
                    <a:pt x="11319" y="4914"/>
                  </a:moveTo>
                  <a:lnTo>
                    <a:pt x="11319" y="4914"/>
                  </a:lnTo>
                  <a:cubicBezTo>
                    <a:pt x="10981" y="6503"/>
                    <a:pt x="10491" y="8303"/>
                    <a:pt x="10067" y="8303"/>
                  </a:cubicBezTo>
                  <a:cubicBezTo>
                    <a:pt x="10049" y="8303"/>
                    <a:pt x="10031" y="8299"/>
                    <a:pt x="10013" y="8293"/>
                  </a:cubicBezTo>
                  <a:cubicBezTo>
                    <a:pt x="9577" y="8127"/>
                    <a:pt x="11236" y="5100"/>
                    <a:pt x="11319" y="4914"/>
                  </a:cubicBezTo>
                  <a:close/>
                  <a:moveTo>
                    <a:pt x="2074" y="7422"/>
                  </a:moveTo>
                  <a:cubicBezTo>
                    <a:pt x="2426" y="7505"/>
                    <a:pt x="2592" y="8023"/>
                    <a:pt x="2509" y="8293"/>
                  </a:cubicBezTo>
                  <a:lnTo>
                    <a:pt x="2426" y="8293"/>
                  </a:lnTo>
                  <a:lnTo>
                    <a:pt x="2152" y="8422"/>
                  </a:lnTo>
                  <a:lnTo>
                    <a:pt x="2152" y="8422"/>
                  </a:lnTo>
                  <a:cubicBezTo>
                    <a:pt x="2134" y="8351"/>
                    <a:pt x="2074" y="8280"/>
                    <a:pt x="2074" y="8210"/>
                  </a:cubicBezTo>
                  <a:cubicBezTo>
                    <a:pt x="2074" y="8127"/>
                    <a:pt x="2074" y="8127"/>
                    <a:pt x="1991" y="8023"/>
                  </a:cubicBezTo>
                  <a:cubicBezTo>
                    <a:pt x="1991" y="7940"/>
                    <a:pt x="1991" y="7857"/>
                    <a:pt x="1908" y="7857"/>
                  </a:cubicBezTo>
                  <a:cubicBezTo>
                    <a:pt x="1804" y="7774"/>
                    <a:pt x="1804" y="7691"/>
                    <a:pt x="1721" y="7691"/>
                  </a:cubicBezTo>
                  <a:lnTo>
                    <a:pt x="2074" y="7422"/>
                  </a:lnTo>
                  <a:close/>
                  <a:moveTo>
                    <a:pt x="7691" y="7691"/>
                  </a:moveTo>
                  <a:lnTo>
                    <a:pt x="8023" y="7774"/>
                  </a:lnTo>
                  <a:cubicBezTo>
                    <a:pt x="7857" y="8023"/>
                    <a:pt x="7691" y="8293"/>
                    <a:pt x="7505" y="8541"/>
                  </a:cubicBezTo>
                  <a:cubicBezTo>
                    <a:pt x="7339" y="8894"/>
                    <a:pt x="7173" y="9163"/>
                    <a:pt x="7090" y="9412"/>
                  </a:cubicBezTo>
                  <a:lnTo>
                    <a:pt x="6820" y="9163"/>
                  </a:lnTo>
                  <a:cubicBezTo>
                    <a:pt x="6903" y="8645"/>
                    <a:pt x="7256" y="8023"/>
                    <a:pt x="7691" y="7691"/>
                  </a:cubicBezTo>
                  <a:close/>
                  <a:moveTo>
                    <a:pt x="14159" y="5618"/>
                  </a:moveTo>
                  <a:lnTo>
                    <a:pt x="14159" y="5618"/>
                  </a:lnTo>
                  <a:cubicBezTo>
                    <a:pt x="13723" y="6904"/>
                    <a:pt x="13205" y="8375"/>
                    <a:pt x="12355" y="9578"/>
                  </a:cubicBezTo>
                  <a:cubicBezTo>
                    <a:pt x="12355" y="9578"/>
                    <a:pt x="13392" y="6738"/>
                    <a:pt x="14159" y="5618"/>
                  </a:cubicBezTo>
                  <a:close/>
                  <a:moveTo>
                    <a:pt x="17454" y="7774"/>
                  </a:moveTo>
                  <a:cubicBezTo>
                    <a:pt x="17537" y="7774"/>
                    <a:pt x="17537" y="7857"/>
                    <a:pt x="17620" y="7857"/>
                  </a:cubicBezTo>
                  <a:cubicBezTo>
                    <a:pt x="17351" y="8127"/>
                    <a:pt x="17102" y="8458"/>
                    <a:pt x="17019" y="8811"/>
                  </a:cubicBezTo>
                  <a:cubicBezTo>
                    <a:pt x="16936" y="9059"/>
                    <a:pt x="16833" y="9246"/>
                    <a:pt x="16833" y="9495"/>
                  </a:cubicBezTo>
                  <a:lnTo>
                    <a:pt x="16833" y="9578"/>
                  </a:lnTo>
                  <a:lnTo>
                    <a:pt x="16833" y="9681"/>
                  </a:lnTo>
                  <a:lnTo>
                    <a:pt x="16833" y="9847"/>
                  </a:lnTo>
                  <a:lnTo>
                    <a:pt x="16667" y="9847"/>
                  </a:lnTo>
                  <a:lnTo>
                    <a:pt x="16667" y="9764"/>
                  </a:lnTo>
                  <a:lnTo>
                    <a:pt x="16501" y="9764"/>
                  </a:lnTo>
                  <a:cubicBezTo>
                    <a:pt x="16314" y="9059"/>
                    <a:pt x="16667" y="8210"/>
                    <a:pt x="17268" y="7774"/>
                  </a:cubicBezTo>
                  <a:close/>
                  <a:moveTo>
                    <a:pt x="2509" y="8541"/>
                  </a:moveTo>
                  <a:cubicBezTo>
                    <a:pt x="3027" y="8977"/>
                    <a:pt x="3276" y="9764"/>
                    <a:pt x="3193" y="10365"/>
                  </a:cubicBezTo>
                  <a:lnTo>
                    <a:pt x="2841" y="10448"/>
                  </a:lnTo>
                  <a:cubicBezTo>
                    <a:pt x="2841" y="10096"/>
                    <a:pt x="2758" y="9847"/>
                    <a:pt x="2675" y="9495"/>
                  </a:cubicBezTo>
                  <a:cubicBezTo>
                    <a:pt x="2592" y="9246"/>
                    <a:pt x="2426" y="8894"/>
                    <a:pt x="2156" y="8645"/>
                  </a:cubicBezTo>
                  <a:lnTo>
                    <a:pt x="2509" y="8541"/>
                  </a:lnTo>
                  <a:close/>
                  <a:moveTo>
                    <a:pt x="6655" y="9329"/>
                  </a:moveTo>
                  <a:lnTo>
                    <a:pt x="6903" y="9578"/>
                  </a:lnTo>
                  <a:cubicBezTo>
                    <a:pt x="6820" y="9681"/>
                    <a:pt x="6738" y="9681"/>
                    <a:pt x="6655" y="9764"/>
                  </a:cubicBezTo>
                  <a:lnTo>
                    <a:pt x="6572" y="9764"/>
                  </a:lnTo>
                  <a:cubicBezTo>
                    <a:pt x="6572" y="9764"/>
                    <a:pt x="6572" y="9847"/>
                    <a:pt x="6468" y="9847"/>
                  </a:cubicBezTo>
                  <a:cubicBezTo>
                    <a:pt x="6468" y="9847"/>
                    <a:pt x="6385" y="9847"/>
                    <a:pt x="6302" y="9930"/>
                  </a:cubicBezTo>
                  <a:lnTo>
                    <a:pt x="6219" y="10013"/>
                  </a:lnTo>
                  <a:lnTo>
                    <a:pt x="6136" y="10013"/>
                  </a:lnTo>
                  <a:cubicBezTo>
                    <a:pt x="6054" y="10013"/>
                    <a:pt x="5950" y="10096"/>
                    <a:pt x="5867" y="10096"/>
                  </a:cubicBezTo>
                  <a:cubicBezTo>
                    <a:pt x="5618" y="10282"/>
                    <a:pt x="5432" y="10365"/>
                    <a:pt x="5266" y="10531"/>
                  </a:cubicBezTo>
                  <a:cubicBezTo>
                    <a:pt x="5266" y="10614"/>
                    <a:pt x="5266" y="10614"/>
                    <a:pt x="5183" y="10718"/>
                  </a:cubicBezTo>
                  <a:cubicBezTo>
                    <a:pt x="5100" y="10801"/>
                    <a:pt x="5100" y="10967"/>
                    <a:pt x="5100" y="11132"/>
                  </a:cubicBezTo>
                  <a:lnTo>
                    <a:pt x="4748" y="10967"/>
                  </a:lnTo>
                  <a:cubicBezTo>
                    <a:pt x="4665" y="10718"/>
                    <a:pt x="4748" y="10448"/>
                    <a:pt x="5017" y="10282"/>
                  </a:cubicBezTo>
                  <a:lnTo>
                    <a:pt x="5183" y="10282"/>
                  </a:lnTo>
                  <a:lnTo>
                    <a:pt x="5183" y="10200"/>
                  </a:lnTo>
                  <a:lnTo>
                    <a:pt x="5183" y="10096"/>
                  </a:lnTo>
                  <a:cubicBezTo>
                    <a:pt x="5618" y="9764"/>
                    <a:pt x="6136" y="9495"/>
                    <a:pt x="6655" y="9329"/>
                  </a:cubicBezTo>
                  <a:close/>
                  <a:moveTo>
                    <a:pt x="10013" y="8541"/>
                  </a:moveTo>
                  <a:cubicBezTo>
                    <a:pt x="10013" y="8728"/>
                    <a:pt x="10096" y="8977"/>
                    <a:pt x="10199" y="9163"/>
                  </a:cubicBezTo>
                  <a:cubicBezTo>
                    <a:pt x="10365" y="9329"/>
                    <a:pt x="10531" y="9412"/>
                    <a:pt x="10718" y="9578"/>
                  </a:cubicBezTo>
                  <a:cubicBezTo>
                    <a:pt x="11132" y="9764"/>
                    <a:pt x="11567" y="9847"/>
                    <a:pt x="12003" y="9930"/>
                  </a:cubicBezTo>
                  <a:cubicBezTo>
                    <a:pt x="12086" y="10200"/>
                    <a:pt x="12086" y="10448"/>
                    <a:pt x="12169" y="10614"/>
                  </a:cubicBezTo>
                  <a:cubicBezTo>
                    <a:pt x="12355" y="10884"/>
                    <a:pt x="12438" y="11049"/>
                    <a:pt x="12604" y="11236"/>
                  </a:cubicBezTo>
                  <a:cubicBezTo>
                    <a:pt x="12956" y="11651"/>
                    <a:pt x="13392" y="11920"/>
                    <a:pt x="13827" y="12086"/>
                  </a:cubicBezTo>
                  <a:cubicBezTo>
                    <a:pt x="13557" y="12086"/>
                    <a:pt x="13309" y="12003"/>
                    <a:pt x="13039" y="11920"/>
                  </a:cubicBezTo>
                  <a:cubicBezTo>
                    <a:pt x="12790" y="11837"/>
                    <a:pt x="12521" y="11651"/>
                    <a:pt x="12355" y="11485"/>
                  </a:cubicBezTo>
                  <a:cubicBezTo>
                    <a:pt x="12086" y="11319"/>
                    <a:pt x="12003" y="11049"/>
                    <a:pt x="11837" y="10801"/>
                  </a:cubicBezTo>
                  <a:cubicBezTo>
                    <a:pt x="11754" y="10718"/>
                    <a:pt x="11754" y="10531"/>
                    <a:pt x="11650" y="10448"/>
                  </a:cubicBezTo>
                  <a:lnTo>
                    <a:pt x="11650" y="10282"/>
                  </a:lnTo>
                  <a:cubicBezTo>
                    <a:pt x="11485" y="10282"/>
                    <a:pt x="11402" y="10200"/>
                    <a:pt x="11236" y="10200"/>
                  </a:cubicBezTo>
                  <a:cubicBezTo>
                    <a:pt x="11049" y="10096"/>
                    <a:pt x="10800" y="10013"/>
                    <a:pt x="10531" y="9847"/>
                  </a:cubicBezTo>
                  <a:cubicBezTo>
                    <a:pt x="10365" y="9681"/>
                    <a:pt x="10199" y="9495"/>
                    <a:pt x="10013" y="9246"/>
                  </a:cubicBezTo>
                  <a:cubicBezTo>
                    <a:pt x="10013" y="9163"/>
                    <a:pt x="9930" y="9059"/>
                    <a:pt x="9930" y="8977"/>
                  </a:cubicBezTo>
                  <a:cubicBezTo>
                    <a:pt x="9847" y="9163"/>
                    <a:pt x="9681" y="9329"/>
                    <a:pt x="9412" y="9495"/>
                  </a:cubicBezTo>
                  <a:cubicBezTo>
                    <a:pt x="9246" y="9681"/>
                    <a:pt x="8976" y="9847"/>
                    <a:pt x="8728" y="9847"/>
                  </a:cubicBezTo>
                  <a:cubicBezTo>
                    <a:pt x="8458" y="9930"/>
                    <a:pt x="8209" y="9930"/>
                    <a:pt x="7940" y="9930"/>
                  </a:cubicBezTo>
                  <a:cubicBezTo>
                    <a:pt x="7691" y="9847"/>
                    <a:pt x="7422" y="9764"/>
                    <a:pt x="7173" y="9578"/>
                  </a:cubicBezTo>
                  <a:lnTo>
                    <a:pt x="7173" y="9578"/>
                  </a:lnTo>
                  <a:cubicBezTo>
                    <a:pt x="7422" y="9681"/>
                    <a:pt x="7691" y="9764"/>
                    <a:pt x="7940" y="9764"/>
                  </a:cubicBezTo>
                  <a:cubicBezTo>
                    <a:pt x="8209" y="9764"/>
                    <a:pt x="8458" y="9764"/>
                    <a:pt x="8645" y="9681"/>
                  </a:cubicBezTo>
                  <a:cubicBezTo>
                    <a:pt x="9163" y="9578"/>
                    <a:pt x="9577" y="9246"/>
                    <a:pt x="9930" y="8894"/>
                  </a:cubicBezTo>
                  <a:lnTo>
                    <a:pt x="9930" y="8541"/>
                  </a:lnTo>
                  <a:close/>
                  <a:moveTo>
                    <a:pt x="16418" y="10013"/>
                  </a:moveTo>
                  <a:cubicBezTo>
                    <a:pt x="16418" y="10013"/>
                    <a:pt x="16501" y="10096"/>
                    <a:pt x="16584" y="10096"/>
                  </a:cubicBezTo>
                  <a:cubicBezTo>
                    <a:pt x="16584" y="10096"/>
                    <a:pt x="16667" y="10200"/>
                    <a:pt x="16750" y="10200"/>
                  </a:cubicBezTo>
                  <a:cubicBezTo>
                    <a:pt x="16418" y="10448"/>
                    <a:pt x="16149" y="10801"/>
                    <a:pt x="16066" y="11132"/>
                  </a:cubicBezTo>
                  <a:cubicBezTo>
                    <a:pt x="15983" y="11319"/>
                    <a:pt x="15900" y="11568"/>
                    <a:pt x="15900" y="11754"/>
                  </a:cubicBezTo>
                  <a:cubicBezTo>
                    <a:pt x="15900" y="11837"/>
                    <a:pt x="15796" y="11920"/>
                    <a:pt x="15796" y="11920"/>
                  </a:cubicBezTo>
                  <a:lnTo>
                    <a:pt x="15796" y="12003"/>
                  </a:lnTo>
                  <a:cubicBezTo>
                    <a:pt x="15796" y="12086"/>
                    <a:pt x="15796" y="12169"/>
                    <a:pt x="15900" y="12272"/>
                  </a:cubicBezTo>
                  <a:cubicBezTo>
                    <a:pt x="15796" y="12272"/>
                    <a:pt x="15796" y="12169"/>
                    <a:pt x="15796" y="12169"/>
                  </a:cubicBezTo>
                  <a:lnTo>
                    <a:pt x="15630" y="12169"/>
                  </a:lnTo>
                  <a:lnTo>
                    <a:pt x="15630" y="12086"/>
                  </a:lnTo>
                  <a:lnTo>
                    <a:pt x="15547" y="12086"/>
                  </a:lnTo>
                  <a:cubicBezTo>
                    <a:pt x="15382" y="11402"/>
                    <a:pt x="15713" y="10448"/>
                    <a:pt x="16314" y="10013"/>
                  </a:cubicBezTo>
                  <a:close/>
                  <a:moveTo>
                    <a:pt x="3193" y="10531"/>
                  </a:moveTo>
                  <a:cubicBezTo>
                    <a:pt x="3462" y="10801"/>
                    <a:pt x="3628" y="11049"/>
                    <a:pt x="3711" y="11402"/>
                  </a:cubicBezTo>
                  <a:lnTo>
                    <a:pt x="3711" y="11485"/>
                  </a:lnTo>
                  <a:cubicBezTo>
                    <a:pt x="3794" y="11754"/>
                    <a:pt x="3877" y="12086"/>
                    <a:pt x="3794" y="12438"/>
                  </a:cubicBezTo>
                  <a:lnTo>
                    <a:pt x="3462" y="12521"/>
                  </a:lnTo>
                  <a:cubicBezTo>
                    <a:pt x="3462" y="12169"/>
                    <a:pt x="3359" y="11837"/>
                    <a:pt x="3276" y="11568"/>
                  </a:cubicBezTo>
                  <a:cubicBezTo>
                    <a:pt x="3193" y="11236"/>
                    <a:pt x="3110" y="10967"/>
                    <a:pt x="2841" y="10718"/>
                  </a:cubicBezTo>
                  <a:cubicBezTo>
                    <a:pt x="3027" y="10614"/>
                    <a:pt x="3110" y="10614"/>
                    <a:pt x="3193" y="10531"/>
                  </a:cubicBezTo>
                  <a:close/>
                  <a:moveTo>
                    <a:pt x="13723" y="12272"/>
                  </a:moveTo>
                  <a:lnTo>
                    <a:pt x="13723" y="12272"/>
                  </a:lnTo>
                  <a:cubicBezTo>
                    <a:pt x="13910" y="12355"/>
                    <a:pt x="13993" y="12355"/>
                    <a:pt x="14076" y="12438"/>
                  </a:cubicBezTo>
                  <a:cubicBezTo>
                    <a:pt x="14159" y="12687"/>
                    <a:pt x="13993" y="13039"/>
                    <a:pt x="13827" y="13309"/>
                  </a:cubicBezTo>
                  <a:cubicBezTo>
                    <a:pt x="13723" y="13205"/>
                    <a:pt x="13557" y="13205"/>
                    <a:pt x="13474" y="13205"/>
                  </a:cubicBezTo>
                  <a:cubicBezTo>
                    <a:pt x="13474" y="13122"/>
                    <a:pt x="13557" y="13122"/>
                    <a:pt x="13557" y="13039"/>
                  </a:cubicBezTo>
                  <a:cubicBezTo>
                    <a:pt x="13640" y="13039"/>
                    <a:pt x="13640" y="13039"/>
                    <a:pt x="13640" y="12957"/>
                  </a:cubicBezTo>
                  <a:cubicBezTo>
                    <a:pt x="13640" y="12957"/>
                    <a:pt x="13723" y="12874"/>
                    <a:pt x="13723" y="12791"/>
                  </a:cubicBezTo>
                  <a:cubicBezTo>
                    <a:pt x="13723" y="12687"/>
                    <a:pt x="13827" y="12604"/>
                    <a:pt x="13827" y="12521"/>
                  </a:cubicBezTo>
                  <a:lnTo>
                    <a:pt x="13827" y="12438"/>
                  </a:lnTo>
                  <a:cubicBezTo>
                    <a:pt x="13827" y="12355"/>
                    <a:pt x="13723" y="12355"/>
                    <a:pt x="13723" y="12272"/>
                  </a:cubicBezTo>
                  <a:close/>
                  <a:moveTo>
                    <a:pt x="4665" y="11132"/>
                  </a:moveTo>
                  <a:lnTo>
                    <a:pt x="5017" y="11236"/>
                  </a:lnTo>
                  <a:cubicBezTo>
                    <a:pt x="4748" y="11485"/>
                    <a:pt x="4582" y="11837"/>
                    <a:pt x="4499" y="12086"/>
                  </a:cubicBezTo>
                  <a:cubicBezTo>
                    <a:pt x="4499" y="12438"/>
                    <a:pt x="4395" y="12687"/>
                    <a:pt x="4499" y="13039"/>
                  </a:cubicBezTo>
                  <a:lnTo>
                    <a:pt x="4312" y="13039"/>
                  </a:lnTo>
                  <a:cubicBezTo>
                    <a:pt x="4395" y="13122"/>
                    <a:pt x="4395" y="13122"/>
                    <a:pt x="4395" y="13205"/>
                  </a:cubicBezTo>
                  <a:lnTo>
                    <a:pt x="4582" y="13205"/>
                  </a:lnTo>
                  <a:cubicBezTo>
                    <a:pt x="4748" y="13475"/>
                    <a:pt x="4748" y="13827"/>
                    <a:pt x="4748" y="14076"/>
                  </a:cubicBezTo>
                  <a:lnTo>
                    <a:pt x="4665" y="13993"/>
                  </a:lnTo>
                  <a:lnTo>
                    <a:pt x="4665" y="13993"/>
                  </a:lnTo>
                  <a:cubicBezTo>
                    <a:pt x="4748" y="14076"/>
                    <a:pt x="4748" y="14159"/>
                    <a:pt x="4748" y="14242"/>
                  </a:cubicBezTo>
                  <a:cubicBezTo>
                    <a:pt x="4665" y="14242"/>
                    <a:pt x="4665" y="14345"/>
                    <a:pt x="4665" y="14345"/>
                  </a:cubicBezTo>
                  <a:lnTo>
                    <a:pt x="4395" y="14511"/>
                  </a:lnTo>
                  <a:cubicBezTo>
                    <a:pt x="4312" y="14159"/>
                    <a:pt x="4146" y="13910"/>
                    <a:pt x="4064" y="13558"/>
                  </a:cubicBezTo>
                  <a:cubicBezTo>
                    <a:pt x="3877" y="13309"/>
                    <a:pt x="3711" y="13039"/>
                    <a:pt x="3545" y="12687"/>
                  </a:cubicBezTo>
                  <a:lnTo>
                    <a:pt x="3877" y="12604"/>
                  </a:lnTo>
                  <a:cubicBezTo>
                    <a:pt x="3981" y="12687"/>
                    <a:pt x="4064" y="12687"/>
                    <a:pt x="4146" y="12791"/>
                  </a:cubicBezTo>
                  <a:cubicBezTo>
                    <a:pt x="3981" y="11754"/>
                    <a:pt x="4582" y="11236"/>
                    <a:pt x="4665" y="11132"/>
                  </a:cubicBezTo>
                  <a:close/>
                  <a:moveTo>
                    <a:pt x="15382" y="12355"/>
                  </a:moveTo>
                  <a:cubicBezTo>
                    <a:pt x="15464" y="12355"/>
                    <a:pt x="15464" y="12438"/>
                    <a:pt x="15547" y="12438"/>
                  </a:cubicBezTo>
                  <a:cubicBezTo>
                    <a:pt x="15630" y="12438"/>
                    <a:pt x="15630" y="12438"/>
                    <a:pt x="15713" y="12521"/>
                  </a:cubicBezTo>
                  <a:cubicBezTo>
                    <a:pt x="15382" y="12791"/>
                    <a:pt x="15195" y="13039"/>
                    <a:pt x="15029" y="13392"/>
                  </a:cubicBezTo>
                  <a:cubicBezTo>
                    <a:pt x="14946" y="13641"/>
                    <a:pt x="14863" y="13910"/>
                    <a:pt x="14760" y="14076"/>
                  </a:cubicBezTo>
                  <a:lnTo>
                    <a:pt x="14760" y="14159"/>
                  </a:lnTo>
                  <a:lnTo>
                    <a:pt x="14760" y="14345"/>
                  </a:lnTo>
                  <a:lnTo>
                    <a:pt x="14760" y="14594"/>
                  </a:lnTo>
                  <a:cubicBezTo>
                    <a:pt x="14677" y="14511"/>
                    <a:pt x="14677" y="14511"/>
                    <a:pt x="14594" y="14511"/>
                  </a:cubicBezTo>
                  <a:cubicBezTo>
                    <a:pt x="14511" y="14511"/>
                    <a:pt x="14511" y="14428"/>
                    <a:pt x="14428" y="14428"/>
                  </a:cubicBezTo>
                  <a:cubicBezTo>
                    <a:pt x="14345" y="13641"/>
                    <a:pt x="14760" y="12791"/>
                    <a:pt x="15382" y="12355"/>
                  </a:cubicBezTo>
                  <a:close/>
                  <a:moveTo>
                    <a:pt x="13392" y="13392"/>
                  </a:moveTo>
                  <a:lnTo>
                    <a:pt x="13723" y="13475"/>
                  </a:lnTo>
                  <a:cubicBezTo>
                    <a:pt x="13910" y="14076"/>
                    <a:pt x="13827" y="14864"/>
                    <a:pt x="13557" y="15382"/>
                  </a:cubicBezTo>
                  <a:lnTo>
                    <a:pt x="13205" y="15382"/>
                  </a:lnTo>
                  <a:cubicBezTo>
                    <a:pt x="13309" y="15029"/>
                    <a:pt x="13392" y="14677"/>
                    <a:pt x="13392" y="14428"/>
                  </a:cubicBezTo>
                  <a:cubicBezTo>
                    <a:pt x="13392" y="14076"/>
                    <a:pt x="13474" y="13724"/>
                    <a:pt x="13392" y="13392"/>
                  </a:cubicBezTo>
                  <a:close/>
                  <a:moveTo>
                    <a:pt x="4831" y="14428"/>
                  </a:moveTo>
                  <a:cubicBezTo>
                    <a:pt x="5349" y="14677"/>
                    <a:pt x="5950" y="15029"/>
                    <a:pt x="6302" y="15548"/>
                  </a:cubicBezTo>
                  <a:lnTo>
                    <a:pt x="6136" y="15900"/>
                  </a:lnTo>
                  <a:cubicBezTo>
                    <a:pt x="5867" y="15631"/>
                    <a:pt x="5618" y="15465"/>
                    <a:pt x="5349" y="15195"/>
                  </a:cubicBezTo>
                  <a:cubicBezTo>
                    <a:pt x="5100" y="15029"/>
                    <a:pt x="4831" y="14864"/>
                    <a:pt x="4582" y="14677"/>
                  </a:cubicBezTo>
                  <a:lnTo>
                    <a:pt x="4831" y="14428"/>
                  </a:lnTo>
                  <a:close/>
                  <a:moveTo>
                    <a:pt x="6468" y="15631"/>
                  </a:moveTo>
                  <a:cubicBezTo>
                    <a:pt x="6986" y="15631"/>
                    <a:pt x="7505" y="15796"/>
                    <a:pt x="7857" y="16066"/>
                  </a:cubicBezTo>
                  <a:cubicBezTo>
                    <a:pt x="8023" y="16149"/>
                    <a:pt x="8126" y="16315"/>
                    <a:pt x="8292" y="16418"/>
                  </a:cubicBezTo>
                  <a:lnTo>
                    <a:pt x="8126" y="16750"/>
                  </a:lnTo>
                  <a:cubicBezTo>
                    <a:pt x="7857" y="16501"/>
                    <a:pt x="7608" y="16418"/>
                    <a:pt x="7256" y="16232"/>
                  </a:cubicBezTo>
                  <a:cubicBezTo>
                    <a:pt x="6986" y="16149"/>
                    <a:pt x="6655" y="15983"/>
                    <a:pt x="6302" y="15983"/>
                  </a:cubicBezTo>
                  <a:lnTo>
                    <a:pt x="6468" y="15631"/>
                  </a:lnTo>
                  <a:close/>
                  <a:moveTo>
                    <a:pt x="13557" y="15548"/>
                  </a:moveTo>
                  <a:cubicBezTo>
                    <a:pt x="13827" y="16066"/>
                    <a:pt x="13910" y="16833"/>
                    <a:pt x="13723" y="17455"/>
                  </a:cubicBezTo>
                  <a:lnTo>
                    <a:pt x="13392" y="17538"/>
                  </a:lnTo>
                  <a:cubicBezTo>
                    <a:pt x="13474" y="17185"/>
                    <a:pt x="13392" y="16833"/>
                    <a:pt x="13392" y="16501"/>
                  </a:cubicBezTo>
                  <a:cubicBezTo>
                    <a:pt x="13392" y="16232"/>
                    <a:pt x="13309" y="15900"/>
                    <a:pt x="13205" y="15548"/>
                  </a:cubicBezTo>
                  <a:close/>
                  <a:moveTo>
                    <a:pt x="8458" y="16501"/>
                  </a:moveTo>
                  <a:cubicBezTo>
                    <a:pt x="9059" y="16501"/>
                    <a:pt x="9847" y="16833"/>
                    <a:pt x="10199" y="17455"/>
                  </a:cubicBezTo>
                  <a:lnTo>
                    <a:pt x="10013" y="17703"/>
                  </a:lnTo>
                  <a:cubicBezTo>
                    <a:pt x="9764" y="17455"/>
                    <a:pt x="9495" y="17268"/>
                    <a:pt x="9246" y="17102"/>
                  </a:cubicBezTo>
                  <a:cubicBezTo>
                    <a:pt x="9059" y="17019"/>
                    <a:pt x="8976" y="16937"/>
                    <a:pt x="8810" y="16937"/>
                  </a:cubicBezTo>
                  <a:cubicBezTo>
                    <a:pt x="8645" y="16833"/>
                    <a:pt x="8458" y="16833"/>
                    <a:pt x="8292" y="16833"/>
                  </a:cubicBezTo>
                  <a:lnTo>
                    <a:pt x="8458" y="16501"/>
                  </a:lnTo>
                  <a:close/>
                  <a:moveTo>
                    <a:pt x="13827" y="17621"/>
                  </a:moveTo>
                  <a:cubicBezTo>
                    <a:pt x="13910" y="17786"/>
                    <a:pt x="13910" y="17869"/>
                    <a:pt x="13993" y="18056"/>
                  </a:cubicBezTo>
                  <a:cubicBezTo>
                    <a:pt x="13993" y="18222"/>
                    <a:pt x="14076" y="18388"/>
                    <a:pt x="13993" y="18491"/>
                  </a:cubicBezTo>
                  <a:lnTo>
                    <a:pt x="13640" y="18657"/>
                  </a:lnTo>
                  <a:cubicBezTo>
                    <a:pt x="13640" y="18574"/>
                    <a:pt x="13723" y="18574"/>
                    <a:pt x="13723" y="18491"/>
                  </a:cubicBezTo>
                  <a:lnTo>
                    <a:pt x="13723" y="18388"/>
                  </a:lnTo>
                  <a:lnTo>
                    <a:pt x="13723" y="18305"/>
                  </a:lnTo>
                  <a:cubicBezTo>
                    <a:pt x="13723" y="18305"/>
                    <a:pt x="13723" y="18222"/>
                    <a:pt x="13640" y="18139"/>
                  </a:cubicBezTo>
                  <a:lnTo>
                    <a:pt x="13640" y="17973"/>
                  </a:lnTo>
                  <a:cubicBezTo>
                    <a:pt x="13640" y="17973"/>
                    <a:pt x="13557" y="17973"/>
                    <a:pt x="13557" y="17869"/>
                  </a:cubicBezTo>
                  <a:lnTo>
                    <a:pt x="13557" y="17786"/>
                  </a:lnTo>
                  <a:cubicBezTo>
                    <a:pt x="13474" y="17786"/>
                    <a:pt x="13474" y="17786"/>
                    <a:pt x="13474" y="17703"/>
                  </a:cubicBezTo>
                  <a:lnTo>
                    <a:pt x="13827" y="17621"/>
                  </a:lnTo>
                  <a:close/>
                  <a:moveTo>
                    <a:pt x="10365" y="17538"/>
                  </a:moveTo>
                  <a:cubicBezTo>
                    <a:pt x="10966" y="17703"/>
                    <a:pt x="11650" y="18305"/>
                    <a:pt x="11754" y="18906"/>
                  </a:cubicBezTo>
                  <a:lnTo>
                    <a:pt x="11485" y="19175"/>
                  </a:lnTo>
                  <a:cubicBezTo>
                    <a:pt x="11485" y="19092"/>
                    <a:pt x="11402" y="19009"/>
                    <a:pt x="11402" y="18906"/>
                  </a:cubicBezTo>
                  <a:lnTo>
                    <a:pt x="11236" y="18740"/>
                  </a:lnTo>
                  <a:cubicBezTo>
                    <a:pt x="11236" y="18657"/>
                    <a:pt x="11132" y="18574"/>
                    <a:pt x="11132" y="18574"/>
                  </a:cubicBezTo>
                  <a:cubicBezTo>
                    <a:pt x="11049" y="18491"/>
                    <a:pt x="11049" y="18388"/>
                    <a:pt x="10966" y="18305"/>
                  </a:cubicBezTo>
                  <a:lnTo>
                    <a:pt x="10800" y="18222"/>
                  </a:lnTo>
                  <a:cubicBezTo>
                    <a:pt x="10718" y="18139"/>
                    <a:pt x="10614" y="18056"/>
                    <a:pt x="10614" y="18056"/>
                  </a:cubicBezTo>
                  <a:cubicBezTo>
                    <a:pt x="10531" y="17973"/>
                    <a:pt x="10448" y="17973"/>
                    <a:pt x="10365" y="17869"/>
                  </a:cubicBezTo>
                  <a:cubicBezTo>
                    <a:pt x="10294" y="17869"/>
                    <a:pt x="10223" y="17869"/>
                    <a:pt x="10138" y="17817"/>
                  </a:cubicBezTo>
                  <a:lnTo>
                    <a:pt x="10138" y="17817"/>
                  </a:lnTo>
                  <a:lnTo>
                    <a:pt x="10365" y="17538"/>
                  </a:lnTo>
                  <a:close/>
                  <a:moveTo>
                    <a:pt x="11920" y="19092"/>
                  </a:moveTo>
                  <a:cubicBezTo>
                    <a:pt x="12169" y="19175"/>
                    <a:pt x="12355" y="19341"/>
                    <a:pt x="12438" y="19611"/>
                  </a:cubicBezTo>
                  <a:lnTo>
                    <a:pt x="12438" y="19942"/>
                  </a:lnTo>
                  <a:lnTo>
                    <a:pt x="12086" y="20046"/>
                  </a:lnTo>
                  <a:cubicBezTo>
                    <a:pt x="12086" y="19859"/>
                    <a:pt x="12086" y="19776"/>
                    <a:pt x="12003" y="19611"/>
                  </a:cubicBezTo>
                  <a:cubicBezTo>
                    <a:pt x="11920" y="19528"/>
                    <a:pt x="11754" y="19341"/>
                    <a:pt x="11567" y="19341"/>
                  </a:cubicBezTo>
                  <a:lnTo>
                    <a:pt x="11920" y="19092"/>
                  </a:lnTo>
                  <a:close/>
                  <a:moveTo>
                    <a:pt x="9847" y="1"/>
                  </a:moveTo>
                  <a:cubicBezTo>
                    <a:pt x="9329" y="1"/>
                    <a:pt x="8893" y="84"/>
                    <a:pt x="8458" y="84"/>
                  </a:cubicBezTo>
                  <a:cubicBezTo>
                    <a:pt x="8023" y="167"/>
                    <a:pt x="7608" y="250"/>
                    <a:pt x="7173" y="436"/>
                  </a:cubicBezTo>
                  <a:cubicBezTo>
                    <a:pt x="6302" y="685"/>
                    <a:pt x="5535" y="1120"/>
                    <a:pt x="4748" y="1638"/>
                  </a:cubicBezTo>
                  <a:cubicBezTo>
                    <a:pt x="4064" y="2157"/>
                    <a:pt x="3359" y="2675"/>
                    <a:pt x="2675" y="3359"/>
                  </a:cubicBezTo>
                  <a:cubicBezTo>
                    <a:pt x="2426" y="3628"/>
                    <a:pt x="2074" y="3981"/>
                    <a:pt x="1804" y="4313"/>
                  </a:cubicBezTo>
                  <a:cubicBezTo>
                    <a:pt x="1555" y="4665"/>
                    <a:pt x="1286" y="5017"/>
                    <a:pt x="1037" y="5432"/>
                  </a:cubicBezTo>
                  <a:cubicBezTo>
                    <a:pt x="768" y="5618"/>
                    <a:pt x="519" y="5867"/>
                    <a:pt x="249" y="6385"/>
                  </a:cubicBezTo>
                  <a:cubicBezTo>
                    <a:pt x="84" y="6655"/>
                    <a:pt x="1" y="6904"/>
                    <a:pt x="1" y="7173"/>
                  </a:cubicBezTo>
                  <a:cubicBezTo>
                    <a:pt x="1" y="6987"/>
                    <a:pt x="166" y="6821"/>
                    <a:pt x="436" y="6738"/>
                  </a:cubicBezTo>
                  <a:cubicBezTo>
                    <a:pt x="519" y="6655"/>
                    <a:pt x="602" y="6655"/>
                    <a:pt x="685" y="6655"/>
                  </a:cubicBezTo>
                  <a:lnTo>
                    <a:pt x="1037" y="6655"/>
                  </a:lnTo>
                  <a:lnTo>
                    <a:pt x="1037" y="6468"/>
                  </a:lnTo>
                  <a:cubicBezTo>
                    <a:pt x="1120" y="6054"/>
                    <a:pt x="1389" y="5619"/>
                    <a:pt x="1721" y="5266"/>
                  </a:cubicBezTo>
                  <a:lnTo>
                    <a:pt x="1721" y="5266"/>
                  </a:lnTo>
                  <a:cubicBezTo>
                    <a:pt x="1389" y="5619"/>
                    <a:pt x="1203" y="6054"/>
                    <a:pt x="1120" y="6572"/>
                  </a:cubicBezTo>
                  <a:cubicBezTo>
                    <a:pt x="1037" y="6987"/>
                    <a:pt x="1037" y="7422"/>
                    <a:pt x="1037" y="7857"/>
                  </a:cubicBezTo>
                  <a:cubicBezTo>
                    <a:pt x="1120" y="8811"/>
                    <a:pt x="1286" y="9681"/>
                    <a:pt x="1472" y="10531"/>
                  </a:cubicBezTo>
                  <a:cubicBezTo>
                    <a:pt x="1638" y="10967"/>
                    <a:pt x="1721" y="11485"/>
                    <a:pt x="1804" y="11920"/>
                  </a:cubicBezTo>
                  <a:cubicBezTo>
                    <a:pt x="1991" y="12355"/>
                    <a:pt x="2074" y="12791"/>
                    <a:pt x="2239" y="13205"/>
                  </a:cubicBezTo>
                  <a:cubicBezTo>
                    <a:pt x="2322" y="13641"/>
                    <a:pt x="2426" y="14159"/>
                    <a:pt x="2426" y="14594"/>
                  </a:cubicBezTo>
                  <a:cubicBezTo>
                    <a:pt x="2509" y="15029"/>
                    <a:pt x="2509" y="15465"/>
                    <a:pt x="2426" y="15983"/>
                  </a:cubicBezTo>
                  <a:cubicBezTo>
                    <a:pt x="2509" y="15900"/>
                    <a:pt x="2509" y="15900"/>
                    <a:pt x="2592" y="15900"/>
                  </a:cubicBezTo>
                  <a:lnTo>
                    <a:pt x="2758" y="15900"/>
                  </a:lnTo>
                  <a:cubicBezTo>
                    <a:pt x="2841" y="15983"/>
                    <a:pt x="2944" y="15983"/>
                    <a:pt x="2944" y="16066"/>
                  </a:cubicBezTo>
                  <a:cubicBezTo>
                    <a:pt x="3110" y="16232"/>
                    <a:pt x="3193" y="16418"/>
                    <a:pt x="3276" y="16584"/>
                  </a:cubicBezTo>
                  <a:lnTo>
                    <a:pt x="3877" y="17455"/>
                  </a:lnTo>
                  <a:cubicBezTo>
                    <a:pt x="4229" y="18056"/>
                    <a:pt x="4665" y="18657"/>
                    <a:pt x="5100" y="19175"/>
                  </a:cubicBezTo>
                  <a:cubicBezTo>
                    <a:pt x="5618" y="19693"/>
                    <a:pt x="6136" y="20129"/>
                    <a:pt x="6738" y="20460"/>
                  </a:cubicBezTo>
                  <a:cubicBezTo>
                    <a:pt x="7339" y="20730"/>
                    <a:pt x="8023" y="20896"/>
                    <a:pt x="8728" y="20896"/>
                  </a:cubicBezTo>
                  <a:cubicBezTo>
                    <a:pt x="8988" y="20934"/>
                    <a:pt x="9253" y="20953"/>
                    <a:pt x="9519" y="20953"/>
                  </a:cubicBezTo>
                  <a:cubicBezTo>
                    <a:pt x="10565" y="20953"/>
                    <a:pt x="11628" y="20657"/>
                    <a:pt x="12521" y="20046"/>
                  </a:cubicBezTo>
                  <a:lnTo>
                    <a:pt x="12604" y="20046"/>
                  </a:lnTo>
                  <a:cubicBezTo>
                    <a:pt x="13205" y="19611"/>
                    <a:pt x="13723" y="19175"/>
                    <a:pt x="14241" y="18657"/>
                  </a:cubicBezTo>
                  <a:lnTo>
                    <a:pt x="15029" y="17869"/>
                  </a:lnTo>
                  <a:cubicBezTo>
                    <a:pt x="15195" y="17786"/>
                    <a:pt x="15278" y="17621"/>
                    <a:pt x="15464" y="17538"/>
                  </a:cubicBezTo>
                  <a:cubicBezTo>
                    <a:pt x="15630" y="17455"/>
                    <a:pt x="15796" y="17268"/>
                    <a:pt x="15983" y="17268"/>
                  </a:cubicBezTo>
                  <a:cubicBezTo>
                    <a:pt x="15983" y="16149"/>
                    <a:pt x="16418" y="15029"/>
                    <a:pt x="16833" y="13910"/>
                  </a:cubicBezTo>
                  <a:cubicBezTo>
                    <a:pt x="17019" y="13309"/>
                    <a:pt x="17268" y="12791"/>
                    <a:pt x="17454" y="12272"/>
                  </a:cubicBezTo>
                  <a:cubicBezTo>
                    <a:pt x="17703" y="11651"/>
                    <a:pt x="17869" y="11132"/>
                    <a:pt x="18056" y="10531"/>
                  </a:cubicBezTo>
                  <a:cubicBezTo>
                    <a:pt x="18387" y="9412"/>
                    <a:pt x="18657" y="8293"/>
                    <a:pt x="18740" y="7090"/>
                  </a:cubicBezTo>
                  <a:cubicBezTo>
                    <a:pt x="18740" y="6572"/>
                    <a:pt x="18740" y="5950"/>
                    <a:pt x="18574" y="5349"/>
                  </a:cubicBezTo>
                  <a:cubicBezTo>
                    <a:pt x="18491" y="5100"/>
                    <a:pt x="18304" y="4831"/>
                    <a:pt x="18139" y="4665"/>
                  </a:cubicBezTo>
                  <a:cubicBezTo>
                    <a:pt x="17973" y="4395"/>
                    <a:pt x="17703" y="4230"/>
                    <a:pt x="17454" y="4147"/>
                  </a:cubicBezTo>
                  <a:cubicBezTo>
                    <a:pt x="17351" y="4665"/>
                    <a:pt x="17268" y="5183"/>
                    <a:pt x="17102" y="5701"/>
                  </a:cubicBezTo>
                  <a:cubicBezTo>
                    <a:pt x="17185" y="5618"/>
                    <a:pt x="17185" y="5618"/>
                    <a:pt x="17268" y="5618"/>
                  </a:cubicBezTo>
                  <a:cubicBezTo>
                    <a:pt x="17351" y="5618"/>
                    <a:pt x="17351" y="5618"/>
                    <a:pt x="17454" y="5536"/>
                  </a:cubicBezTo>
                  <a:lnTo>
                    <a:pt x="17869" y="5536"/>
                  </a:lnTo>
                  <a:lnTo>
                    <a:pt x="17869" y="5432"/>
                  </a:lnTo>
                  <a:cubicBezTo>
                    <a:pt x="17973" y="5536"/>
                    <a:pt x="18056" y="5618"/>
                    <a:pt x="18056" y="5701"/>
                  </a:cubicBezTo>
                  <a:cubicBezTo>
                    <a:pt x="18056" y="5784"/>
                    <a:pt x="17973" y="5950"/>
                    <a:pt x="17869" y="5950"/>
                  </a:cubicBezTo>
                  <a:lnTo>
                    <a:pt x="17869" y="5867"/>
                  </a:lnTo>
                  <a:cubicBezTo>
                    <a:pt x="17537" y="5867"/>
                    <a:pt x="17268" y="5950"/>
                    <a:pt x="17102" y="6137"/>
                  </a:cubicBezTo>
                  <a:cubicBezTo>
                    <a:pt x="17185" y="6572"/>
                    <a:pt x="17351" y="6904"/>
                    <a:pt x="17537" y="6987"/>
                  </a:cubicBezTo>
                  <a:lnTo>
                    <a:pt x="17620" y="6904"/>
                  </a:lnTo>
                  <a:lnTo>
                    <a:pt x="17620" y="6904"/>
                  </a:lnTo>
                  <a:cubicBezTo>
                    <a:pt x="17620" y="7090"/>
                    <a:pt x="17537" y="7256"/>
                    <a:pt x="17454" y="7339"/>
                  </a:cubicBezTo>
                  <a:cubicBezTo>
                    <a:pt x="17385" y="7339"/>
                    <a:pt x="17289" y="7376"/>
                    <a:pt x="17207" y="7376"/>
                  </a:cubicBezTo>
                  <a:cubicBezTo>
                    <a:pt x="17167" y="7376"/>
                    <a:pt x="17130" y="7367"/>
                    <a:pt x="17102" y="7339"/>
                  </a:cubicBezTo>
                  <a:lnTo>
                    <a:pt x="17185" y="7256"/>
                  </a:lnTo>
                  <a:lnTo>
                    <a:pt x="17185" y="7173"/>
                  </a:lnTo>
                  <a:lnTo>
                    <a:pt x="17102" y="7173"/>
                  </a:lnTo>
                  <a:lnTo>
                    <a:pt x="17102" y="7090"/>
                  </a:lnTo>
                  <a:cubicBezTo>
                    <a:pt x="17019" y="6904"/>
                    <a:pt x="16936" y="6738"/>
                    <a:pt x="16833" y="6468"/>
                  </a:cubicBezTo>
                  <a:lnTo>
                    <a:pt x="16833" y="6572"/>
                  </a:lnTo>
                  <a:cubicBezTo>
                    <a:pt x="16584" y="7173"/>
                    <a:pt x="16418" y="7774"/>
                    <a:pt x="16149" y="8375"/>
                  </a:cubicBezTo>
                  <a:cubicBezTo>
                    <a:pt x="15630" y="9681"/>
                    <a:pt x="14946" y="11049"/>
                    <a:pt x="14076" y="12169"/>
                  </a:cubicBezTo>
                  <a:cubicBezTo>
                    <a:pt x="14345" y="11568"/>
                    <a:pt x="14677" y="10967"/>
                    <a:pt x="14946" y="10448"/>
                  </a:cubicBezTo>
                  <a:cubicBezTo>
                    <a:pt x="15278" y="9847"/>
                    <a:pt x="15630" y="9163"/>
                    <a:pt x="15900" y="8458"/>
                  </a:cubicBezTo>
                  <a:cubicBezTo>
                    <a:pt x="16149" y="7857"/>
                    <a:pt x="16418" y="7173"/>
                    <a:pt x="16667" y="6468"/>
                  </a:cubicBezTo>
                  <a:cubicBezTo>
                    <a:pt x="16667" y="6385"/>
                    <a:pt x="16750" y="6385"/>
                    <a:pt x="16750" y="6303"/>
                  </a:cubicBezTo>
                  <a:lnTo>
                    <a:pt x="16750" y="6303"/>
                  </a:lnTo>
                  <a:cubicBezTo>
                    <a:pt x="16501" y="6385"/>
                    <a:pt x="16418" y="6572"/>
                    <a:pt x="16314" y="6572"/>
                  </a:cubicBezTo>
                  <a:lnTo>
                    <a:pt x="16418" y="6655"/>
                  </a:lnTo>
                  <a:cubicBezTo>
                    <a:pt x="16384" y="6665"/>
                    <a:pt x="16350" y="6670"/>
                    <a:pt x="16318" y="6670"/>
                  </a:cubicBezTo>
                  <a:cubicBezTo>
                    <a:pt x="16091" y="6670"/>
                    <a:pt x="15910" y="6437"/>
                    <a:pt x="15983" y="6220"/>
                  </a:cubicBezTo>
                  <a:cubicBezTo>
                    <a:pt x="16066" y="6220"/>
                    <a:pt x="16066" y="6303"/>
                    <a:pt x="16149" y="6303"/>
                  </a:cubicBezTo>
                  <a:cubicBezTo>
                    <a:pt x="16231" y="6220"/>
                    <a:pt x="16418" y="6054"/>
                    <a:pt x="16667" y="5867"/>
                  </a:cubicBezTo>
                  <a:cubicBezTo>
                    <a:pt x="16584" y="5618"/>
                    <a:pt x="16584" y="5266"/>
                    <a:pt x="16584" y="4914"/>
                  </a:cubicBezTo>
                  <a:lnTo>
                    <a:pt x="16501" y="4914"/>
                  </a:lnTo>
                  <a:cubicBezTo>
                    <a:pt x="16584" y="4831"/>
                    <a:pt x="16667" y="4748"/>
                    <a:pt x="16750" y="4748"/>
                  </a:cubicBezTo>
                  <a:lnTo>
                    <a:pt x="16833" y="4748"/>
                  </a:lnTo>
                  <a:cubicBezTo>
                    <a:pt x="16936" y="4831"/>
                    <a:pt x="17019" y="4831"/>
                    <a:pt x="17102" y="4914"/>
                  </a:cubicBezTo>
                  <a:lnTo>
                    <a:pt x="17019" y="5017"/>
                  </a:lnTo>
                  <a:cubicBezTo>
                    <a:pt x="16936" y="5183"/>
                    <a:pt x="16936" y="5432"/>
                    <a:pt x="17019" y="5618"/>
                  </a:cubicBezTo>
                  <a:lnTo>
                    <a:pt x="17019" y="5432"/>
                  </a:lnTo>
                  <a:cubicBezTo>
                    <a:pt x="17102" y="5183"/>
                    <a:pt x="17185" y="4914"/>
                    <a:pt x="17268" y="4665"/>
                  </a:cubicBezTo>
                  <a:cubicBezTo>
                    <a:pt x="17185" y="4395"/>
                    <a:pt x="17019" y="4147"/>
                    <a:pt x="16936" y="3877"/>
                  </a:cubicBezTo>
                  <a:cubicBezTo>
                    <a:pt x="16750" y="3628"/>
                    <a:pt x="16584" y="3359"/>
                    <a:pt x="16418" y="3110"/>
                  </a:cubicBezTo>
                  <a:cubicBezTo>
                    <a:pt x="16149" y="2944"/>
                    <a:pt x="15900" y="2758"/>
                    <a:pt x="15630" y="2675"/>
                  </a:cubicBezTo>
                  <a:cubicBezTo>
                    <a:pt x="15506" y="2633"/>
                    <a:pt x="15376" y="2613"/>
                    <a:pt x="15247" y="2613"/>
                  </a:cubicBezTo>
                  <a:cubicBezTo>
                    <a:pt x="15117" y="2613"/>
                    <a:pt x="14988" y="2633"/>
                    <a:pt x="14863" y="2675"/>
                  </a:cubicBezTo>
                  <a:cubicBezTo>
                    <a:pt x="14863" y="3110"/>
                    <a:pt x="14760" y="3546"/>
                    <a:pt x="14760" y="3981"/>
                  </a:cubicBezTo>
                  <a:cubicBezTo>
                    <a:pt x="14863" y="3981"/>
                    <a:pt x="14863" y="3877"/>
                    <a:pt x="14946" y="3794"/>
                  </a:cubicBezTo>
                  <a:lnTo>
                    <a:pt x="15029" y="3794"/>
                  </a:lnTo>
                  <a:cubicBezTo>
                    <a:pt x="15029" y="3711"/>
                    <a:pt x="15112" y="3628"/>
                    <a:pt x="15195" y="3628"/>
                  </a:cubicBezTo>
                  <a:cubicBezTo>
                    <a:pt x="15195" y="3546"/>
                    <a:pt x="15112" y="3546"/>
                    <a:pt x="15029" y="3463"/>
                  </a:cubicBezTo>
                  <a:cubicBezTo>
                    <a:pt x="15195" y="3463"/>
                    <a:pt x="15278" y="3463"/>
                    <a:pt x="15464" y="3546"/>
                  </a:cubicBezTo>
                  <a:cubicBezTo>
                    <a:pt x="15547" y="3628"/>
                    <a:pt x="15630" y="3794"/>
                    <a:pt x="15547" y="3877"/>
                  </a:cubicBezTo>
                  <a:lnTo>
                    <a:pt x="15464" y="3794"/>
                  </a:lnTo>
                  <a:cubicBezTo>
                    <a:pt x="15195" y="4147"/>
                    <a:pt x="14863" y="4395"/>
                    <a:pt x="14594" y="4582"/>
                  </a:cubicBezTo>
                  <a:cubicBezTo>
                    <a:pt x="14760" y="4831"/>
                    <a:pt x="15029" y="5100"/>
                    <a:pt x="15112" y="5266"/>
                  </a:cubicBezTo>
                  <a:cubicBezTo>
                    <a:pt x="15112" y="5183"/>
                    <a:pt x="15112" y="5183"/>
                    <a:pt x="15195" y="5183"/>
                  </a:cubicBezTo>
                  <a:cubicBezTo>
                    <a:pt x="15195" y="5266"/>
                    <a:pt x="15112" y="5349"/>
                    <a:pt x="15112" y="5432"/>
                  </a:cubicBezTo>
                  <a:cubicBezTo>
                    <a:pt x="15053" y="5506"/>
                    <a:pt x="14951" y="5569"/>
                    <a:pt x="14860" y="5569"/>
                  </a:cubicBezTo>
                  <a:cubicBezTo>
                    <a:pt x="14824" y="5569"/>
                    <a:pt x="14789" y="5559"/>
                    <a:pt x="14760" y="5536"/>
                  </a:cubicBezTo>
                  <a:lnTo>
                    <a:pt x="14760" y="5432"/>
                  </a:lnTo>
                  <a:cubicBezTo>
                    <a:pt x="14677" y="5349"/>
                    <a:pt x="14511" y="5100"/>
                    <a:pt x="14345" y="4831"/>
                  </a:cubicBezTo>
                  <a:lnTo>
                    <a:pt x="14345" y="4748"/>
                  </a:lnTo>
                  <a:cubicBezTo>
                    <a:pt x="13993" y="4914"/>
                    <a:pt x="13827" y="5017"/>
                    <a:pt x="13723" y="5017"/>
                  </a:cubicBezTo>
                  <a:lnTo>
                    <a:pt x="13723" y="5183"/>
                  </a:lnTo>
                  <a:cubicBezTo>
                    <a:pt x="13474" y="5100"/>
                    <a:pt x="13309" y="4748"/>
                    <a:pt x="13557" y="4582"/>
                  </a:cubicBezTo>
                  <a:lnTo>
                    <a:pt x="13557" y="4582"/>
                  </a:lnTo>
                  <a:lnTo>
                    <a:pt x="13557" y="4665"/>
                  </a:lnTo>
                  <a:cubicBezTo>
                    <a:pt x="13723" y="4665"/>
                    <a:pt x="13910" y="4582"/>
                    <a:pt x="14076" y="4395"/>
                  </a:cubicBezTo>
                  <a:cubicBezTo>
                    <a:pt x="13993" y="4147"/>
                    <a:pt x="13827" y="3794"/>
                    <a:pt x="13723" y="3463"/>
                  </a:cubicBezTo>
                  <a:lnTo>
                    <a:pt x="13557" y="3463"/>
                  </a:lnTo>
                  <a:cubicBezTo>
                    <a:pt x="13640" y="3359"/>
                    <a:pt x="13723" y="3276"/>
                    <a:pt x="13910" y="3193"/>
                  </a:cubicBezTo>
                  <a:cubicBezTo>
                    <a:pt x="13993" y="3193"/>
                    <a:pt x="14159" y="3193"/>
                    <a:pt x="14241" y="3276"/>
                  </a:cubicBezTo>
                  <a:cubicBezTo>
                    <a:pt x="14241" y="3276"/>
                    <a:pt x="14159" y="3276"/>
                    <a:pt x="14159" y="3359"/>
                  </a:cubicBezTo>
                  <a:cubicBezTo>
                    <a:pt x="14159" y="3628"/>
                    <a:pt x="14345" y="3981"/>
                    <a:pt x="14428" y="4230"/>
                  </a:cubicBezTo>
                  <a:cubicBezTo>
                    <a:pt x="14428" y="4230"/>
                    <a:pt x="14511" y="4230"/>
                    <a:pt x="14511" y="4147"/>
                  </a:cubicBezTo>
                  <a:cubicBezTo>
                    <a:pt x="14594" y="3711"/>
                    <a:pt x="14677" y="3276"/>
                    <a:pt x="14760" y="2841"/>
                  </a:cubicBezTo>
                  <a:cubicBezTo>
                    <a:pt x="14594" y="2592"/>
                    <a:pt x="14511" y="2426"/>
                    <a:pt x="14345" y="2157"/>
                  </a:cubicBezTo>
                  <a:cubicBezTo>
                    <a:pt x="14241" y="1908"/>
                    <a:pt x="14076" y="1721"/>
                    <a:pt x="13827" y="1556"/>
                  </a:cubicBezTo>
                  <a:cubicBezTo>
                    <a:pt x="13640" y="1390"/>
                    <a:pt x="13392" y="1286"/>
                    <a:pt x="13122" y="1120"/>
                  </a:cubicBezTo>
                  <a:cubicBezTo>
                    <a:pt x="12956" y="1037"/>
                    <a:pt x="12687" y="1037"/>
                    <a:pt x="12355" y="1037"/>
                  </a:cubicBezTo>
                  <a:cubicBezTo>
                    <a:pt x="12003" y="1473"/>
                    <a:pt x="11920" y="2240"/>
                    <a:pt x="11837" y="2841"/>
                  </a:cubicBezTo>
                  <a:lnTo>
                    <a:pt x="11837" y="2944"/>
                  </a:lnTo>
                  <a:cubicBezTo>
                    <a:pt x="11920" y="2841"/>
                    <a:pt x="12003" y="2758"/>
                    <a:pt x="12086" y="2675"/>
                  </a:cubicBezTo>
                  <a:lnTo>
                    <a:pt x="12169" y="2675"/>
                  </a:lnTo>
                  <a:cubicBezTo>
                    <a:pt x="12272" y="2592"/>
                    <a:pt x="12272" y="2509"/>
                    <a:pt x="12355" y="2426"/>
                  </a:cubicBezTo>
                  <a:cubicBezTo>
                    <a:pt x="12355" y="2323"/>
                    <a:pt x="12272" y="2323"/>
                    <a:pt x="12272" y="2323"/>
                  </a:cubicBezTo>
                  <a:cubicBezTo>
                    <a:pt x="12314" y="2281"/>
                    <a:pt x="12376" y="2260"/>
                    <a:pt x="12438" y="2260"/>
                  </a:cubicBezTo>
                  <a:cubicBezTo>
                    <a:pt x="12500" y="2260"/>
                    <a:pt x="12562" y="2281"/>
                    <a:pt x="12604" y="2323"/>
                  </a:cubicBezTo>
                  <a:cubicBezTo>
                    <a:pt x="12687" y="2426"/>
                    <a:pt x="12790" y="2509"/>
                    <a:pt x="12790" y="2592"/>
                  </a:cubicBezTo>
                  <a:lnTo>
                    <a:pt x="12687" y="2592"/>
                  </a:lnTo>
                  <a:cubicBezTo>
                    <a:pt x="12438" y="2944"/>
                    <a:pt x="12169" y="3193"/>
                    <a:pt x="11837" y="3359"/>
                  </a:cubicBezTo>
                  <a:cubicBezTo>
                    <a:pt x="12086" y="3711"/>
                    <a:pt x="12272" y="3877"/>
                    <a:pt x="12355" y="3981"/>
                  </a:cubicBezTo>
                  <a:cubicBezTo>
                    <a:pt x="12438" y="3981"/>
                    <a:pt x="12438" y="3981"/>
                    <a:pt x="12438" y="3877"/>
                  </a:cubicBezTo>
                  <a:lnTo>
                    <a:pt x="12438" y="3877"/>
                  </a:lnTo>
                  <a:cubicBezTo>
                    <a:pt x="12510" y="4111"/>
                    <a:pt x="12255" y="4329"/>
                    <a:pt x="12078" y="4329"/>
                  </a:cubicBezTo>
                  <a:cubicBezTo>
                    <a:pt x="12050" y="4329"/>
                    <a:pt x="12025" y="4324"/>
                    <a:pt x="12003" y="4313"/>
                  </a:cubicBezTo>
                  <a:lnTo>
                    <a:pt x="12086" y="4230"/>
                  </a:lnTo>
                  <a:cubicBezTo>
                    <a:pt x="12003" y="4147"/>
                    <a:pt x="11837" y="3877"/>
                    <a:pt x="11567" y="3628"/>
                  </a:cubicBezTo>
                  <a:cubicBezTo>
                    <a:pt x="11236" y="3794"/>
                    <a:pt x="10883" y="3981"/>
                    <a:pt x="10800" y="3981"/>
                  </a:cubicBezTo>
                  <a:cubicBezTo>
                    <a:pt x="10800" y="4064"/>
                    <a:pt x="10883" y="4064"/>
                    <a:pt x="10883" y="4147"/>
                  </a:cubicBezTo>
                  <a:cubicBezTo>
                    <a:pt x="10614" y="4064"/>
                    <a:pt x="10448" y="3711"/>
                    <a:pt x="10614" y="3546"/>
                  </a:cubicBezTo>
                  <a:lnTo>
                    <a:pt x="10614" y="3546"/>
                  </a:lnTo>
                  <a:cubicBezTo>
                    <a:pt x="10614" y="3628"/>
                    <a:pt x="10614" y="3628"/>
                    <a:pt x="10718" y="3628"/>
                  </a:cubicBezTo>
                  <a:cubicBezTo>
                    <a:pt x="10718" y="3628"/>
                    <a:pt x="11049" y="3546"/>
                    <a:pt x="11319" y="3276"/>
                  </a:cubicBezTo>
                  <a:cubicBezTo>
                    <a:pt x="11132" y="3027"/>
                    <a:pt x="10966" y="2675"/>
                    <a:pt x="10883" y="2323"/>
                  </a:cubicBezTo>
                  <a:lnTo>
                    <a:pt x="10718" y="2323"/>
                  </a:lnTo>
                  <a:cubicBezTo>
                    <a:pt x="10718" y="2240"/>
                    <a:pt x="10800" y="2157"/>
                    <a:pt x="10883" y="2157"/>
                  </a:cubicBezTo>
                  <a:lnTo>
                    <a:pt x="10883" y="2074"/>
                  </a:lnTo>
                  <a:cubicBezTo>
                    <a:pt x="11049" y="2074"/>
                    <a:pt x="11132" y="2074"/>
                    <a:pt x="11236" y="2157"/>
                  </a:cubicBezTo>
                  <a:cubicBezTo>
                    <a:pt x="11236" y="2240"/>
                    <a:pt x="11236" y="2323"/>
                    <a:pt x="11319" y="2426"/>
                  </a:cubicBezTo>
                  <a:cubicBezTo>
                    <a:pt x="11319" y="2509"/>
                    <a:pt x="11319" y="2509"/>
                    <a:pt x="11402" y="2592"/>
                  </a:cubicBezTo>
                  <a:cubicBezTo>
                    <a:pt x="11402" y="2675"/>
                    <a:pt x="11485" y="2758"/>
                    <a:pt x="11485" y="2841"/>
                  </a:cubicBezTo>
                  <a:cubicBezTo>
                    <a:pt x="11567" y="2944"/>
                    <a:pt x="11567" y="2944"/>
                    <a:pt x="11650" y="3027"/>
                  </a:cubicBezTo>
                  <a:lnTo>
                    <a:pt x="11650" y="2758"/>
                  </a:lnTo>
                  <a:cubicBezTo>
                    <a:pt x="11754" y="2426"/>
                    <a:pt x="11837" y="1991"/>
                    <a:pt x="12003" y="1556"/>
                  </a:cubicBezTo>
                  <a:cubicBezTo>
                    <a:pt x="11837" y="1390"/>
                    <a:pt x="11650" y="1120"/>
                    <a:pt x="11485" y="954"/>
                  </a:cubicBezTo>
                  <a:cubicBezTo>
                    <a:pt x="11319" y="768"/>
                    <a:pt x="11132" y="602"/>
                    <a:pt x="10883" y="519"/>
                  </a:cubicBezTo>
                  <a:cubicBezTo>
                    <a:pt x="10614" y="353"/>
                    <a:pt x="10199" y="167"/>
                    <a:pt x="9847" y="167"/>
                  </a:cubicBezTo>
                  <a:cubicBezTo>
                    <a:pt x="9764" y="167"/>
                    <a:pt x="9681" y="250"/>
                    <a:pt x="9577" y="250"/>
                  </a:cubicBezTo>
                  <a:cubicBezTo>
                    <a:pt x="9495" y="250"/>
                    <a:pt x="9495" y="353"/>
                    <a:pt x="9495" y="353"/>
                  </a:cubicBezTo>
                  <a:cubicBezTo>
                    <a:pt x="9412" y="353"/>
                    <a:pt x="9412" y="353"/>
                    <a:pt x="9412" y="436"/>
                  </a:cubicBezTo>
                  <a:cubicBezTo>
                    <a:pt x="9329" y="436"/>
                    <a:pt x="9329" y="519"/>
                    <a:pt x="9246" y="519"/>
                  </a:cubicBezTo>
                  <a:cubicBezTo>
                    <a:pt x="8976" y="1037"/>
                    <a:pt x="8810" y="1638"/>
                    <a:pt x="8645" y="2240"/>
                  </a:cubicBezTo>
                  <a:cubicBezTo>
                    <a:pt x="8458" y="2841"/>
                    <a:pt x="8375" y="3359"/>
                    <a:pt x="8209" y="3981"/>
                  </a:cubicBezTo>
                  <a:cubicBezTo>
                    <a:pt x="8126" y="4582"/>
                    <a:pt x="7940" y="5183"/>
                    <a:pt x="7774" y="5784"/>
                  </a:cubicBezTo>
                  <a:cubicBezTo>
                    <a:pt x="7691" y="6137"/>
                    <a:pt x="7608" y="6385"/>
                    <a:pt x="7505" y="6655"/>
                  </a:cubicBezTo>
                  <a:cubicBezTo>
                    <a:pt x="7422" y="6821"/>
                    <a:pt x="7339" y="6987"/>
                    <a:pt x="7256" y="7090"/>
                  </a:cubicBezTo>
                  <a:cubicBezTo>
                    <a:pt x="7173" y="7256"/>
                    <a:pt x="7173" y="7422"/>
                    <a:pt x="7090" y="7505"/>
                  </a:cubicBezTo>
                  <a:cubicBezTo>
                    <a:pt x="6738" y="8023"/>
                    <a:pt x="6385" y="8541"/>
                    <a:pt x="5950" y="9059"/>
                  </a:cubicBezTo>
                  <a:cubicBezTo>
                    <a:pt x="5784" y="9246"/>
                    <a:pt x="5535" y="9495"/>
                    <a:pt x="5183" y="9578"/>
                  </a:cubicBezTo>
                  <a:cubicBezTo>
                    <a:pt x="4913" y="9764"/>
                    <a:pt x="4665" y="9847"/>
                    <a:pt x="4312" y="9847"/>
                  </a:cubicBezTo>
                  <a:cubicBezTo>
                    <a:pt x="4499" y="10013"/>
                    <a:pt x="4665" y="10200"/>
                    <a:pt x="4913" y="10282"/>
                  </a:cubicBezTo>
                  <a:cubicBezTo>
                    <a:pt x="4064" y="10096"/>
                    <a:pt x="3359" y="8811"/>
                    <a:pt x="3110" y="8210"/>
                  </a:cubicBezTo>
                  <a:cubicBezTo>
                    <a:pt x="2758" y="7691"/>
                    <a:pt x="2592" y="7173"/>
                    <a:pt x="2426" y="6572"/>
                  </a:cubicBezTo>
                  <a:cubicBezTo>
                    <a:pt x="2239" y="6137"/>
                    <a:pt x="2156" y="5618"/>
                    <a:pt x="1721" y="5349"/>
                  </a:cubicBezTo>
                  <a:lnTo>
                    <a:pt x="1721" y="5266"/>
                  </a:lnTo>
                  <a:cubicBezTo>
                    <a:pt x="1804" y="5266"/>
                    <a:pt x="1804" y="5349"/>
                    <a:pt x="1908" y="5349"/>
                  </a:cubicBezTo>
                  <a:cubicBezTo>
                    <a:pt x="2074" y="5017"/>
                    <a:pt x="2239" y="4748"/>
                    <a:pt x="2509" y="4499"/>
                  </a:cubicBezTo>
                  <a:cubicBezTo>
                    <a:pt x="2675" y="4147"/>
                    <a:pt x="2944" y="3877"/>
                    <a:pt x="3193" y="3628"/>
                  </a:cubicBezTo>
                  <a:cubicBezTo>
                    <a:pt x="3711" y="3110"/>
                    <a:pt x="4312" y="2592"/>
                    <a:pt x="4913" y="2157"/>
                  </a:cubicBezTo>
                  <a:cubicBezTo>
                    <a:pt x="5535" y="1721"/>
                    <a:pt x="6219" y="1390"/>
                    <a:pt x="6903" y="1120"/>
                  </a:cubicBezTo>
                  <a:cubicBezTo>
                    <a:pt x="7256" y="954"/>
                    <a:pt x="7608" y="872"/>
                    <a:pt x="7940" y="768"/>
                  </a:cubicBezTo>
                  <a:cubicBezTo>
                    <a:pt x="8375" y="685"/>
                    <a:pt x="8728" y="602"/>
                    <a:pt x="9059" y="602"/>
                  </a:cubicBezTo>
                  <a:cubicBezTo>
                    <a:pt x="9163" y="436"/>
                    <a:pt x="9329" y="250"/>
                    <a:pt x="9412" y="167"/>
                  </a:cubicBezTo>
                  <a:cubicBezTo>
                    <a:pt x="9577" y="84"/>
                    <a:pt x="9681" y="84"/>
                    <a:pt x="9764" y="84"/>
                  </a:cubicBezTo>
                  <a:lnTo>
                    <a:pt x="9847" y="84"/>
                  </a:lnTo>
                  <a:lnTo>
                    <a:pt x="9847"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5030925" y="3185350"/>
              <a:ext cx="60650" cy="49800"/>
            </a:xfrm>
            <a:custGeom>
              <a:avLst/>
              <a:gdLst/>
              <a:ahLst/>
              <a:cxnLst/>
              <a:rect l="l" t="t" r="r" b="b"/>
              <a:pathLst>
                <a:path w="2426" h="1992" extrusionOk="0">
                  <a:moveTo>
                    <a:pt x="562" y="0"/>
                  </a:moveTo>
                  <a:cubicBezTo>
                    <a:pt x="340" y="0"/>
                    <a:pt x="151" y="75"/>
                    <a:pt x="0" y="188"/>
                  </a:cubicBezTo>
                  <a:cubicBezTo>
                    <a:pt x="249" y="188"/>
                    <a:pt x="518" y="188"/>
                    <a:pt x="767" y="271"/>
                  </a:cubicBezTo>
                  <a:cubicBezTo>
                    <a:pt x="1036" y="271"/>
                    <a:pt x="1285" y="437"/>
                    <a:pt x="1555" y="624"/>
                  </a:cubicBezTo>
                  <a:cubicBezTo>
                    <a:pt x="1721" y="790"/>
                    <a:pt x="1907" y="1038"/>
                    <a:pt x="2073" y="1308"/>
                  </a:cubicBezTo>
                  <a:cubicBezTo>
                    <a:pt x="2156" y="1474"/>
                    <a:pt x="2239" y="1743"/>
                    <a:pt x="2322" y="1992"/>
                  </a:cubicBezTo>
                  <a:cubicBezTo>
                    <a:pt x="2322" y="1826"/>
                    <a:pt x="2322" y="1660"/>
                    <a:pt x="2425" y="1474"/>
                  </a:cubicBezTo>
                  <a:cubicBezTo>
                    <a:pt x="2425" y="1474"/>
                    <a:pt x="1990" y="437"/>
                    <a:pt x="1036" y="106"/>
                  </a:cubicBezTo>
                  <a:cubicBezTo>
                    <a:pt x="865" y="32"/>
                    <a:pt x="706" y="0"/>
                    <a:pt x="56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5091550" y="3220250"/>
              <a:ext cx="68950" cy="62575"/>
            </a:xfrm>
            <a:custGeom>
              <a:avLst/>
              <a:gdLst/>
              <a:ahLst/>
              <a:cxnLst/>
              <a:rect l="l" t="t" r="r" b="b"/>
              <a:pathLst>
                <a:path w="2758" h="2503" extrusionOk="0">
                  <a:moveTo>
                    <a:pt x="518" y="1"/>
                  </a:moveTo>
                  <a:cubicBezTo>
                    <a:pt x="348" y="1"/>
                    <a:pt x="175" y="26"/>
                    <a:pt x="0" y="78"/>
                  </a:cubicBezTo>
                  <a:lnTo>
                    <a:pt x="0" y="513"/>
                  </a:lnTo>
                  <a:cubicBezTo>
                    <a:pt x="83" y="430"/>
                    <a:pt x="166" y="347"/>
                    <a:pt x="332" y="347"/>
                  </a:cubicBezTo>
                  <a:lnTo>
                    <a:pt x="850" y="347"/>
                  </a:lnTo>
                  <a:cubicBezTo>
                    <a:pt x="1203" y="430"/>
                    <a:pt x="1451" y="596"/>
                    <a:pt x="1721" y="865"/>
                  </a:cubicBezTo>
                  <a:cubicBezTo>
                    <a:pt x="1887" y="1031"/>
                    <a:pt x="2073" y="1384"/>
                    <a:pt x="2156" y="1632"/>
                  </a:cubicBezTo>
                  <a:cubicBezTo>
                    <a:pt x="2322" y="1902"/>
                    <a:pt x="2405" y="2151"/>
                    <a:pt x="2405" y="2503"/>
                  </a:cubicBezTo>
                  <a:cubicBezTo>
                    <a:pt x="2488" y="2337"/>
                    <a:pt x="2488" y="2151"/>
                    <a:pt x="2591" y="1985"/>
                  </a:cubicBezTo>
                  <a:cubicBezTo>
                    <a:pt x="2591" y="1985"/>
                    <a:pt x="2674" y="1985"/>
                    <a:pt x="2757" y="1902"/>
                  </a:cubicBezTo>
                  <a:cubicBezTo>
                    <a:pt x="2250" y="730"/>
                    <a:pt x="1433" y="1"/>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5"/>
          <p:cNvGrpSpPr/>
          <p:nvPr/>
        </p:nvGrpSpPr>
        <p:grpSpPr>
          <a:xfrm>
            <a:off x="1897075" y="421724"/>
            <a:ext cx="704841" cy="705694"/>
            <a:chOff x="4743825" y="2261375"/>
            <a:chExt cx="433775" cy="434300"/>
          </a:xfrm>
        </p:grpSpPr>
        <p:sp>
          <p:nvSpPr>
            <p:cNvPr id="892" name="Google Shape;892;p45"/>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45"/>
          <p:cNvGrpSpPr/>
          <p:nvPr/>
        </p:nvGrpSpPr>
        <p:grpSpPr>
          <a:xfrm>
            <a:off x="6396658" y="378239"/>
            <a:ext cx="1217749" cy="1347021"/>
            <a:chOff x="6211950" y="1227000"/>
            <a:chExt cx="527050" cy="583025"/>
          </a:xfrm>
        </p:grpSpPr>
        <p:sp>
          <p:nvSpPr>
            <p:cNvPr id="897" name="Google Shape;897;p45"/>
            <p:cNvSpPr/>
            <p:nvPr/>
          </p:nvSpPr>
          <p:spPr>
            <a:xfrm>
              <a:off x="6211950" y="1227000"/>
              <a:ext cx="527050" cy="583025"/>
            </a:xfrm>
            <a:custGeom>
              <a:avLst/>
              <a:gdLst/>
              <a:ahLst/>
              <a:cxnLst/>
              <a:rect l="l" t="t" r="r" b="b"/>
              <a:pathLst>
                <a:path w="21082" h="23321" extrusionOk="0">
                  <a:moveTo>
                    <a:pt x="8209" y="1"/>
                  </a:moveTo>
                  <a:lnTo>
                    <a:pt x="6385" y="1908"/>
                  </a:lnTo>
                  <a:lnTo>
                    <a:pt x="6053" y="2343"/>
                  </a:lnTo>
                  <a:cubicBezTo>
                    <a:pt x="5618" y="2861"/>
                    <a:pt x="5183" y="3463"/>
                    <a:pt x="4747" y="4064"/>
                  </a:cubicBezTo>
                  <a:cubicBezTo>
                    <a:pt x="4312" y="4851"/>
                    <a:pt x="3898" y="5618"/>
                    <a:pt x="3628" y="6572"/>
                  </a:cubicBezTo>
                  <a:cubicBezTo>
                    <a:pt x="3276" y="8044"/>
                    <a:pt x="3110" y="9598"/>
                    <a:pt x="3276" y="11402"/>
                  </a:cubicBezTo>
                  <a:lnTo>
                    <a:pt x="3027" y="12189"/>
                  </a:lnTo>
                  <a:lnTo>
                    <a:pt x="3027" y="12107"/>
                  </a:lnTo>
                  <a:lnTo>
                    <a:pt x="2073" y="15630"/>
                  </a:lnTo>
                  <a:lnTo>
                    <a:pt x="1120" y="16936"/>
                  </a:lnTo>
                  <a:cubicBezTo>
                    <a:pt x="685" y="17455"/>
                    <a:pt x="0" y="18574"/>
                    <a:pt x="83" y="19880"/>
                  </a:cubicBezTo>
                  <a:cubicBezTo>
                    <a:pt x="166" y="20916"/>
                    <a:pt x="685" y="21766"/>
                    <a:pt x="1638" y="22471"/>
                  </a:cubicBezTo>
                  <a:cubicBezTo>
                    <a:pt x="2343" y="22989"/>
                    <a:pt x="3110" y="23321"/>
                    <a:pt x="3898" y="23321"/>
                  </a:cubicBezTo>
                  <a:cubicBezTo>
                    <a:pt x="5535" y="23321"/>
                    <a:pt x="6654" y="22119"/>
                    <a:pt x="7173" y="21435"/>
                  </a:cubicBezTo>
                  <a:lnTo>
                    <a:pt x="7421" y="21082"/>
                  </a:lnTo>
                  <a:lnTo>
                    <a:pt x="8043" y="20212"/>
                  </a:lnTo>
                  <a:lnTo>
                    <a:pt x="8292" y="20129"/>
                  </a:lnTo>
                  <a:lnTo>
                    <a:pt x="11754" y="17973"/>
                  </a:lnTo>
                  <a:cubicBezTo>
                    <a:pt x="12085" y="17973"/>
                    <a:pt x="12355" y="17973"/>
                    <a:pt x="12790" y="17890"/>
                  </a:cubicBezTo>
                  <a:cubicBezTo>
                    <a:pt x="13308" y="17807"/>
                    <a:pt x="13744" y="17703"/>
                    <a:pt x="14158" y="17620"/>
                  </a:cubicBezTo>
                  <a:cubicBezTo>
                    <a:pt x="15029" y="17372"/>
                    <a:pt x="15900" y="16936"/>
                    <a:pt x="16750" y="16335"/>
                  </a:cubicBezTo>
                  <a:cubicBezTo>
                    <a:pt x="17537" y="15817"/>
                    <a:pt x="18221" y="15216"/>
                    <a:pt x="18822" y="14511"/>
                  </a:cubicBezTo>
                  <a:cubicBezTo>
                    <a:pt x="19175" y="14179"/>
                    <a:pt x="19444" y="13827"/>
                    <a:pt x="19693" y="13392"/>
                  </a:cubicBezTo>
                  <a:cubicBezTo>
                    <a:pt x="19962" y="13039"/>
                    <a:pt x="20211" y="12625"/>
                    <a:pt x="20377" y="12189"/>
                  </a:cubicBezTo>
                  <a:lnTo>
                    <a:pt x="20729" y="11588"/>
                  </a:lnTo>
                  <a:lnTo>
                    <a:pt x="21082" y="10448"/>
                  </a:lnTo>
                  <a:lnTo>
                    <a:pt x="19444" y="10282"/>
                  </a:lnTo>
                  <a:cubicBezTo>
                    <a:pt x="19341" y="10199"/>
                    <a:pt x="19175" y="10199"/>
                    <a:pt x="19092" y="10199"/>
                  </a:cubicBezTo>
                  <a:lnTo>
                    <a:pt x="19092" y="10117"/>
                  </a:lnTo>
                  <a:lnTo>
                    <a:pt x="19776" y="7857"/>
                  </a:lnTo>
                  <a:lnTo>
                    <a:pt x="18221" y="7774"/>
                  </a:lnTo>
                  <a:lnTo>
                    <a:pt x="18055" y="7774"/>
                  </a:lnTo>
                  <a:lnTo>
                    <a:pt x="17620" y="7691"/>
                  </a:lnTo>
                  <a:lnTo>
                    <a:pt x="17620" y="7442"/>
                  </a:lnTo>
                  <a:lnTo>
                    <a:pt x="17973" y="5183"/>
                  </a:lnTo>
                  <a:lnTo>
                    <a:pt x="15630" y="5183"/>
                  </a:lnTo>
                  <a:cubicBezTo>
                    <a:pt x="15381" y="5183"/>
                    <a:pt x="15195" y="5266"/>
                    <a:pt x="14946" y="5266"/>
                  </a:cubicBezTo>
                  <a:cubicBezTo>
                    <a:pt x="14594" y="5370"/>
                    <a:pt x="14345" y="5453"/>
                    <a:pt x="14075" y="5535"/>
                  </a:cubicBezTo>
                  <a:cubicBezTo>
                    <a:pt x="14075" y="5017"/>
                    <a:pt x="14075" y="4416"/>
                    <a:pt x="13993" y="3981"/>
                  </a:cubicBezTo>
                  <a:lnTo>
                    <a:pt x="13744" y="1742"/>
                  </a:lnTo>
                  <a:lnTo>
                    <a:pt x="11837" y="2944"/>
                  </a:lnTo>
                  <a:cubicBezTo>
                    <a:pt x="11671" y="3110"/>
                    <a:pt x="11484" y="3193"/>
                    <a:pt x="11236" y="3380"/>
                  </a:cubicBezTo>
                  <a:lnTo>
                    <a:pt x="11236" y="3297"/>
                  </a:lnTo>
                  <a:cubicBezTo>
                    <a:pt x="11236" y="3110"/>
                    <a:pt x="11153" y="2861"/>
                    <a:pt x="11153" y="2778"/>
                  </a:cubicBezTo>
                  <a:lnTo>
                    <a:pt x="10883" y="602"/>
                  </a:lnTo>
                  <a:lnTo>
                    <a:pt x="8727" y="2157"/>
                  </a:lnTo>
                  <a:cubicBezTo>
                    <a:pt x="8644" y="2157"/>
                    <a:pt x="8644" y="2260"/>
                    <a:pt x="8562" y="2260"/>
                  </a:cubicBezTo>
                  <a:lnTo>
                    <a:pt x="8209"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6272575" y="1633300"/>
              <a:ext cx="118700" cy="103675"/>
            </a:xfrm>
            <a:custGeom>
              <a:avLst/>
              <a:gdLst/>
              <a:ahLst/>
              <a:cxnLst/>
              <a:rect l="l" t="t" r="r" b="b"/>
              <a:pathLst>
                <a:path w="4748" h="4147" extrusionOk="0">
                  <a:moveTo>
                    <a:pt x="954" y="0"/>
                  </a:moveTo>
                  <a:lnTo>
                    <a:pt x="851" y="83"/>
                  </a:lnTo>
                  <a:lnTo>
                    <a:pt x="685" y="332"/>
                  </a:lnTo>
                  <a:lnTo>
                    <a:pt x="1" y="1203"/>
                  </a:lnTo>
                  <a:cubicBezTo>
                    <a:pt x="1" y="1203"/>
                    <a:pt x="436" y="1970"/>
                    <a:pt x="1721" y="2923"/>
                  </a:cubicBezTo>
                  <a:cubicBezTo>
                    <a:pt x="2924" y="3877"/>
                    <a:pt x="3794" y="4146"/>
                    <a:pt x="3794" y="4146"/>
                  </a:cubicBezTo>
                  <a:lnTo>
                    <a:pt x="4478" y="3276"/>
                  </a:lnTo>
                  <a:lnTo>
                    <a:pt x="4665" y="2923"/>
                  </a:lnTo>
                  <a:lnTo>
                    <a:pt x="4748" y="2840"/>
                  </a:lnTo>
                  <a:cubicBezTo>
                    <a:pt x="4748" y="2840"/>
                    <a:pt x="4582" y="2757"/>
                    <a:pt x="4312" y="2674"/>
                  </a:cubicBezTo>
                  <a:cubicBezTo>
                    <a:pt x="4229" y="2591"/>
                    <a:pt x="4064" y="2488"/>
                    <a:pt x="3960" y="2405"/>
                  </a:cubicBezTo>
                  <a:cubicBezTo>
                    <a:pt x="3794" y="2322"/>
                    <a:pt x="3628" y="2239"/>
                    <a:pt x="3442" y="2073"/>
                  </a:cubicBezTo>
                  <a:lnTo>
                    <a:pt x="3359" y="2073"/>
                  </a:lnTo>
                  <a:cubicBezTo>
                    <a:pt x="3193" y="1970"/>
                    <a:pt x="2924" y="1804"/>
                    <a:pt x="2758" y="1638"/>
                  </a:cubicBezTo>
                  <a:lnTo>
                    <a:pt x="2675" y="1638"/>
                  </a:lnTo>
                  <a:cubicBezTo>
                    <a:pt x="2675" y="1555"/>
                    <a:pt x="2675" y="1555"/>
                    <a:pt x="2592" y="1555"/>
                  </a:cubicBezTo>
                  <a:cubicBezTo>
                    <a:pt x="2405" y="1368"/>
                    <a:pt x="2239" y="1203"/>
                    <a:pt x="2074" y="1120"/>
                  </a:cubicBezTo>
                  <a:cubicBezTo>
                    <a:pt x="2074" y="1120"/>
                    <a:pt x="2074" y="1037"/>
                    <a:pt x="1991" y="1037"/>
                  </a:cubicBezTo>
                  <a:lnTo>
                    <a:pt x="1555" y="601"/>
                  </a:lnTo>
                  <a:lnTo>
                    <a:pt x="1286" y="332"/>
                  </a:lnTo>
                  <a:lnTo>
                    <a:pt x="95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6220750" y="1663350"/>
              <a:ext cx="146700" cy="112800"/>
            </a:xfrm>
            <a:custGeom>
              <a:avLst/>
              <a:gdLst/>
              <a:ahLst/>
              <a:cxnLst/>
              <a:rect l="l" t="t" r="r" b="b"/>
              <a:pathLst>
                <a:path w="5868" h="4512" extrusionOk="0">
                  <a:moveTo>
                    <a:pt x="2074" y="1"/>
                  </a:moveTo>
                  <a:cubicBezTo>
                    <a:pt x="1991" y="84"/>
                    <a:pt x="1" y="2322"/>
                    <a:pt x="2074" y="3981"/>
                  </a:cubicBezTo>
                  <a:cubicBezTo>
                    <a:pt x="2599" y="4364"/>
                    <a:pt x="3086" y="4511"/>
                    <a:pt x="3524" y="4511"/>
                  </a:cubicBezTo>
                  <a:cubicBezTo>
                    <a:pt x="4956" y="4511"/>
                    <a:pt x="5867" y="2944"/>
                    <a:pt x="5867" y="2944"/>
                  </a:cubicBezTo>
                  <a:cubicBezTo>
                    <a:pt x="5867" y="2944"/>
                    <a:pt x="4997" y="2675"/>
                    <a:pt x="3794" y="1721"/>
                  </a:cubicBezTo>
                  <a:cubicBezTo>
                    <a:pt x="2509" y="768"/>
                    <a:pt x="2074" y="1"/>
                    <a:pt x="207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6272575" y="1663350"/>
              <a:ext cx="94875" cy="73625"/>
            </a:xfrm>
            <a:custGeom>
              <a:avLst/>
              <a:gdLst/>
              <a:ahLst/>
              <a:cxnLst/>
              <a:rect l="l" t="t" r="r" b="b"/>
              <a:pathLst>
                <a:path w="3795" h="2945" extrusionOk="0">
                  <a:moveTo>
                    <a:pt x="1" y="1"/>
                  </a:moveTo>
                  <a:cubicBezTo>
                    <a:pt x="167" y="436"/>
                    <a:pt x="332" y="768"/>
                    <a:pt x="602" y="1120"/>
                  </a:cubicBezTo>
                  <a:cubicBezTo>
                    <a:pt x="954" y="1389"/>
                    <a:pt x="1203" y="1721"/>
                    <a:pt x="1555" y="1991"/>
                  </a:cubicBezTo>
                  <a:cubicBezTo>
                    <a:pt x="1887" y="2156"/>
                    <a:pt x="2239" y="2426"/>
                    <a:pt x="2592" y="2592"/>
                  </a:cubicBezTo>
                  <a:cubicBezTo>
                    <a:pt x="2758" y="2675"/>
                    <a:pt x="3027" y="2758"/>
                    <a:pt x="3193" y="2841"/>
                  </a:cubicBezTo>
                  <a:cubicBezTo>
                    <a:pt x="3359" y="2841"/>
                    <a:pt x="3628" y="2944"/>
                    <a:pt x="3794" y="2944"/>
                  </a:cubicBezTo>
                  <a:cubicBezTo>
                    <a:pt x="3442" y="2758"/>
                    <a:pt x="3027" y="2592"/>
                    <a:pt x="2675" y="2426"/>
                  </a:cubicBezTo>
                  <a:cubicBezTo>
                    <a:pt x="2322" y="2239"/>
                    <a:pt x="2074" y="1991"/>
                    <a:pt x="1721" y="1721"/>
                  </a:cubicBezTo>
                  <a:cubicBezTo>
                    <a:pt x="1369" y="1472"/>
                    <a:pt x="1120" y="1203"/>
                    <a:pt x="768" y="954"/>
                  </a:cubicBezTo>
                  <a:cubicBezTo>
                    <a:pt x="519" y="685"/>
                    <a:pt x="249" y="353"/>
                    <a:pt x="1" y="1"/>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6419250" y="1659200"/>
              <a:ext cx="40950" cy="23350"/>
            </a:xfrm>
            <a:custGeom>
              <a:avLst/>
              <a:gdLst/>
              <a:ahLst/>
              <a:cxnLst/>
              <a:rect l="l" t="t" r="r" b="b"/>
              <a:pathLst>
                <a:path w="1638" h="934" extrusionOk="0">
                  <a:moveTo>
                    <a:pt x="1202" y="1"/>
                  </a:moveTo>
                  <a:cubicBezTo>
                    <a:pt x="788" y="250"/>
                    <a:pt x="435" y="519"/>
                    <a:pt x="0" y="685"/>
                  </a:cubicBezTo>
                  <a:cubicBezTo>
                    <a:pt x="166" y="768"/>
                    <a:pt x="270" y="851"/>
                    <a:pt x="435" y="934"/>
                  </a:cubicBezTo>
                  <a:cubicBezTo>
                    <a:pt x="871" y="685"/>
                    <a:pt x="1202" y="519"/>
                    <a:pt x="1638" y="250"/>
                  </a:cubicBezTo>
                  <a:cubicBezTo>
                    <a:pt x="1472" y="167"/>
                    <a:pt x="1389" y="84"/>
                    <a:pt x="12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6464850" y="1515600"/>
              <a:ext cx="226475" cy="141050"/>
            </a:xfrm>
            <a:custGeom>
              <a:avLst/>
              <a:gdLst/>
              <a:ahLst/>
              <a:cxnLst/>
              <a:rect l="l" t="t" r="r" b="b"/>
              <a:pathLst>
                <a:path w="9059" h="5642" extrusionOk="0">
                  <a:moveTo>
                    <a:pt x="8594" y="1"/>
                  </a:moveTo>
                  <a:cubicBezTo>
                    <a:pt x="8230" y="1"/>
                    <a:pt x="7867" y="69"/>
                    <a:pt x="7504" y="127"/>
                  </a:cubicBezTo>
                  <a:cubicBezTo>
                    <a:pt x="7152" y="210"/>
                    <a:pt x="6903" y="293"/>
                    <a:pt x="6634" y="376"/>
                  </a:cubicBezTo>
                  <a:cubicBezTo>
                    <a:pt x="6219" y="977"/>
                    <a:pt x="5701" y="1495"/>
                    <a:pt x="5182" y="2014"/>
                  </a:cubicBezTo>
                  <a:cubicBezTo>
                    <a:pt x="4478" y="2635"/>
                    <a:pt x="3711" y="3050"/>
                    <a:pt x="2923" y="3402"/>
                  </a:cubicBezTo>
                  <a:cubicBezTo>
                    <a:pt x="2488" y="3672"/>
                    <a:pt x="2073" y="3755"/>
                    <a:pt x="1721" y="3921"/>
                  </a:cubicBezTo>
                  <a:lnTo>
                    <a:pt x="1638" y="3921"/>
                  </a:lnTo>
                  <a:lnTo>
                    <a:pt x="1555" y="4004"/>
                  </a:lnTo>
                  <a:cubicBezTo>
                    <a:pt x="1368" y="4273"/>
                    <a:pt x="1202" y="4522"/>
                    <a:pt x="1202" y="4791"/>
                  </a:cubicBezTo>
                  <a:cubicBezTo>
                    <a:pt x="767" y="5040"/>
                    <a:pt x="415" y="5227"/>
                    <a:pt x="0" y="5475"/>
                  </a:cubicBezTo>
                  <a:cubicBezTo>
                    <a:pt x="166" y="5475"/>
                    <a:pt x="249" y="5558"/>
                    <a:pt x="415" y="5641"/>
                  </a:cubicBezTo>
                  <a:cubicBezTo>
                    <a:pt x="684" y="5475"/>
                    <a:pt x="933" y="5309"/>
                    <a:pt x="1285" y="5123"/>
                  </a:cubicBezTo>
                  <a:cubicBezTo>
                    <a:pt x="1638" y="5123"/>
                    <a:pt x="2073" y="5040"/>
                    <a:pt x="2488" y="5040"/>
                  </a:cubicBezTo>
                  <a:cubicBezTo>
                    <a:pt x="2840" y="4957"/>
                    <a:pt x="3275" y="4874"/>
                    <a:pt x="3628" y="4708"/>
                  </a:cubicBezTo>
                  <a:cubicBezTo>
                    <a:pt x="4395" y="4522"/>
                    <a:pt x="5182" y="4086"/>
                    <a:pt x="5867" y="3672"/>
                  </a:cubicBezTo>
                  <a:cubicBezTo>
                    <a:pt x="6551" y="3237"/>
                    <a:pt x="7152" y="2718"/>
                    <a:pt x="7670" y="2117"/>
                  </a:cubicBezTo>
                  <a:cubicBezTo>
                    <a:pt x="7939" y="1765"/>
                    <a:pt x="8188" y="1412"/>
                    <a:pt x="8458" y="1164"/>
                  </a:cubicBezTo>
                  <a:cubicBezTo>
                    <a:pt x="8623" y="811"/>
                    <a:pt x="8893" y="459"/>
                    <a:pt x="9059" y="127"/>
                  </a:cubicBezTo>
                  <a:lnTo>
                    <a:pt x="9059" y="44"/>
                  </a:lnTo>
                  <a:cubicBezTo>
                    <a:pt x="8904" y="13"/>
                    <a:pt x="8749" y="1"/>
                    <a:pt x="859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6380375" y="1685125"/>
              <a:ext cx="34750" cy="21275"/>
            </a:xfrm>
            <a:custGeom>
              <a:avLst/>
              <a:gdLst/>
              <a:ahLst/>
              <a:cxnLst/>
              <a:rect l="l" t="t" r="r" b="b"/>
              <a:pathLst>
                <a:path w="1390" h="851" extrusionOk="0">
                  <a:moveTo>
                    <a:pt x="954" y="0"/>
                  </a:moveTo>
                  <a:cubicBezTo>
                    <a:pt x="602" y="166"/>
                    <a:pt x="353" y="332"/>
                    <a:pt x="83" y="518"/>
                  </a:cubicBezTo>
                  <a:cubicBezTo>
                    <a:pt x="0" y="518"/>
                    <a:pt x="0" y="518"/>
                    <a:pt x="0" y="601"/>
                  </a:cubicBezTo>
                  <a:cubicBezTo>
                    <a:pt x="270" y="684"/>
                    <a:pt x="436" y="767"/>
                    <a:pt x="436" y="767"/>
                  </a:cubicBezTo>
                  <a:lnTo>
                    <a:pt x="353" y="850"/>
                  </a:lnTo>
                  <a:cubicBezTo>
                    <a:pt x="684" y="684"/>
                    <a:pt x="1037" y="415"/>
                    <a:pt x="1389" y="249"/>
                  </a:cubicBezTo>
                  <a:cubicBezTo>
                    <a:pt x="1203" y="166"/>
                    <a:pt x="1037" y="83"/>
                    <a:pt x="95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6393325" y="1643650"/>
              <a:ext cx="40975" cy="25950"/>
            </a:xfrm>
            <a:custGeom>
              <a:avLst/>
              <a:gdLst/>
              <a:ahLst/>
              <a:cxnLst/>
              <a:rect l="l" t="t" r="r" b="b"/>
              <a:pathLst>
                <a:path w="1639" h="1038" extrusionOk="0">
                  <a:moveTo>
                    <a:pt x="1203" y="1"/>
                  </a:moveTo>
                  <a:cubicBezTo>
                    <a:pt x="788" y="270"/>
                    <a:pt x="436" y="519"/>
                    <a:pt x="1" y="789"/>
                  </a:cubicBezTo>
                  <a:cubicBezTo>
                    <a:pt x="166" y="872"/>
                    <a:pt x="353" y="954"/>
                    <a:pt x="519" y="1037"/>
                  </a:cubicBezTo>
                  <a:cubicBezTo>
                    <a:pt x="871" y="789"/>
                    <a:pt x="1203" y="519"/>
                    <a:pt x="1638" y="270"/>
                  </a:cubicBezTo>
                  <a:cubicBezTo>
                    <a:pt x="1472" y="187"/>
                    <a:pt x="1307" y="105"/>
                    <a:pt x="120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6436350" y="1454500"/>
              <a:ext cx="224925" cy="187100"/>
            </a:xfrm>
            <a:custGeom>
              <a:avLst/>
              <a:gdLst/>
              <a:ahLst/>
              <a:cxnLst/>
              <a:rect l="l" t="t" r="r" b="b"/>
              <a:pathLst>
                <a:path w="8997" h="7484" extrusionOk="0">
                  <a:moveTo>
                    <a:pt x="8603" y="1"/>
                  </a:moveTo>
                  <a:cubicBezTo>
                    <a:pt x="8473" y="1"/>
                    <a:pt x="8344" y="22"/>
                    <a:pt x="8209" y="63"/>
                  </a:cubicBezTo>
                  <a:cubicBezTo>
                    <a:pt x="7877" y="63"/>
                    <a:pt x="7608" y="146"/>
                    <a:pt x="7359" y="229"/>
                  </a:cubicBezTo>
                  <a:cubicBezTo>
                    <a:pt x="7089" y="312"/>
                    <a:pt x="6841" y="498"/>
                    <a:pt x="6571" y="581"/>
                  </a:cubicBezTo>
                  <a:cubicBezTo>
                    <a:pt x="6571" y="664"/>
                    <a:pt x="6488" y="664"/>
                    <a:pt x="6488" y="664"/>
                  </a:cubicBezTo>
                  <a:cubicBezTo>
                    <a:pt x="6136" y="1348"/>
                    <a:pt x="5701" y="1970"/>
                    <a:pt x="5182" y="2488"/>
                  </a:cubicBezTo>
                  <a:cubicBezTo>
                    <a:pt x="4498" y="3172"/>
                    <a:pt x="3814" y="3774"/>
                    <a:pt x="3027" y="4209"/>
                  </a:cubicBezTo>
                  <a:cubicBezTo>
                    <a:pt x="2591" y="4458"/>
                    <a:pt x="2177" y="4644"/>
                    <a:pt x="1741" y="4893"/>
                  </a:cubicBezTo>
                  <a:lnTo>
                    <a:pt x="1658" y="4893"/>
                  </a:lnTo>
                  <a:cubicBezTo>
                    <a:pt x="1555" y="4976"/>
                    <a:pt x="1472" y="5162"/>
                    <a:pt x="1389" y="5328"/>
                  </a:cubicBezTo>
                  <a:cubicBezTo>
                    <a:pt x="1306" y="5494"/>
                    <a:pt x="1223" y="5681"/>
                    <a:pt x="1140" y="5846"/>
                  </a:cubicBezTo>
                  <a:lnTo>
                    <a:pt x="1140" y="6448"/>
                  </a:lnTo>
                  <a:cubicBezTo>
                    <a:pt x="788" y="6717"/>
                    <a:pt x="353" y="6966"/>
                    <a:pt x="0" y="7235"/>
                  </a:cubicBezTo>
                  <a:cubicBezTo>
                    <a:pt x="104" y="7318"/>
                    <a:pt x="270" y="7401"/>
                    <a:pt x="435" y="7484"/>
                  </a:cubicBezTo>
                  <a:cubicBezTo>
                    <a:pt x="788" y="7235"/>
                    <a:pt x="1140" y="6966"/>
                    <a:pt x="1555" y="6634"/>
                  </a:cubicBezTo>
                  <a:cubicBezTo>
                    <a:pt x="3213" y="6199"/>
                    <a:pt x="4768" y="5411"/>
                    <a:pt x="6136" y="4292"/>
                  </a:cubicBezTo>
                  <a:cubicBezTo>
                    <a:pt x="6737" y="3691"/>
                    <a:pt x="7359" y="3089"/>
                    <a:pt x="7877" y="2385"/>
                  </a:cubicBezTo>
                  <a:cubicBezTo>
                    <a:pt x="8395" y="1618"/>
                    <a:pt x="8727" y="830"/>
                    <a:pt x="8997" y="63"/>
                  </a:cubicBezTo>
                  <a:cubicBezTo>
                    <a:pt x="8862" y="22"/>
                    <a:pt x="8732" y="1"/>
                    <a:pt x="860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6358600" y="1672175"/>
              <a:ext cx="34750" cy="21250"/>
            </a:xfrm>
            <a:custGeom>
              <a:avLst/>
              <a:gdLst/>
              <a:ahLst/>
              <a:cxnLst/>
              <a:rect l="l" t="t" r="r" b="b"/>
              <a:pathLst>
                <a:path w="1390" h="850" extrusionOk="0">
                  <a:moveTo>
                    <a:pt x="871" y="0"/>
                  </a:moveTo>
                  <a:cubicBezTo>
                    <a:pt x="623" y="166"/>
                    <a:pt x="353" y="332"/>
                    <a:pt x="104" y="415"/>
                  </a:cubicBezTo>
                  <a:lnTo>
                    <a:pt x="104" y="518"/>
                  </a:lnTo>
                  <a:lnTo>
                    <a:pt x="1" y="518"/>
                  </a:lnTo>
                  <a:cubicBezTo>
                    <a:pt x="187" y="684"/>
                    <a:pt x="353" y="767"/>
                    <a:pt x="519" y="850"/>
                  </a:cubicBezTo>
                  <a:cubicBezTo>
                    <a:pt x="788" y="684"/>
                    <a:pt x="1037" y="518"/>
                    <a:pt x="1390" y="332"/>
                  </a:cubicBezTo>
                  <a:cubicBezTo>
                    <a:pt x="1224" y="166"/>
                    <a:pt x="1037"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6341500" y="1656625"/>
              <a:ext cx="30075" cy="28525"/>
            </a:xfrm>
            <a:custGeom>
              <a:avLst/>
              <a:gdLst/>
              <a:ahLst/>
              <a:cxnLst/>
              <a:rect l="l" t="t" r="r" b="b"/>
              <a:pathLst>
                <a:path w="1203" h="1141" extrusionOk="0">
                  <a:moveTo>
                    <a:pt x="685" y="0"/>
                  </a:moveTo>
                  <a:cubicBezTo>
                    <a:pt x="519" y="270"/>
                    <a:pt x="270" y="435"/>
                    <a:pt x="84" y="622"/>
                  </a:cubicBezTo>
                  <a:lnTo>
                    <a:pt x="84" y="705"/>
                  </a:lnTo>
                  <a:lnTo>
                    <a:pt x="1" y="705"/>
                  </a:lnTo>
                  <a:cubicBezTo>
                    <a:pt x="167" y="871"/>
                    <a:pt x="436" y="1037"/>
                    <a:pt x="602" y="1140"/>
                  </a:cubicBezTo>
                  <a:cubicBezTo>
                    <a:pt x="788" y="871"/>
                    <a:pt x="1037" y="622"/>
                    <a:pt x="1203" y="435"/>
                  </a:cubicBezTo>
                  <a:cubicBezTo>
                    <a:pt x="1120" y="353"/>
                    <a:pt x="1037" y="270"/>
                    <a:pt x="954" y="187"/>
                  </a:cubicBezTo>
                  <a:cubicBezTo>
                    <a:pt x="871" y="104"/>
                    <a:pt x="788" y="104"/>
                    <a:pt x="68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6369500" y="1624475"/>
              <a:ext cx="34725" cy="32175"/>
            </a:xfrm>
            <a:custGeom>
              <a:avLst/>
              <a:gdLst/>
              <a:ahLst/>
              <a:cxnLst/>
              <a:rect l="l" t="t" r="r" b="b"/>
              <a:pathLst>
                <a:path w="1389" h="1287" extrusionOk="0">
                  <a:moveTo>
                    <a:pt x="954" y="1"/>
                  </a:moveTo>
                  <a:cubicBezTo>
                    <a:pt x="601" y="250"/>
                    <a:pt x="352" y="602"/>
                    <a:pt x="0" y="872"/>
                  </a:cubicBezTo>
                  <a:cubicBezTo>
                    <a:pt x="187" y="1037"/>
                    <a:pt x="352" y="1120"/>
                    <a:pt x="518" y="1286"/>
                  </a:cubicBezTo>
                  <a:cubicBezTo>
                    <a:pt x="871" y="954"/>
                    <a:pt x="1119" y="602"/>
                    <a:pt x="1389" y="353"/>
                  </a:cubicBezTo>
                  <a:cubicBezTo>
                    <a:pt x="1223" y="167"/>
                    <a:pt x="1119" y="84"/>
                    <a:pt x="95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6404200" y="1391275"/>
              <a:ext cx="218200" cy="231175"/>
            </a:xfrm>
            <a:custGeom>
              <a:avLst/>
              <a:gdLst/>
              <a:ahLst/>
              <a:cxnLst/>
              <a:rect l="l" t="t" r="r" b="b"/>
              <a:pathLst>
                <a:path w="8728" h="9247" extrusionOk="0">
                  <a:moveTo>
                    <a:pt x="8127" y="1"/>
                  </a:moveTo>
                  <a:cubicBezTo>
                    <a:pt x="7940" y="1"/>
                    <a:pt x="7691" y="84"/>
                    <a:pt x="7505" y="84"/>
                  </a:cubicBezTo>
                  <a:cubicBezTo>
                    <a:pt x="7090" y="167"/>
                    <a:pt x="6655" y="353"/>
                    <a:pt x="6303" y="519"/>
                  </a:cubicBezTo>
                  <a:cubicBezTo>
                    <a:pt x="5867" y="685"/>
                    <a:pt x="5536" y="871"/>
                    <a:pt x="5183" y="1120"/>
                  </a:cubicBezTo>
                  <a:cubicBezTo>
                    <a:pt x="5100" y="1286"/>
                    <a:pt x="5017" y="1390"/>
                    <a:pt x="4831" y="1473"/>
                  </a:cubicBezTo>
                  <a:cubicBezTo>
                    <a:pt x="4665" y="2074"/>
                    <a:pt x="4499" y="2592"/>
                    <a:pt x="4147" y="3110"/>
                  </a:cubicBezTo>
                  <a:cubicBezTo>
                    <a:pt x="3711" y="3981"/>
                    <a:pt x="3110" y="4748"/>
                    <a:pt x="2323" y="5349"/>
                  </a:cubicBezTo>
                  <a:cubicBezTo>
                    <a:pt x="2074" y="5618"/>
                    <a:pt x="1804" y="5784"/>
                    <a:pt x="1556" y="5950"/>
                  </a:cubicBezTo>
                  <a:cubicBezTo>
                    <a:pt x="1473" y="6137"/>
                    <a:pt x="1390" y="6220"/>
                    <a:pt x="1286" y="6385"/>
                  </a:cubicBezTo>
                  <a:cubicBezTo>
                    <a:pt x="1286" y="6572"/>
                    <a:pt x="1203" y="6655"/>
                    <a:pt x="1203" y="6738"/>
                  </a:cubicBezTo>
                  <a:cubicBezTo>
                    <a:pt x="1203" y="6821"/>
                    <a:pt x="1120" y="6987"/>
                    <a:pt x="1120" y="7090"/>
                  </a:cubicBezTo>
                  <a:cubicBezTo>
                    <a:pt x="1120" y="7256"/>
                    <a:pt x="1120" y="7505"/>
                    <a:pt x="1203" y="7774"/>
                  </a:cubicBezTo>
                  <a:cubicBezTo>
                    <a:pt x="768" y="8127"/>
                    <a:pt x="436" y="8541"/>
                    <a:pt x="1" y="8894"/>
                  </a:cubicBezTo>
                  <a:cubicBezTo>
                    <a:pt x="167" y="8977"/>
                    <a:pt x="250" y="9059"/>
                    <a:pt x="436" y="9246"/>
                  </a:cubicBezTo>
                  <a:cubicBezTo>
                    <a:pt x="872" y="8728"/>
                    <a:pt x="1286" y="8292"/>
                    <a:pt x="1721" y="7857"/>
                  </a:cubicBezTo>
                  <a:lnTo>
                    <a:pt x="1721" y="7774"/>
                  </a:lnTo>
                  <a:cubicBezTo>
                    <a:pt x="3463" y="7173"/>
                    <a:pt x="5017" y="6137"/>
                    <a:pt x="6303" y="4831"/>
                  </a:cubicBezTo>
                  <a:cubicBezTo>
                    <a:pt x="6904" y="4147"/>
                    <a:pt x="7422" y="3359"/>
                    <a:pt x="7857" y="2592"/>
                  </a:cubicBezTo>
                  <a:cubicBezTo>
                    <a:pt x="8293" y="1721"/>
                    <a:pt x="8645" y="871"/>
                    <a:pt x="872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6345650" y="1598575"/>
              <a:ext cx="28525" cy="38900"/>
            </a:xfrm>
            <a:custGeom>
              <a:avLst/>
              <a:gdLst/>
              <a:ahLst/>
              <a:cxnLst/>
              <a:rect l="l" t="t" r="r" b="b"/>
              <a:pathLst>
                <a:path w="1141" h="1556" extrusionOk="0">
                  <a:moveTo>
                    <a:pt x="705" y="0"/>
                  </a:moveTo>
                  <a:cubicBezTo>
                    <a:pt x="436" y="353"/>
                    <a:pt x="270" y="767"/>
                    <a:pt x="1" y="1120"/>
                  </a:cubicBezTo>
                  <a:cubicBezTo>
                    <a:pt x="187" y="1203"/>
                    <a:pt x="353" y="1389"/>
                    <a:pt x="519" y="1555"/>
                  </a:cubicBezTo>
                  <a:cubicBezTo>
                    <a:pt x="705" y="1120"/>
                    <a:pt x="871" y="767"/>
                    <a:pt x="1141" y="436"/>
                  </a:cubicBezTo>
                  <a:cubicBezTo>
                    <a:pt x="954" y="249"/>
                    <a:pt x="788" y="166"/>
                    <a:pt x="70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6324400" y="1639525"/>
              <a:ext cx="25950" cy="32675"/>
            </a:xfrm>
            <a:custGeom>
              <a:avLst/>
              <a:gdLst/>
              <a:ahLst/>
              <a:cxnLst/>
              <a:rect l="l" t="t" r="r" b="b"/>
              <a:pathLst>
                <a:path w="1038" h="1307" extrusionOk="0">
                  <a:moveTo>
                    <a:pt x="602" y="0"/>
                  </a:moveTo>
                  <a:cubicBezTo>
                    <a:pt x="332" y="270"/>
                    <a:pt x="166" y="518"/>
                    <a:pt x="1" y="871"/>
                  </a:cubicBezTo>
                  <a:cubicBezTo>
                    <a:pt x="166" y="954"/>
                    <a:pt x="332" y="1119"/>
                    <a:pt x="519" y="1306"/>
                  </a:cubicBezTo>
                  <a:cubicBezTo>
                    <a:pt x="602" y="1306"/>
                    <a:pt x="602" y="1202"/>
                    <a:pt x="602" y="1202"/>
                  </a:cubicBezTo>
                  <a:cubicBezTo>
                    <a:pt x="768" y="954"/>
                    <a:pt x="954" y="684"/>
                    <a:pt x="1037" y="435"/>
                  </a:cubicBezTo>
                  <a:cubicBezTo>
                    <a:pt x="851" y="270"/>
                    <a:pt x="685" y="83"/>
                    <a:pt x="60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6369500" y="1330650"/>
              <a:ext cx="160150" cy="263800"/>
            </a:xfrm>
            <a:custGeom>
              <a:avLst/>
              <a:gdLst/>
              <a:ahLst/>
              <a:cxnLst/>
              <a:rect l="l" t="t" r="r" b="b"/>
              <a:pathLst>
                <a:path w="6406" h="10552" extrusionOk="0">
                  <a:moveTo>
                    <a:pt x="6302" y="1"/>
                  </a:moveTo>
                  <a:lnTo>
                    <a:pt x="6302" y="1"/>
                  </a:lnTo>
                  <a:cubicBezTo>
                    <a:pt x="5265" y="705"/>
                    <a:pt x="4415" y="1472"/>
                    <a:pt x="3628" y="2260"/>
                  </a:cubicBezTo>
                  <a:cubicBezTo>
                    <a:pt x="3545" y="2861"/>
                    <a:pt x="3296" y="3545"/>
                    <a:pt x="3027" y="4229"/>
                  </a:cubicBezTo>
                  <a:cubicBezTo>
                    <a:pt x="2591" y="5017"/>
                    <a:pt x="2156" y="5784"/>
                    <a:pt x="1555" y="6572"/>
                  </a:cubicBezTo>
                  <a:lnTo>
                    <a:pt x="1037" y="7090"/>
                  </a:lnTo>
                  <a:cubicBezTo>
                    <a:pt x="871" y="7857"/>
                    <a:pt x="871" y="8562"/>
                    <a:pt x="871" y="8893"/>
                  </a:cubicBezTo>
                  <a:cubicBezTo>
                    <a:pt x="518" y="9329"/>
                    <a:pt x="270" y="9764"/>
                    <a:pt x="0" y="10199"/>
                  </a:cubicBezTo>
                  <a:cubicBezTo>
                    <a:pt x="187" y="10365"/>
                    <a:pt x="270" y="10448"/>
                    <a:pt x="435" y="10552"/>
                  </a:cubicBezTo>
                  <a:cubicBezTo>
                    <a:pt x="705" y="10116"/>
                    <a:pt x="954" y="9681"/>
                    <a:pt x="1223" y="9163"/>
                  </a:cubicBezTo>
                  <a:cubicBezTo>
                    <a:pt x="1990" y="8728"/>
                    <a:pt x="2861" y="8209"/>
                    <a:pt x="3545" y="7608"/>
                  </a:cubicBezTo>
                  <a:cubicBezTo>
                    <a:pt x="4229" y="7007"/>
                    <a:pt x="4851" y="6219"/>
                    <a:pt x="5265" y="5452"/>
                  </a:cubicBezTo>
                  <a:cubicBezTo>
                    <a:pt x="5701" y="4582"/>
                    <a:pt x="6053" y="3711"/>
                    <a:pt x="6219" y="2778"/>
                  </a:cubicBezTo>
                  <a:cubicBezTo>
                    <a:pt x="6405" y="1825"/>
                    <a:pt x="6405" y="871"/>
                    <a:pt x="63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6343575" y="1300600"/>
              <a:ext cx="121300" cy="270025"/>
            </a:xfrm>
            <a:custGeom>
              <a:avLst/>
              <a:gdLst/>
              <a:ahLst/>
              <a:cxnLst/>
              <a:rect l="l" t="t" r="r" b="b"/>
              <a:pathLst>
                <a:path w="4852" h="10801" extrusionOk="0">
                  <a:moveTo>
                    <a:pt x="4665" y="0"/>
                  </a:moveTo>
                  <a:lnTo>
                    <a:pt x="4665" y="0"/>
                  </a:lnTo>
                  <a:cubicBezTo>
                    <a:pt x="4146" y="436"/>
                    <a:pt x="3628" y="871"/>
                    <a:pt x="3193" y="1389"/>
                  </a:cubicBezTo>
                  <a:cubicBezTo>
                    <a:pt x="2944" y="1804"/>
                    <a:pt x="2592" y="2156"/>
                    <a:pt x="2343" y="2591"/>
                  </a:cubicBezTo>
                  <a:cubicBezTo>
                    <a:pt x="2343" y="3275"/>
                    <a:pt x="2156" y="4063"/>
                    <a:pt x="1991" y="4747"/>
                  </a:cubicBezTo>
                  <a:cubicBezTo>
                    <a:pt x="1742" y="5431"/>
                    <a:pt x="1472" y="6219"/>
                    <a:pt x="1037" y="6903"/>
                  </a:cubicBezTo>
                  <a:cubicBezTo>
                    <a:pt x="871" y="7255"/>
                    <a:pt x="602" y="7504"/>
                    <a:pt x="436" y="7857"/>
                  </a:cubicBezTo>
                  <a:cubicBezTo>
                    <a:pt x="436" y="7940"/>
                    <a:pt x="353" y="7940"/>
                    <a:pt x="353" y="7940"/>
                  </a:cubicBezTo>
                  <a:cubicBezTo>
                    <a:pt x="353" y="8209"/>
                    <a:pt x="270" y="8375"/>
                    <a:pt x="270" y="8644"/>
                  </a:cubicBezTo>
                  <a:lnTo>
                    <a:pt x="270" y="9577"/>
                  </a:lnTo>
                  <a:lnTo>
                    <a:pt x="353" y="9577"/>
                  </a:lnTo>
                  <a:cubicBezTo>
                    <a:pt x="187" y="9847"/>
                    <a:pt x="84" y="10095"/>
                    <a:pt x="1" y="10448"/>
                  </a:cubicBezTo>
                  <a:cubicBezTo>
                    <a:pt x="84" y="10531"/>
                    <a:pt x="187" y="10614"/>
                    <a:pt x="353" y="10800"/>
                  </a:cubicBezTo>
                  <a:cubicBezTo>
                    <a:pt x="436" y="10448"/>
                    <a:pt x="519" y="10012"/>
                    <a:pt x="705" y="9681"/>
                  </a:cubicBezTo>
                  <a:cubicBezTo>
                    <a:pt x="1908" y="8375"/>
                    <a:pt x="3027" y="6903"/>
                    <a:pt x="3815" y="5265"/>
                  </a:cubicBezTo>
                  <a:cubicBezTo>
                    <a:pt x="4146" y="4498"/>
                    <a:pt x="4416" y="3628"/>
                    <a:pt x="4582" y="2674"/>
                  </a:cubicBezTo>
                  <a:cubicBezTo>
                    <a:pt x="4748" y="1804"/>
                    <a:pt x="4851" y="954"/>
                    <a:pt x="466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6326475" y="1576800"/>
              <a:ext cx="19200" cy="38900"/>
            </a:xfrm>
            <a:custGeom>
              <a:avLst/>
              <a:gdLst/>
              <a:ahLst/>
              <a:cxnLst/>
              <a:rect l="l" t="t" r="r" b="b"/>
              <a:pathLst>
                <a:path w="768" h="1556" extrusionOk="0">
                  <a:moveTo>
                    <a:pt x="436" y="1"/>
                  </a:moveTo>
                  <a:cubicBezTo>
                    <a:pt x="249" y="353"/>
                    <a:pt x="166" y="789"/>
                    <a:pt x="1" y="1224"/>
                  </a:cubicBezTo>
                  <a:cubicBezTo>
                    <a:pt x="83" y="1307"/>
                    <a:pt x="249" y="1473"/>
                    <a:pt x="436" y="1556"/>
                  </a:cubicBezTo>
                  <a:cubicBezTo>
                    <a:pt x="519" y="1224"/>
                    <a:pt x="685" y="789"/>
                    <a:pt x="768" y="353"/>
                  </a:cubicBezTo>
                  <a:cubicBezTo>
                    <a:pt x="685" y="187"/>
                    <a:pt x="519" y="84"/>
                    <a:pt x="43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6311450" y="1622425"/>
              <a:ext cx="19200" cy="36800"/>
            </a:xfrm>
            <a:custGeom>
              <a:avLst/>
              <a:gdLst/>
              <a:ahLst/>
              <a:cxnLst/>
              <a:rect l="l" t="t" r="r" b="b"/>
              <a:pathLst>
                <a:path w="768" h="1472" extrusionOk="0">
                  <a:moveTo>
                    <a:pt x="332" y="0"/>
                  </a:moveTo>
                  <a:cubicBezTo>
                    <a:pt x="249" y="332"/>
                    <a:pt x="166" y="684"/>
                    <a:pt x="0" y="1036"/>
                  </a:cubicBezTo>
                  <a:lnTo>
                    <a:pt x="436" y="1472"/>
                  </a:lnTo>
                  <a:cubicBezTo>
                    <a:pt x="519" y="1472"/>
                    <a:pt x="519" y="1368"/>
                    <a:pt x="519" y="1368"/>
                  </a:cubicBezTo>
                  <a:cubicBezTo>
                    <a:pt x="602" y="1036"/>
                    <a:pt x="684" y="684"/>
                    <a:pt x="767" y="435"/>
                  </a:cubicBezTo>
                  <a:cubicBezTo>
                    <a:pt x="684" y="249"/>
                    <a:pt x="519" y="83"/>
                    <a:pt x="33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6309375" y="1555550"/>
              <a:ext cx="15050" cy="40975"/>
            </a:xfrm>
            <a:custGeom>
              <a:avLst/>
              <a:gdLst/>
              <a:ahLst/>
              <a:cxnLst/>
              <a:rect l="l" t="t" r="r" b="b"/>
              <a:pathLst>
                <a:path w="602" h="1639" extrusionOk="0">
                  <a:moveTo>
                    <a:pt x="332" y="1"/>
                  </a:moveTo>
                  <a:cubicBezTo>
                    <a:pt x="166" y="416"/>
                    <a:pt x="83" y="851"/>
                    <a:pt x="1" y="1203"/>
                  </a:cubicBezTo>
                  <a:cubicBezTo>
                    <a:pt x="1" y="1286"/>
                    <a:pt x="166" y="1452"/>
                    <a:pt x="332" y="1639"/>
                  </a:cubicBezTo>
                  <a:cubicBezTo>
                    <a:pt x="415" y="1203"/>
                    <a:pt x="519" y="768"/>
                    <a:pt x="602" y="333"/>
                  </a:cubicBezTo>
                  <a:cubicBezTo>
                    <a:pt x="519" y="250"/>
                    <a:pt x="415" y="84"/>
                    <a:pt x="33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6322325" y="1302675"/>
              <a:ext cx="75175" cy="244100"/>
            </a:xfrm>
            <a:custGeom>
              <a:avLst/>
              <a:gdLst/>
              <a:ahLst/>
              <a:cxnLst/>
              <a:rect l="l" t="t" r="r" b="b"/>
              <a:pathLst>
                <a:path w="3007" h="9764" extrusionOk="0">
                  <a:moveTo>
                    <a:pt x="2924" y="0"/>
                  </a:moveTo>
                  <a:cubicBezTo>
                    <a:pt x="2405" y="518"/>
                    <a:pt x="1887" y="1202"/>
                    <a:pt x="1452" y="1824"/>
                  </a:cubicBezTo>
                  <a:cubicBezTo>
                    <a:pt x="1120" y="2508"/>
                    <a:pt x="768" y="3192"/>
                    <a:pt x="602" y="3980"/>
                  </a:cubicBezTo>
                  <a:cubicBezTo>
                    <a:pt x="167" y="5452"/>
                    <a:pt x="167" y="7007"/>
                    <a:pt x="249" y="8561"/>
                  </a:cubicBezTo>
                  <a:cubicBezTo>
                    <a:pt x="167" y="8893"/>
                    <a:pt x="84" y="9162"/>
                    <a:pt x="1" y="9494"/>
                  </a:cubicBezTo>
                  <a:cubicBezTo>
                    <a:pt x="1" y="9494"/>
                    <a:pt x="84" y="9681"/>
                    <a:pt x="249" y="9764"/>
                  </a:cubicBezTo>
                  <a:cubicBezTo>
                    <a:pt x="332" y="9411"/>
                    <a:pt x="415" y="9080"/>
                    <a:pt x="519" y="8727"/>
                  </a:cubicBezTo>
                  <a:lnTo>
                    <a:pt x="519" y="8644"/>
                  </a:lnTo>
                  <a:cubicBezTo>
                    <a:pt x="1369" y="7421"/>
                    <a:pt x="2157" y="6053"/>
                    <a:pt x="2592" y="4581"/>
                  </a:cubicBezTo>
                  <a:cubicBezTo>
                    <a:pt x="2758" y="3794"/>
                    <a:pt x="2924" y="3027"/>
                    <a:pt x="3006" y="2239"/>
                  </a:cubicBezTo>
                  <a:cubicBezTo>
                    <a:pt x="3006" y="1472"/>
                    <a:pt x="3006" y="684"/>
                    <a:pt x="292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6293825" y="1602725"/>
              <a:ext cx="19725" cy="38875"/>
            </a:xfrm>
            <a:custGeom>
              <a:avLst/>
              <a:gdLst/>
              <a:ahLst/>
              <a:cxnLst/>
              <a:rect l="l" t="t" r="r" b="b"/>
              <a:pathLst>
                <a:path w="789" h="1555" extrusionOk="0">
                  <a:moveTo>
                    <a:pt x="353" y="0"/>
                  </a:moveTo>
                  <a:cubicBezTo>
                    <a:pt x="270" y="436"/>
                    <a:pt x="187" y="871"/>
                    <a:pt x="1" y="1306"/>
                  </a:cubicBezTo>
                  <a:lnTo>
                    <a:pt x="104" y="1223"/>
                  </a:lnTo>
                  <a:lnTo>
                    <a:pt x="436" y="1555"/>
                  </a:lnTo>
                  <a:lnTo>
                    <a:pt x="519" y="1472"/>
                  </a:lnTo>
                  <a:cubicBezTo>
                    <a:pt x="623" y="1120"/>
                    <a:pt x="705" y="788"/>
                    <a:pt x="788" y="436"/>
                  </a:cubicBezTo>
                  <a:cubicBezTo>
                    <a:pt x="623" y="270"/>
                    <a:pt x="519" y="83"/>
                    <a:pt x="35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6296425" y="1633300"/>
              <a:ext cx="94850" cy="71025"/>
            </a:xfrm>
            <a:custGeom>
              <a:avLst/>
              <a:gdLst/>
              <a:ahLst/>
              <a:cxnLst/>
              <a:rect l="l" t="t" r="r" b="b"/>
              <a:pathLst>
                <a:path w="3794" h="2841" extrusionOk="0">
                  <a:moveTo>
                    <a:pt x="0" y="0"/>
                  </a:moveTo>
                  <a:lnTo>
                    <a:pt x="0" y="0"/>
                  </a:lnTo>
                  <a:cubicBezTo>
                    <a:pt x="166" y="332"/>
                    <a:pt x="415" y="684"/>
                    <a:pt x="684" y="933"/>
                  </a:cubicBezTo>
                  <a:cubicBezTo>
                    <a:pt x="933" y="1286"/>
                    <a:pt x="1285" y="1555"/>
                    <a:pt x="1638" y="1804"/>
                  </a:cubicBezTo>
                  <a:cubicBezTo>
                    <a:pt x="1887" y="2073"/>
                    <a:pt x="2239" y="2239"/>
                    <a:pt x="2674" y="2405"/>
                  </a:cubicBezTo>
                  <a:cubicBezTo>
                    <a:pt x="2840" y="2488"/>
                    <a:pt x="3006" y="2591"/>
                    <a:pt x="3193" y="2674"/>
                  </a:cubicBezTo>
                  <a:cubicBezTo>
                    <a:pt x="3358" y="2757"/>
                    <a:pt x="3628" y="2840"/>
                    <a:pt x="3794" y="2840"/>
                  </a:cubicBezTo>
                  <a:cubicBezTo>
                    <a:pt x="3110" y="2488"/>
                    <a:pt x="2405" y="2073"/>
                    <a:pt x="1804" y="1555"/>
                  </a:cubicBezTo>
                  <a:cubicBezTo>
                    <a:pt x="1120" y="1120"/>
                    <a:pt x="519" y="601"/>
                    <a:pt x="0"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5"/>
          <p:cNvGrpSpPr/>
          <p:nvPr/>
        </p:nvGrpSpPr>
        <p:grpSpPr>
          <a:xfrm rot="1142757">
            <a:off x="556038" y="3261657"/>
            <a:ext cx="1281488" cy="1194434"/>
            <a:chOff x="6032650" y="4188100"/>
            <a:chExt cx="708425" cy="660300"/>
          </a:xfrm>
        </p:grpSpPr>
        <p:sp>
          <p:nvSpPr>
            <p:cNvPr id="921" name="Google Shape;921;p45"/>
            <p:cNvSpPr/>
            <p:nvPr/>
          </p:nvSpPr>
          <p:spPr>
            <a:xfrm>
              <a:off x="6032650" y="4188100"/>
              <a:ext cx="708425" cy="660300"/>
            </a:xfrm>
            <a:custGeom>
              <a:avLst/>
              <a:gdLst/>
              <a:ahLst/>
              <a:cxnLst/>
              <a:rect l="l" t="t" r="r" b="b"/>
              <a:pathLst>
                <a:path w="28337" h="26412" extrusionOk="0">
                  <a:moveTo>
                    <a:pt x="7172" y="21312"/>
                  </a:moveTo>
                  <a:cubicBezTo>
                    <a:pt x="7525" y="21312"/>
                    <a:pt x="7857" y="21395"/>
                    <a:pt x="8209" y="21395"/>
                  </a:cubicBezTo>
                  <a:lnTo>
                    <a:pt x="8375" y="21561"/>
                  </a:lnTo>
                  <a:cubicBezTo>
                    <a:pt x="8126" y="21561"/>
                    <a:pt x="7774" y="21664"/>
                    <a:pt x="7255" y="21664"/>
                  </a:cubicBezTo>
                  <a:lnTo>
                    <a:pt x="6571" y="21664"/>
                  </a:lnTo>
                  <a:cubicBezTo>
                    <a:pt x="6820" y="21561"/>
                    <a:pt x="7007" y="21478"/>
                    <a:pt x="7172" y="21312"/>
                  </a:cubicBezTo>
                  <a:close/>
                  <a:moveTo>
                    <a:pt x="16853" y="20276"/>
                  </a:moveTo>
                  <a:lnTo>
                    <a:pt x="16853" y="21229"/>
                  </a:lnTo>
                  <a:lnTo>
                    <a:pt x="17806" y="21229"/>
                  </a:lnTo>
                  <a:cubicBezTo>
                    <a:pt x="17889" y="21312"/>
                    <a:pt x="18055" y="21478"/>
                    <a:pt x="18221" y="21478"/>
                  </a:cubicBezTo>
                  <a:cubicBezTo>
                    <a:pt x="18221" y="21561"/>
                    <a:pt x="18138" y="21561"/>
                    <a:pt x="18138" y="21664"/>
                  </a:cubicBezTo>
                  <a:cubicBezTo>
                    <a:pt x="18055" y="21747"/>
                    <a:pt x="17889" y="21830"/>
                    <a:pt x="16501" y="21830"/>
                  </a:cubicBezTo>
                  <a:lnTo>
                    <a:pt x="14262" y="21830"/>
                  </a:lnTo>
                  <a:cubicBezTo>
                    <a:pt x="13391" y="21830"/>
                    <a:pt x="13039" y="21747"/>
                    <a:pt x="12956" y="21747"/>
                  </a:cubicBezTo>
                  <a:cubicBezTo>
                    <a:pt x="13142" y="21664"/>
                    <a:pt x="13308" y="21478"/>
                    <a:pt x="13474" y="21312"/>
                  </a:cubicBezTo>
                  <a:cubicBezTo>
                    <a:pt x="14262" y="21229"/>
                    <a:pt x="14863" y="20960"/>
                    <a:pt x="15547" y="20711"/>
                  </a:cubicBezTo>
                  <a:lnTo>
                    <a:pt x="15899" y="20628"/>
                  </a:lnTo>
                  <a:cubicBezTo>
                    <a:pt x="16148" y="20524"/>
                    <a:pt x="16501" y="20441"/>
                    <a:pt x="16853" y="20276"/>
                  </a:cubicBezTo>
                  <a:close/>
                  <a:moveTo>
                    <a:pt x="17150" y="0"/>
                  </a:moveTo>
                  <a:cubicBezTo>
                    <a:pt x="16487" y="0"/>
                    <a:pt x="15884" y="158"/>
                    <a:pt x="15381" y="417"/>
                  </a:cubicBezTo>
                  <a:cubicBezTo>
                    <a:pt x="15112" y="583"/>
                    <a:pt x="14863" y="749"/>
                    <a:pt x="14697" y="935"/>
                  </a:cubicBezTo>
                  <a:lnTo>
                    <a:pt x="14179" y="1619"/>
                  </a:lnTo>
                  <a:lnTo>
                    <a:pt x="14075" y="1868"/>
                  </a:lnTo>
                  <a:cubicBezTo>
                    <a:pt x="13992" y="2055"/>
                    <a:pt x="13992" y="2303"/>
                    <a:pt x="13992" y="2490"/>
                  </a:cubicBezTo>
                  <a:lnTo>
                    <a:pt x="13992" y="3091"/>
                  </a:lnTo>
                  <a:lnTo>
                    <a:pt x="13992" y="3174"/>
                  </a:lnTo>
                  <a:cubicBezTo>
                    <a:pt x="13992" y="3941"/>
                    <a:pt x="13992" y="4895"/>
                    <a:pt x="13474" y="6014"/>
                  </a:cubicBezTo>
                  <a:cubicBezTo>
                    <a:pt x="13225" y="6366"/>
                    <a:pt x="13039" y="6719"/>
                    <a:pt x="12873" y="7154"/>
                  </a:cubicBezTo>
                  <a:cubicBezTo>
                    <a:pt x="12438" y="7320"/>
                    <a:pt x="12189" y="7672"/>
                    <a:pt x="12106" y="8087"/>
                  </a:cubicBezTo>
                  <a:cubicBezTo>
                    <a:pt x="11836" y="8273"/>
                    <a:pt x="11671" y="8522"/>
                    <a:pt x="11588" y="8792"/>
                  </a:cubicBezTo>
                  <a:cubicBezTo>
                    <a:pt x="11401" y="8958"/>
                    <a:pt x="11318" y="9123"/>
                    <a:pt x="11152" y="9310"/>
                  </a:cubicBezTo>
                  <a:cubicBezTo>
                    <a:pt x="11070" y="9476"/>
                    <a:pt x="11070" y="9642"/>
                    <a:pt x="10966" y="9745"/>
                  </a:cubicBezTo>
                  <a:cubicBezTo>
                    <a:pt x="10800" y="9911"/>
                    <a:pt x="10634" y="10077"/>
                    <a:pt x="10448" y="10263"/>
                  </a:cubicBezTo>
                  <a:cubicBezTo>
                    <a:pt x="10365" y="10346"/>
                    <a:pt x="10282" y="10512"/>
                    <a:pt x="10199" y="10678"/>
                  </a:cubicBezTo>
                  <a:cubicBezTo>
                    <a:pt x="10116" y="10782"/>
                    <a:pt x="9929" y="10865"/>
                    <a:pt x="9846" y="10865"/>
                  </a:cubicBezTo>
                  <a:cubicBezTo>
                    <a:pt x="9681" y="11030"/>
                    <a:pt x="9515" y="11196"/>
                    <a:pt x="9411" y="11466"/>
                  </a:cubicBezTo>
                  <a:lnTo>
                    <a:pt x="9328" y="11466"/>
                  </a:lnTo>
                  <a:lnTo>
                    <a:pt x="9328" y="11549"/>
                  </a:lnTo>
                  <a:cubicBezTo>
                    <a:pt x="9080" y="11632"/>
                    <a:pt x="8810" y="11714"/>
                    <a:pt x="8644" y="11901"/>
                  </a:cubicBezTo>
                  <a:cubicBezTo>
                    <a:pt x="8561" y="11984"/>
                    <a:pt x="8478" y="12150"/>
                    <a:pt x="8375" y="12233"/>
                  </a:cubicBezTo>
                  <a:lnTo>
                    <a:pt x="8375" y="12336"/>
                  </a:lnTo>
                  <a:cubicBezTo>
                    <a:pt x="8043" y="12336"/>
                    <a:pt x="7691" y="12419"/>
                    <a:pt x="7525" y="12585"/>
                  </a:cubicBezTo>
                  <a:cubicBezTo>
                    <a:pt x="7442" y="12668"/>
                    <a:pt x="7338" y="12668"/>
                    <a:pt x="7255" y="12751"/>
                  </a:cubicBezTo>
                  <a:lnTo>
                    <a:pt x="7090" y="13020"/>
                  </a:lnTo>
                  <a:cubicBezTo>
                    <a:pt x="6924" y="13103"/>
                    <a:pt x="6737" y="13186"/>
                    <a:pt x="6571" y="13269"/>
                  </a:cubicBezTo>
                  <a:lnTo>
                    <a:pt x="3980" y="14492"/>
                  </a:lnTo>
                  <a:lnTo>
                    <a:pt x="4063" y="14492"/>
                  </a:lnTo>
                  <a:cubicBezTo>
                    <a:pt x="2508" y="15529"/>
                    <a:pt x="1824" y="16814"/>
                    <a:pt x="1824" y="18369"/>
                  </a:cubicBezTo>
                  <a:cubicBezTo>
                    <a:pt x="1638" y="18721"/>
                    <a:pt x="1472" y="19156"/>
                    <a:pt x="1555" y="19488"/>
                  </a:cubicBezTo>
                  <a:cubicBezTo>
                    <a:pt x="1555" y="19674"/>
                    <a:pt x="1555" y="19757"/>
                    <a:pt x="1638" y="19923"/>
                  </a:cubicBezTo>
                  <a:lnTo>
                    <a:pt x="1638" y="20110"/>
                  </a:lnTo>
                  <a:lnTo>
                    <a:pt x="1638" y="20193"/>
                  </a:lnTo>
                  <a:cubicBezTo>
                    <a:pt x="1306" y="20524"/>
                    <a:pt x="1037" y="20960"/>
                    <a:pt x="871" y="21312"/>
                  </a:cubicBezTo>
                  <a:lnTo>
                    <a:pt x="83" y="22348"/>
                  </a:lnTo>
                  <a:lnTo>
                    <a:pt x="0" y="23033"/>
                  </a:lnTo>
                  <a:lnTo>
                    <a:pt x="83" y="23737"/>
                  </a:lnTo>
                  <a:lnTo>
                    <a:pt x="1037" y="24940"/>
                  </a:lnTo>
                  <a:cubicBezTo>
                    <a:pt x="1990" y="25707"/>
                    <a:pt x="4146" y="26225"/>
                    <a:pt x="7691" y="26411"/>
                  </a:cubicBezTo>
                  <a:lnTo>
                    <a:pt x="11401" y="26411"/>
                  </a:lnTo>
                  <a:cubicBezTo>
                    <a:pt x="16936" y="26411"/>
                    <a:pt x="24357" y="26142"/>
                    <a:pt x="25393" y="26059"/>
                  </a:cubicBezTo>
                  <a:cubicBezTo>
                    <a:pt x="27901" y="25893"/>
                    <a:pt x="28254" y="24857"/>
                    <a:pt x="28254" y="24152"/>
                  </a:cubicBezTo>
                  <a:cubicBezTo>
                    <a:pt x="28337" y="22431"/>
                    <a:pt x="25994" y="22183"/>
                    <a:pt x="25227" y="22079"/>
                  </a:cubicBezTo>
                  <a:lnTo>
                    <a:pt x="24357" y="22079"/>
                  </a:lnTo>
                  <a:cubicBezTo>
                    <a:pt x="24025" y="21996"/>
                    <a:pt x="22802" y="21913"/>
                    <a:pt x="22553" y="21747"/>
                  </a:cubicBezTo>
                  <a:lnTo>
                    <a:pt x="22553" y="21478"/>
                  </a:lnTo>
                  <a:cubicBezTo>
                    <a:pt x="22636" y="21395"/>
                    <a:pt x="22802" y="21312"/>
                    <a:pt x="22885" y="21229"/>
                  </a:cubicBezTo>
                  <a:lnTo>
                    <a:pt x="23590" y="21229"/>
                  </a:lnTo>
                  <a:lnTo>
                    <a:pt x="24025" y="20524"/>
                  </a:lnTo>
                  <a:cubicBezTo>
                    <a:pt x="24440" y="19674"/>
                    <a:pt x="24792" y="18286"/>
                    <a:pt x="24875" y="17519"/>
                  </a:cubicBezTo>
                  <a:cubicBezTo>
                    <a:pt x="26181" y="15093"/>
                    <a:pt x="24958" y="11466"/>
                    <a:pt x="24626" y="10678"/>
                  </a:cubicBezTo>
                  <a:cubicBezTo>
                    <a:pt x="24626" y="10678"/>
                    <a:pt x="24543" y="10595"/>
                    <a:pt x="24543" y="10512"/>
                  </a:cubicBezTo>
                  <a:cubicBezTo>
                    <a:pt x="24357" y="9911"/>
                    <a:pt x="24274" y="8958"/>
                    <a:pt x="24357" y="7921"/>
                  </a:cubicBezTo>
                  <a:lnTo>
                    <a:pt x="24440" y="7486"/>
                  </a:lnTo>
                  <a:lnTo>
                    <a:pt x="24440" y="7320"/>
                  </a:lnTo>
                  <a:cubicBezTo>
                    <a:pt x="24543" y="7154"/>
                    <a:pt x="24543" y="6885"/>
                    <a:pt x="24543" y="6636"/>
                  </a:cubicBezTo>
                  <a:cubicBezTo>
                    <a:pt x="24626" y="6283"/>
                    <a:pt x="24543" y="5848"/>
                    <a:pt x="24357" y="5413"/>
                  </a:cubicBezTo>
                  <a:cubicBezTo>
                    <a:pt x="24191" y="4812"/>
                    <a:pt x="23839" y="4293"/>
                    <a:pt x="23320" y="3692"/>
                  </a:cubicBezTo>
                  <a:cubicBezTo>
                    <a:pt x="22636" y="2905"/>
                    <a:pt x="21849" y="2221"/>
                    <a:pt x="20999" y="1619"/>
                  </a:cubicBezTo>
                  <a:lnTo>
                    <a:pt x="20812" y="1537"/>
                  </a:lnTo>
                  <a:cubicBezTo>
                    <a:pt x="20480" y="1267"/>
                    <a:pt x="20128" y="1018"/>
                    <a:pt x="19610" y="749"/>
                  </a:cubicBezTo>
                  <a:cubicBezTo>
                    <a:pt x="19092" y="500"/>
                    <a:pt x="18573" y="231"/>
                    <a:pt x="17889" y="65"/>
                  </a:cubicBezTo>
                  <a:cubicBezTo>
                    <a:pt x="17636" y="21"/>
                    <a:pt x="17389" y="0"/>
                    <a:pt x="17150"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6591800" y="4353975"/>
              <a:ext cx="21800" cy="107825"/>
            </a:xfrm>
            <a:custGeom>
              <a:avLst/>
              <a:gdLst/>
              <a:ahLst/>
              <a:cxnLst/>
              <a:rect l="l" t="t" r="r" b="b"/>
              <a:pathLst>
                <a:path w="872" h="4313" extrusionOk="0">
                  <a:moveTo>
                    <a:pt x="187" y="1"/>
                  </a:moveTo>
                  <a:cubicBezTo>
                    <a:pt x="1" y="685"/>
                    <a:pt x="1" y="1369"/>
                    <a:pt x="1" y="2157"/>
                  </a:cubicBezTo>
                  <a:cubicBezTo>
                    <a:pt x="1" y="2841"/>
                    <a:pt x="1" y="3628"/>
                    <a:pt x="270" y="4313"/>
                  </a:cubicBezTo>
                  <a:lnTo>
                    <a:pt x="871" y="4313"/>
                  </a:lnTo>
                  <a:cubicBezTo>
                    <a:pt x="519" y="3359"/>
                    <a:pt x="519" y="1887"/>
                    <a:pt x="623" y="685"/>
                  </a:cubicBezTo>
                  <a:cubicBezTo>
                    <a:pt x="436" y="415"/>
                    <a:pt x="353" y="167"/>
                    <a:pt x="18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6102075" y="4252400"/>
              <a:ext cx="520325" cy="451400"/>
            </a:xfrm>
            <a:custGeom>
              <a:avLst/>
              <a:gdLst/>
              <a:ahLst/>
              <a:cxnLst/>
              <a:rect l="l" t="t" r="r" b="b"/>
              <a:pathLst>
                <a:path w="20813" h="18056" extrusionOk="0">
                  <a:moveTo>
                    <a:pt x="14408" y="1"/>
                  </a:moveTo>
                  <a:cubicBezTo>
                    <a:pt x="14408" y="1473"/>
                    <a:pt x="14242" y="2924"/>
                    <a:pt x="13806" y="4396"/>
                  </a:cubicBezTo>
                  <a:cubicBezTo>
                    <a:pt x="13371" y="5867"/>
                    <a:pt x="12687" y="7256"/>
                    <a:pt x="11651" y="8458"/>
                  </a:cubicBezTo>
                  <a:cubicBezTo>
                    <a:pt x="11132" y="8977"/>
                    <a:pt x="10614" y="9495"/>
                    <a:pt x="10013" y="10013"/>
                  </a:cubicBezTo>
                  <a:cubicBezTo>
                    <a:pt x="9412" y="10531"/>
                    <a:pt x="8811" y="10967"/>
                    <a:pt x="8189" y="11402"/>
                  </a:cubicBezTo>
                  <a:cubicBezTo>
                    <a:pt x="7505" y="11837"/>
                    <a:pt x="6821" y="12169"/>
                    <a:pt x="6116" y="12438"/>
                  </a:cubicBezTo>
                  <a:cubicBezTo>
                    <a:pt x="5701" y="12521"/>
                    <a:pt x="5349" y="12604"/>
                    <a:pt x="4914" y="12604"/>
                  </a:cubicBezTo>
                  <a:cubicBezTo>
                    <a:pt x="4561" y="12604"/>
                    <a:pt x="4147" y="12438"/>
                    <a:pt x="3877" y="12169"/>
                  </a:cubicBezTo>
                  <a:cubicBezTo>
                    <a:pt x="1721" y="13205"/>
                    <a:pt x="84" y="14076"/>
                    <a:pt x="519" y="16398"/>
                  </a:cubicBezTo>
                  <a:lnTo>
                    <a:pt x="519" y="16315"/>
                  </a:lnTo>
                  <a:lnTo>
                    <a:pt x="5701" y="16315"/>
                  </a:lnTo>
                  <a:cubicBezTo>
                    <a:pt x="6169" y="16315"/>
                    <a:pt x="6644" y="16322"/>
                    <a:pt x="7120" y="16322"/>
                  </a:cubicBezTo>
                  <a:cubicBezTo>
                    <a:pt x="8309" y="16322"/>
                    <a:pt x="9504" y="16279"/>
                    <a:pt x="10614" y="15983"/>
                  </a:cubicBezTo>
                  <a:cubicBezTo>
                    <a:pt x="11485" y="15714"/>
                    <a:pt x="12252" y="15465"/>
                    <a:pt x="13122" y="15195"/>
                  </a:cubicBezTo>
                  <a:cubicBezTo>
                    <a:pt x="13205" y="15195"/>
                    <a:pt x="13371" y="15112"/>
                    <a:pt x="13558" y="15112"/>
                  </a:cubicBezTo>
                  <a:cubicBezTo>
                    <a:pt x="13558" y="14760"/>
                    <a:pt x="13641" y="14511"/>
                    <a:pt x="13641" y="14159"/>
                  </a:cubicBezTo>
                  <a:cubicBezTo>
                    <a:pt x="13724" y="13724"/>
                    <a:pt x="13889" y="13288"/>
                    <a:pt x="14076" y="12874"/>
                  </a:cubicBezTo>
                  <a:cubicBezTo>
                    <a:pt x="14408" y="12003"/>
                    <a:pt x="14926" y="11215"/>
                    <a:pt x="15548" y="10531"/>
                  </a:cubicBezTo>
                  <a:cubicBezTo>
                    <a:pt x="16232" y="9930"/>
                    <a:pt x="16916" y="9329"/>
                    <a:pt x="17786" y="8977"/>
                  </a:cubicBezTo>
                  <a:cubicBezTo>
                    <a:pt x="18222" y="8728"/>
                    <a:pt x="18657" y="8624"/>
                    <a:pt x="19072" y="8458"/>
                  </a:cubicBezTo>
                  <a:cubicBezTo>
                    <a:pt x="19341" y="8458"/>
                    <a:pt x="19590" y="8376"/>
                    <a:pt x="19859" y="8376"/>
                  </a:cubicBezTo>
                  <a:cubicBezTo>
                    <a:pt x="19776" y="8210"/>
                    <a:pt x="19693" y="8023"/>
                    <a:pt x="19693" y="7940"/>
                  </a:cubicBezTo>
                  <a:cubicBezTo>
                    <a:pt x="19590" y="7691"/>
                    <a:pt x="19507" y="7505"/>
                    <a:pt x="19507" y="7339"/>
                  </a:cubicBezTo>
                  <a:cubicBezTo>
                    <a:pt x="19424" y="6987"/>
                    <a:pt x="19424" y="6551"/>
                    <a:pt x="19424" y="6220"/>
                  </a:cubicBezTo>
                  <a:cubicBezTo>
                    <a:pt x="19424" y="5784"/>
                    <a:pt x="19424" y="5432"/>
                    <a:pt x="19507" y="4997"/>
                  </a:cubicBezTo>
                  <a:cubicBezTo>
                    <a:pt x="19507" y="4831"/>
                    <a:pt x="19590" y="4665"/>
                    <a:pt x="19590" y="4478"/>
                  </a:cubicBezTo>
                  <a:cubicBezTo>
                    <a:pt x="19693" y="4313"/>
                    <a:pt x="19693" y="4147"/>
                    <a:pt x="19776" y="3960"/>
                  </a:cubicBezTo>
                  <a:cubicBezTo>
                    <a:pt x="19693" y="3960"/>
                    <a:pt x="19590" y="3877"/>
                    <a:pt x="19507" y="3794"/>
                  </a:cubicBezTo>
                  <a:cubicBezTo>
                    <a:pt x="19258" y="3442"/>
                    <a:pt x="18989" y="3193"/>
                    <a:pt x="18740" y="2924"/>
                  </a:cubicBezTo>
                  <a:cubicBezTo>
                    <a:pt x="18139" y="2406"/>
                    <a:pt x="17434" y="1887"/>
                    <a:pt x="16833" y="1473"/>
                  </a:cubicBezTo>
                  <a:cubicBezTo>
                    <a:pt x="16480" y="1203"/>
                    <a:pt x="16149" y="955"/>
                    <a:pt x="15879" y="685"/>
                  </a:cubicBezTo>
                  <a:cubicBezTo>
                    <a:pt x="15548" y="436"/>
                    <a:pt x="15195" y="250"/>
                    <a:pt x="14843" y="84"/>
                  </a:cubicBezTo>
                  <a:cubicBezTo>
                    <a:pt x="14677" y="84"/>
                    <a:pt x="14594" y="1"/>
                    <a:pt x="14408" y="1"/>
                  </a:cubicBezTo>
                  <a:close/>
                  <a:moveTo>
                    <a:pt x="18222" y="14511"/>
                  </a:moveTo>
                  <a:cubicBezTo>
                    <a:pt x="17786" y="14594"/>
                    <a:pt x="17351" y="14594"/>
                    <a:pt x="16916" y="14594"/>
                  </a:cubicBezTo>
                  <a:cubicBezTo>
                    <a:pt x="16480" y="14677"/>
                    <a:pt x="16066" y="14760"/>
                    <a:pt x="15713" y="14947"/>
                  </a:cubicBezTo>
                  <a:cubicBezTo>
                    <a:pt x="14076" y="15361"/>
                    <a:pt x="12438" y="15983"/>
                    <a:pt x="10780" y="16398"/>
                  </a:cubicBezTo>
                  <a:cubicBezTo>
                    <a:pt x="9930" y="16667"/>
                    <a:pt x="9059" y="16750"/>
                    <a:pt x="8189" y="16750"/>
                  </a:cubicBezTo>
                  <a:lnTo>
                    <a:pt x="5598" y="16750"/>
                  </a:lnTo>
                  <a:cubicBezTo>
                    <a:pt x="3960" y="16667"/>
                    <a:pt x="2240" y="16584"/>
                    <a:pt x="519" y="16398"/>
                  </a:cubicBezTo>
                  <a:cubicBezTo>
                    <a:pt x="1" y="16584"/>
                    <a:pt x="167" y="17020"/>
                    <a:pt x="250" y="17102"/>
                  </a:cubicBezTo>
                  <a:lnTo>
                    <a:pt x="415" y="17102"/>
                  </a:lnTo>
                  <a:cubicBezTo>
                    <a:pt x="333" y="17102"/>
                    <a:pt x="250" y="17185"/>
                    <a:pt x="250" y="17268"/>
                  </a:cubicBezTo>
                  <a:lnTo>
                    <a:pt x="250" y="17351"/>
                  </a:lnTo>
                  <a:lnTo>
                    <a:pt x="250" y="17434"/>
                  </a:lnTo>
                  <a:cubicBezTo>
                    <a:pt x="333" y="17538"/>
                    <a:pt x="333" y="17538"/>
                    <a:pt x="415" y="17538"/>
                  </a:cubicBezTo>
                  <a:lnTo>
                    <a:pt x="685" y="17538"/>
                  </a:lnTo>
                  <a:cubicBezTo>
                    <a:pt x="1120" y="17538"/>
                    <a:pt x="1452" y="17621"/>
                    <a:pt x="1887" y="17621"/>
                  </a:cubicBezTo>
                  <a:cubicBezTo>
                    <a:pt x="2240" y="17621"/>
                    <a:pt x="2675" y="17704"/>
                    <a:pt x="3007" y="17704"/>
                  </a:cubicBezTo>
                  <a:lnTo>
                    <a:pt x="3359" y="17787"/>
                  </a:lnTo>
                  <a:cubicBezTo>
                    <a:pt x="3359" y="17787"/>
                    <a:pt x="3442" y="17787"/>
                    <a:pt x="3525" y="17704"/>
                  </a:cubicBezTo>
                  <a:lnTo>
                    <a:pt x="3525" y="17538"/>
                  </a:lnTo>
                  <a:cubicBezTo>
                    <a:pt x="3525" y="17434"/>
                    <a:pt x="3442" y="17351"/>
                    <a:pt x="3359" y="17351"/>
                  </a:cubicBezTo>
                  <a:cubicBezTo>
                    <a:pt x="4395" y="17351"/>
                    <a:pt x="5598" y="17434"/>
                    <a:pt x="6634" y="17538"/>
                  </a:cubicBezTo>
                  <a:cubicBezTo>
                    <a:pt x="6551" y="17538"/>
                    <a:pt x="6468" y="17621"/>
                    <a:pt x="6468" y="17704"/>
                  </a:cubicBezTo>
                  <a:cubicBezTo>
                    <a:pt x="6385" y="17787"/>
                    <a:pt x="6385" y="17869"/>
                    <a:pt x="6468" y="17869"/>
                  </a:cubicBezTo>
                  <a:cubicBezTo>
                    <a:pt x="6468" y="17952"/>
                    <a:pt x="6551" y="17952"/>
                    <a:pt x="6551" y="17952"/>
                  </a:cubicBezTo>
                  <a:lnTo>
                    <a:pt x="9142" y="17952"/>
                  </a:lnTo>
                  <a:lnTo>
                    <a:pt x="9412" y="18056"/>
                  </a:lnTo>
                  <a:cubicBezTo>
                    <a:pt x="9495" y="18056"/>
                    <a:pt x="9578" y="17952"/>
                    <a:pt x="9578" y="17952"/>
                  </a:cubicBezTo>
                  <a:cubicBezTo>
                    <a:pt x="9661" y="17869"/>
                    <a:pt x="9661" y="17787"/>
                    <a:pt x="9578" y="17704"/>
                  </a:cubicBezTo>
                  <a:cubicBezTo>
                    <a:pt x="9578" y="17621"/>
                    <a:pt x="9495" y="17621"/>
                    <a:pt x="9412" y="17538"/>
                  </a:cubicBezTo>
                  <a:cubicBezTo>
                    <a:pt x="10697" y="17434"/>
                    <a:pt x="11568" y="17185"/>
                    <a:pt x="12687" y="16750"/>
                  </a:cubicBezTo>
                  <a:cubicBezTo>
                    <a:pt x="13993" y="16315"/>
                    <a:pt x="15444" y="15879"/>
                    <a:pt x="15444" y="15879"/>
                  </a:cubicBezTo>
                  <a:lnTo>
                    <a:pt x="15444" y="17268"/>
                  </a:lnTo>
                  <a:lnTo>
                    <a:pt x="16149" y="17268"/>
                  </a:lnTo>
                  <a:cubicBezTo>
                    <a:pt x="16066" y="17351"/>
                    <a:pt x="15962" y="17351"/>
                    <a:pt x="15879" y="17434"/>
                  </a:cubicBezTo>
                  <a:cubicBezTo>
                    <a:pt x="15879" y="17538"/>
                    <a:pt x="15879" y="17621"/>
                    <a:pt x="15962" y="17621"/>
                  </a:cubicBezTo>
                  <a:cubicBezTo>
                    <a:pt x="15962" y="17704"/>
                    <a:pt x="16066" y="17704"/>
                    <a:pt x="16149" y="17704"/>
                  </a:cubicBezTo>
                  <a:lnTo>
                    <a:pt x="18989" y="17704"/>
                  </a:lnTo>
                  <a:cubicBezTo>
                    <a:pt x="19072" y="17704"/>
                    <a:pt x="19072" y="17704"/>
                    <a:pt x="19175" y="17621"/>
                  </a:cubicBezTo>
                  <a:lnTo>
                    <a:pt x="19175" y="17434"/>
                  </a:lnTo>
                  <a:cubicBezTo>
                    <a:pt x="19175" y="17351"/>
                    <a:pt x="19072" y="17351"/>
                    <a:pt x="18989" y="17268"/>
                  </a:cubicBezTo>
                  <a:lnTo>
                    <a:pt x="20025" y="17268"/>
                  </a:lnTo>
                  <a:cubicBezTo>
                    <a:pt x="20460" y="16501"/>
                    <a:pt x="20730" y="14760"/>
                    <a:pt x="20813" y="14594"/>
                  </a:cubicBezTo>
                  <a:cubicBezTo>
                    <a:pt x="19942" y="14511"/>
                    <a:pt x="19072" y="14511"/>
                    <a:pt x="18222" y="1451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6443075" y="4461775"/>
              <a:ext cx="205250" cy="166375"/>
            </a:xfrm>
            <a:custGeom>
              <a:avLst/>
              <a:gdLst/>
              <a:ahLst/>
              <a:cxnLst/>
              <a:rect l="l" t="t" r="r" b="b"/>
              <a:pathLst>
                <a:path w="8210" h="6655" extrusionOk="0">
                  <a:moveTo>
                    <a:pt x="6820" y="1"/>
                  </a:moveTo>
                  <a:cubicBezTo>
                    <a:pt x="5867" y="83"/>
                    <a:pt x="5017" y="353"/>
                    <a:pt x="4229" y="767"/>
                  </a:cubicBezTo>
                  <a:cubicBezTo>
                    <a:pt x="3462" y="1120"/>
                    <a:pt x="2758" y="1721"/>
                    <a:pt x="2073" y="2322"/>
                  </a:cubicBezTo>
                  <a:cubicBezTo>
                    <a:pt x="954" y="3545"/>
                    <a:pt x="166" y="5100"/>
                    <a:pt x="1" y="6655"/>
                  </a:cubicBezTo>
                  <a:cubicBezTo>
                    <a:pt x="602" y="6468"/>
                    <a:pt x="1286" y="6302"/>
                    <a:pt x="1908" y="6136"/>
                  </a:cubicBezTo>
                  <a:cubicBezTo>
                    <a:pt x="2322" y="6053"/>
                    <a:pt x="2758" y="5950"/>
                    <a:pt x="3276" y="5867"/>
                  </a:cubicBezTo>
                  <a:lnTo>
                    <a:pt x="4582" y="5867"/>
                  </a:lnTo>
                  <a:cubicBezTo>
                    <a:pt x="5017" y="5950"/>
                    <a:pt x="5432" y="5950"/>
                    <a:pt x="5867" y="5950"/>
                  </a:cubicBezTo>
                  <a:cubicBezTo>
                    <a:pt x="6302" y="6053"/>
                    <a:pt x="6738" y="6053"/>
                    <a:pt x="7173" y="6136"/>
                  </a:cubicBezTo>
                  <a:cubicBezTo>
                    <a:pt x="8209" y="4499"/>
                    <a:pt x="7422" y="1286"/>
                    <a:pt x="6903" y="353"/>
                  </a:cubicBezTo>
                  <a:cubicBezTo>
                    <a:pt x="6903" y="249"/>
                    <a:pt x="6820" y="166"/>
                    <a:pt x="682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6199000" y="4250350"/>
              <a:ext cx="261200" cy="315100"/>
            </a:xfrm>
            <a:custGeom>
              <a:avLst/>
              <a:gdLst/>
              <a:ahLst/>
              <a:cxnLst/>
              <a:rect l="l" t="t" r="r" b="b"/>
              <a:pathLst>
                <a:path w="10448" h="12604" extrusionOk="0">
                  <a:moveTo>
                    <a:pt x="10012" y="767"/>
                  </a:moveTo>
                  <a:cubicBezTo>
                    <a:pt x="10012" y="767"/>
                    <a:pt x="10116" y="1451"/>
                    <a:pt x="9598" y="1451"/>
                  </a:cubicBezTo>
                  <a:cubicBezTo>
                    <a:pt x="9080" y="1451"/>
                    <a:pt x="9245" y="767"/>
                    <a:pt x="9245" y="767"/>
                  </a:cubicBezTo>
                  <a:close/>
                  <a:moveTo>
                    <a:pt x="9929" y="1886"/>
                  </a:moveTo>
                  <a:cubicBezTo>
                    <a:pt x="9929" y="1886"/>
                    <a:pt x="10004" y="2597"/>
                    <a:pt x="9567" y="2597"/>
                  </a:cubicBezTo>
                  <a:cubicBezTo>
                    <a:pt x="9544" y="2597"/>
                    <a:pt x="9520" y="2595"/>
                    <a:pt x="9494" y="2591"/>
                  </a:cubicBezTo>
                  <a:cubicBezTo>
                    <a:pt x="8976" y="2591"/>
                    <a:pt x="9162" y="1886"/>
                    <a:pt x="9162" y="1886"/>
                  </a:cubicBezTo>
                  <a:close/>
                  <a:moveTo>
                    <a:pt x="8976" y="3006"/>
                  </a:moveTo>
                  <a:lnTo>
                    <a:pt x="9764" y="3109"/>
                  </a:lnTo>
                  <a:cubicBezTo>
                    <a:pt x="9764" y="3109"/>
                    <a:pt x="9764" y="3800"/>
                    <a:pt x="9321" y="3800"/>
                  </a:cubicBezTo>
                  <a:cubicBezTo>
                    <a:pt x="9297" y="3800"/>
                    <a:pt x="9272" y="3798"/>
                    <a:pt x="9245" y="3793"/>
                  </a:cubicBezTo>
                  <a:cubicBezTo>
                    <a:pt x="8727" y="3711"/>
                    <a:pt x="8976" y="3006"/>
                    <a:pt x="8976" y="3006"/>
                  </a:cubicBezTo>
                  <a:close/>
                  <a:moveTo>
                    <a:pt x="8561" y="4042"/>
                  </a:moveTo>
                  <a:lnTo>
                    <a:pt x="9328" y="4229"/>
                  </a:lnTo>
                  <a:cubicBezTo>
                    <a:pt x="9328" y="4229"/>
                    <a:pt x="9261" y="4853"/>
                    <a:pt x="8867" y="4853"/>
                  </a:cubicBezTo>
                  <a:cubicBezTo>
                    <a:pt x="8824" y="4853"/>
                    <a:pt x="8778" y="4846"/>
                    <a:pt x="8727" y="4830"/>
                  </a:cubicBezTo>
                  <a:cubicBezTo>
                    <a:pt x="8292" y="4747"/>
                    <a:pt x="8561" y="4042"/>
                    <a:pt x="8561" y="4042"/>
                  </a:cubicBezTo>
                  <a:close/>
                  <a:moveTo>
                    <a:pt x="8314" y="5482"/>
                  </a:moveTo>
                  <a:cubicBezTo>
                    <a:pt x="8365" y="5482"/>
                    <a:pt x="8414" y="5492"/>
                    <a:pt x="8458" y="5514"/>
                  </a:cubicBezTo>
                  <a:cubicBezTo>
                    <a:pt x="8644" y="5597"/>
                    <a:pt x="8810" y="5866"/>
                    <a:pt x="8727" y="6115"/>
                  </a:cubicBezTo>
                  <a:cubicBezTo>
                    <a:pt x="8644" y="6302"/>
                    <a:pt x="8458" y="6385"/>
                    <a:pt x="8292" y="6385"/>
                  </a:cubicBezTo>
                  <a:lnTo>
                    <a:pt x="8126" y="6385"/>
                  </a:lnTo>
                  <a:lnTo>
                    <a:pt x="8043" y="6302"/>
                  </a:lnTo>
                  <a:lnTo>
                    <a:pt x="7774" y="6302"/>
                  </a:lnTo>
                  <a:cubicBezTo>
                    <a:pt x="7691" y="6302"/>
                    <a:pt x="7525" y="6302"/>
                    <a:pt x="7421" y="6385"/>
                  </a:cubicBezTo>
                  <a:lnTo>
                    <a:pt x="7007" y="6385"/>
                  </a:lnTo>
                  <a:lnTo>
                    <a:pt x="7007" y="6302"/>
                  </a:lnTo>
                  <a:cubicBezTo>
                    <a:pt x="7409" y="6213"/>
                    <a:pt x="7700" y="6190"/>
                    <a:pt x="7895" y="6190"/>
                  </a:cubicBezTo>
                  <a:cubicBezTo>
                    <a:pt x="8111" y="6190"/>
                    <a:pt x="8209" y="6219"/>
                    <a:pt x="8209" y="6219"/>
                  </a:cubicBezTo>
                  <a:cubicBezTo>
                    <a:pt x="8375" y="6219"/>
                    <a:pt x="8458" y="6115"/>
                    <a:pt x="8561" y="5949"/>
                  </a:cubicBezTo>
                  <a:cubicBezTo>
                    <a:pt x="8561" y="5866"/>
                    <a:pt x="8458" y="5701"/>
                    <a:pt x="8375" y="5701"/>
                  </a:cubicBezTo>
                  <a:cubicBezTo>
                    <a:pt x="8319" y="5701"/>
                    <a:pt x="8264" y="5654"/>
                    <a:pt x="8154" y="5654"/>
                  </a:cubicBezTo>
                  <a:cubicBezTo>
                    <a:pt x="8098" y="5654"/>
                    <a:pt x="8029" y="5666"/>
                    <a:pt x="7939" y="5701"/>
                  </a:cubicBezTo>
                  <a:cubicBezTo>
                    <a:pt x="8016" y="5563"/>
                    <a:pt x="8171" y="5482"/>
                    <a:pt x="8314" y="5482"/>
                  </a:cubicBezTo>
                  <a:close/>
                  <a:moveTo>
                    <a:pt x="7688" y="6758"/>
                  </a:moveTo>
                  <a:cubicBezTo>
                    <a:pt x="7774" y="6758"/>
                    <a:pt x="7857" y="6778"/>
                    <a:pt x="7939" y="6820"/>
                  </a:cubicBezTo>
                  <a:cubicBezTo>
                    <a:pt x="8043" y="6903"/>
                    <a:pt x="8126" y="6986"/>
                    <a:pt x="8126" y="7069"/>
                  </a:cubicBezTo>
                  <a:cubicBezTo>
                    <a:pt x="8126" y="7255"/>
                    <a:pt x="8043" y="7338"/>
                    <a:pt x="8043" y="7421"/>
                  </a:cubicBezTo>
                  <a:cubicBezTo>
                    <a:pt x="7939" y="7504"/>
                    <a:pt x="7774" y="7587"/>
                    <a:pt x="7608" y="7587"/>
                  </a:cubicBezTo>
                  <a:cubicBezTo>
                    <a:pt x="7525" y="7587"/>
                    <a:pt x="7421" y="7587"/>
                    <a:pt x="7338" y="7504"/>
                  </a:cubicBezTo>
                  <a:cubicBezTo>
                    <a:pt x="7338" y="7504"/>
                    <a:pt x="7255" y="7421"/>
                    <a:pt x="7255" y="7338"/>
                  </a:cubicBezTo>
                  <a:lnTo>
                    <a:pt x="7090" y="7338"/>
                  </a:lnTo>
                  <a:cubicBezTo>
                    <a:pt x="7007" y="7255"/>
                    <a:pt x="6820" y="7255"/>
                    <a:pt x="6737" y="7152"/>
                  </a:cubicBezTo>
                  <a:cubicBezTo>
                    <a:pt x="6654" y="7152"/>
                    <a:pt x="6571" y="7069"/>
                    <a:pt x="6488" y="7069"/>
                  </a:cubicBezTo>
                  <a:cubicBezTo>
                    <a:pt x="7007" y="7069"/>
                    <a:pt x="7525" y="7421"/>
                    <a:pt x="7525" y="7421"/>
                  </a:cubicBezTo>
                  <a:lnTo>
                    <a:pt x="7691" y="7421"/>
                  </a:lnTo>
                  <a:cubicBezTo>
                    <a:pt x="7774" y="7421"/>
                    <a:pt x="7857" y="7338"/>
                    <a:pt x="7857" y="7255"/>
                  </a:cubicBezTo>
                  <a:cubicBezTo>
                    <a:pt x="7939" y="7152"/>
                    <a:pt x="7857" y="6986"/>
                    <a:pt x="7774" y="6903"/>
                  </a:cubicBezTo>
                  <a:cubicBezTo>
                    <a:pt x="7774" y="6903"/>
                    <a:pt x="7608" y="6903"/>
                    <a:pt x="7421" y="6820"/>
                  </a:cubicBezTo>
                  <a:cubicBezTo>
                    <a:pt x="7514" y="6778"/>
                    <a:pt x="7603" y="6758"/>
                    <a:pt x="7688" y="6758"/>
                  </a:cubicBezTo>
                  <a:close/>
                  <a:moveTo>
                    <a:pt x="5701" y="8976"/>
                  </a:moveTo>
                  <a:cubicBezTo>
                    <a:pt x="5867" y="8976"/>
                    <a:pt x="6053" y="8976"/>
                    <a:pt x="6136" y="9142"/>
                  </a:cubicBezTo>
                  <a:cubicBezTo>
                    <a:pt x="6219" y="9328"/>
                    <a:pt x="6219" y="9577"/>
                    <a:pt x="6053" y="9743"/>
                  </a:cubicBezTo>
                  <a:cubicBezTo>
                    <a:pt x="5970" y="9846"/>
                    <a:pt x="5867" y="9846"/>
                    <a:pt x="5701" y="9846"/>
                  </a:cubicBezTo>
                  <a:cubicBezTo>
                    <a:pt x="5618" y="9846"/>
                    <a:pt x="5452" y="9743"/>
                    <a:pt x="5348" y="9660"/>
                  </a:cubicBezTo>
                  <a:cubicBezTo>
                    <a:pt x="5348" y="9577"/>
                    <a:pt x="5348" y="9577"/>
                    <a:pt x="5265" y="9494"/>
                  </a:cubicBezTo>
                  <a:lnTo>
                    <a:pt x="5265" y="9411"/>
                  </a:lnTo>
                  <a:cubicBezTo>
                    <a:pt x="5182" y="9328"/>
                    <a:pt x="5100" y="9328"/>
                    <a:pt x="5100" y="9224"/>
                  </a:cubicBezTo>
                  <a:cubicBezTo>
                    <a:pt x="5017" y="9142"/>
                    <a:pt x="4934" y="9059"/>
                    <a:pt x="4934" y="8976"/>
                  </a:cubicBezTo>
                  <a:lnTo>
                    <a:pt x="4934" y="8976"/>
                  </a:lnTo>
                  <a:cubicBezTo>
                    <a:pt x="5017" y="9059"/>
                    <a:pt x="5348" y="9411"/>
                    <a:pt x="5535" y="9577"/>
                  </a:cubicBezTo>
                  <a:cubicBezTo>
                    <a:pt x="5618" y="9660"/>
                    <a:pt x="5701" y="9660"/>
                    <a:pt x="5784" y="9660"/>
                  </a:cubicBezTo>
                  <a:cubicBezTo>
                    <a:pt x="5784" y="9660"/>
                    <a:pt x="5867" y="9660"/>
                    <a:pt x="5970" y="9577"/>
                  </a:cubicBezTo>
                  <a:cubicBezTo>
                    <a:pt x="6053" y="9494"/>
                    <a:pt x="6053" y="9328"/>
                    <a:pt x="5970" y="9224"/>
                  </a:cubicBezTo>
                  <a:cubicBezTo>
                    <a:pt x="5867" y="9224"/>
                    <a:pt x="5784" y="9059"/>
                    <a:pt x="5701" y="8976"/>
                  </a:cubicBezTo>
                  <a:close/>
                  <a:moveTo>
                    <a:pt x="3462" y="10696"/>
                  </a:moveTo>
                  <a:cubicBezTo>
                    <a:pt x="3628" y="10696"/>
                    <a:pt x="3794" y="10696"/>
                    <a:pt x="3897" y="10883"/>
                  </a:cubicBezTo>
                  <a:cubicBezTo>
                    <a:pt x="4063" y="11132"/>
                    <a:pt x="3980" y="11401"/>
                    <a:pt x="3711" y="11484"/>
                  </a:cubicBezTo>
                  <a:cubicBezTo>
                    <a:pt x="3711" y="11567"/>
                    <a:pt x="3628" y="11567"/>
                    <a:pt x="3545" y="11567"/>
                  </a:cubicBezTo>
                  <a:cubicBezTo>
                    <a:pt x="3379" y="11567"/>
                    <a:pt x="3192" y="11484"/>
                    <a:pt x="3110" y="11401"/>
                  </a:cubicBezTo>
                  <a:lnTo>
                    <a:pt x="3110" y="11214"/>
                  </a:lnTo>
                  <a:cubicBezTo>
                    <a:pt x="3027" y="11132"/>
                    <a:pt x="3027" y="11132"/>
                    <a:pt x="3027" y="11049"/>
                  </a:cubicBezTo>
                  <a:cubicBezTo>
                    <a:pt x="2944" y="10966"/>
                    <a:pt x="2944" y="10966"/>
                    <a:pt x="2944" y="10883"/>
                  </a:cubicBezTo>
                  <a:lnTo>
                    <a:pt x="2944" y="10883"/>
                  </a:lnTo>
                  <a:lnTo>
                    <a:pt x="3379" y="11297"/>
                  </a:lnTo>
                  <a:cubicBezTo>
                    <a:pt x="3379" y="11401"/>
                    <a:pt x="3462" y="11401"/>
                    <a:pt x="3545" y="11401"/>
                  </a:cubicBezTo>
                  <a:cubicBezTo>
                    <a:pt x="3628" y="11401"/>
                    <a:pt x="3628" y="11401"/>
                    <a:pt x="3711" y="11297"/>
                  </a:cubicBezTo>
                  <a:cubicBezTo>
                    <a:pt x="3794" y="11214"/>
                    <a:pt x="3794" y="11049"/>
                    <a:pt x="3711" y="10966"/>
                  </a:cubicBezTo>
                  <a:lnTo>
                    <a:pt x="3462" y="10696"/>
                  </a:lnTo>
                  <a:close/>
                  <a:moveTo>
                    <a:pt x="2432" y="12255"/>
                  </a:moveTo>
                  <a:cubicBezTo>
                    <a:pt x="2340" y="12286"/>
                    <a:pt x="2248" y="12312"/>
                    <a:pt x="2156" y="12334"/>
                  </a:cubicBezTo>
                  <a:cubicBezTo>
                    <a:pt x="2267" y="12334"/>
                    <a:pt x="2360" y="12306"/>
                    <a:pt x="2432" y="12255"/>
                  </a:cubicBezTo>
                  <a:close/>
                  <a:moveTo>
                    <a:pt x="9847" y="0"/>
                  </a:moveTo>
                  <a:cubicBezTo>
                    <a:pt x="9494" y="83"/>
                    <a:pt x="9162" y="249"/>
                    <a:pt x="8810" y="415"/>
                  </a:cubicBezTo>
                  <a:lnTo>
                    <a:pt x="8727" y="415"/>
                  </a:lnTo>
                  <a:cubicBezTo>
                    <a:pt x="8727" y="1202"/>
                    <a:pt x="8810" y="2591"/>
                    <a:pt x="8043" y="4146"/>
                  </a:cubicBezTo>
                  <a:cubicBezTo>
                    <a:pt x="7774" y="4560"/>
                    <a:pt x="7525" y="5182"/>
                    <a:pt x="7172" y="5783"/>
                  </a:cubicBezTo>
                  <a:cubicBezTo>
                    <a:pt x="7090" y="5783"/>
                    <a:pt x="7007" y="5783"/>
                    <a:pt x="6903" y="5866"/>
                  </a:cubicBezTo>
                  <a:cubicBezTo>
                    <a:pt x="6737" y="5866"/>
                    <a:pt x="6654" y="6032"/>
                    <a:pt x="6737" y="6115"/>
                  </a:cubicBezTo>
                  <a:cubicBezTo>
                    <a:pt x="6737" y="6219"/>
                    <a:pt x="6737" y="6302"/>
                    <a:pt x="6820" y="6302"/>
                  </a:cubicBezTo>
                  <a:cubicBezTo>
                    <a:pt x="6820" y="6385"/>
                    <a:pt x="6737" y="6468"/>
                    <a:pt x="6654" y="6550"/>
                  </a:cubicBezTo>
                  <a:lnTo>
                    <a:pt x="6571" y="6550"/>
                  </a:lnTo>
                  <a:cubicBezTo>
                    <a:pt x="6536" y="6535"/>
                    <a:pt x="6505" y="6528"/>
                    <a:pt x="6477" y="6528"/>
                  </a:cubicBezTo>
                  <a:cubicBezTo>
                    <a:pt x="6356" y="6528"/>
                    <a:pt x="6302" y="6653"/>
                    <a:pt x="6302" y="6737"/>
                  </a:cubicBezTo>
                  <a:cubicBezTo>
                    <a:pt x="6302" y="6820"/>
                    <a:pt x="6302" y="6903"/>
                    <a:pt x="6385" y="6986"/>
                  </a:cubicBezTo>
                  <a:cubicBezTo>
                    <a:pt x="6302" y="7152"/>
                    <a:pt x="6219" y="7255"/>
                    <a:pt x="6136" y="7421"/>
                  </a:cubicBezTo>
                  <a:lnTo>
                    <a:pt x="6053" y="7421"/>
                  </a:lnTo>
                  <a:cubicBezTo>
                    <a:pt x="6029" y="7397"/>
                    <a:pt x="5996" y="7387"/>
                    <a:pt x="5959" y="7387"/>
                  </a:cubicBezTo>
                  <a:cubicBezTo>
                    <a:pt x="5870" y="7387"/>
                    <a:pt x="5759" y="7445"/>
                    <a:pt x="5701" y="7504"/>
                  </a:cubicBezTo>
                  <a:cubicBezTo>
                    <a:pt x="5701" y="7587"/>
                    <a:pt x="5701" y="7773"/>
                    <a:pt x="5784" y="7856"/>
                  </a:cubicBezTo>
                  <a:lnTo>
                    <a:pt x="5867" y="7856"/>
                  </a:lnTo>
                  <a:cubicBezTo>
                    <a:pt x="6136" y="8022"/>
                    <a:pt x="6571" y="8458"/>
                    <a:pt x="6571" y="8458"/>
                  </a:cubicBezTo>
                  <a:cubicBezTo>
                    <a:pt x="6654" y="8540"/>
                    <a:pt x="6654" y="8540"/>
                    <a:pt x="6737" y="8540"/>
                  </a:cubicBezTo>
                  <a:cubicBezTo>
                    <a:pt x="6820" y="8540"/>
                    <a:pt x="6903" y="8540"/>
                    <a:pt x="6903" y="8458"/>
                  </a:cubicBezTo>
                  <a:cubicBezTo>
                    <a:pt x="7007" y="8375"/>
                    <a:pt x="7090" y="8188"/>
                    <a:pt x="6903" y="8105"/>
                  </a:cubicBezTo>
                  <a:cubicBezTo>
                    <a:pt x="6903" y="8105"/>
                    <a:pt x="6820" y="8022"/>
                    <a:pt x="6654" y="7856"/>
                  </a:cubicBezTo>
                  <a:cubicBezTo>
                    <a:pt x="6820" y="7856"/>
                    <a:pt x="6903" y="7856"/>
                    <a:pt x="7090" y="7939"/>
                  </a:cubicBezTo>
                  <a:cubicBezTo>
                    <a:pt x="7172" y="8022"/>
                    <a:pt x="7172" y="8105"/>
                    <a:pt x="7172" y="8292"/>
                  </a:cubicBezTo>
                  <a:cubicBezTo>
                    <a:pt x="7255" y="8375"/>
                    <a:pt x="7172" y="8458"/>
                    <a:pt x="7090" y="8623"/>
                  </a:cubicBezTo>
                  <a:cubicBezTo>
                    <a:pt x="7007" y="8706"/>
                    <a:pt x="6903" y="8810"/>
                    <a:pt x="6737" y="8810"/>
                  </a:cubicBezTo>
                  <a:cubicBezTo>
                    <a:pt x="6654" y="8810"/>
                    <a:pt x="6571" y="8706"/>
                    <a:pt x="6488" y="8623"/>
                  </a:cubicBezTo>
                  <a:cubicBezTo>
                    <a:pt x="6385" y="8623"/>
                    <a:pt x="6302" y="8458"/>
                    <a:pt x="6302" y="8375"/>
                  </a:cubicBezTo>
                  <a:cubicBezTo>
                    <a:pt x="6302" y="8375"/>
                    <a:pt x="6219" y="8375"/>
                    <a:pt x="6219" y="8292"/>
                  </a:cubicBezTo>
                  <a:cubicBezTo>
                    <a:pt x="6136" y="8188"/>
                    <a:pt x="6053" y="8188"/>
                    <a:pt x="6053" y="8105"/>
                  </a:cubicBezTo>
                  <a:lnTo>
                    <a:pt x="5784" y="7856"/>
                  </a:lnTo>
                  <a:cubicBezTo>
                    <a:pt x="5618" y="8105"/>
                    <a:pt x="5452" y="8375"/>
                    <a:pt x="5265" y="8540"/>
                  </a:cubicBezTo>
                  <a:cubicBezTo>
                    <a:pt x="5217" y="8516"/>
                    <a:pt x="5168" y="8506"/>
                    <a:pt x="5121" y="8506"/>
                  </a:cubicBezTo>
                  <a:cubicBezTo>
                    <a:pt x="5008" y="8506"/>
                    <a:pt x="4903" y="8565"/>
                    <a:pt x="4830" y="8623"/>
                  </a:cubicBezTo>
                  <a:cubicBezTo>
                    <a:pt x="4747" y="8706"/>
                    <a:pt x="4830" y="8893"/>
                    <a:pt x="4934" y="8976"/>
                  </a:cubicBezTo>
                  <a:cubicBezTo>
                    <a:pt x="4747" y="9142"/>
                    <a:pt x="4581" y="9328"/>
                    <a:pt x="4416" y="9577"/>
                  </a:cubicBezTo>
                  <a:cubicBezTo>
                    <a:pt x="4342" y="9518"/>
                    <a:pt x="4238" y="9460"/>
                    <a:pt x="4154" y="9460"/>
                  </a:cubicBezTo>
                  <a:cubicBezTo>
                    <a:pt x="4119" y="9460"/>
                    <a:pt x="4087" y="9470"/>
                    <a:pt x="4063" y="9494"/>
                  </a:cubicBezTo>
                  <a:cubicBezTo>
                    <a:pt x="3980" y="9577"/>
                    <a:pt x="3897" y="9743"/>
                    <a:pt x="3980" y="9846"/>
                  </a:cubicBezTo>
                  <a:lnTo>
                    <a:pt x="4498" y="10530"/>
                  </a:lnTo>
                  <a:cubicBezTo>
                    <a:pt x="4498" y="10530"/>
                    <a:pt x="4581" y="10613"/>
                    <a:pt x="4664" y="10613"/>
                  </a:cubicBezTo>
                  <a:cubicBezTo>
                    <a:pt x="4747" y="10613"/>
                    <a:pt x="4747" y="10613"/>
                    <a:pt x="4830" y="10530"/>
                  </a:cubicBezTo>
                  <a:cubicBezTo>
                    <a:pt x="4934" y="10448"/>
                    <a:pt x="5017" y="10261"/>
                    <a:pt x="4934" y="10178"/>
                  </a:cubicBezTo>
                  <a:lnTo>
                    <a:pt x="4664" y="9929"/>
                  </a:lnTo>
                  <a:cubicBezTo>
                    <a:pt x="4830" y="9929"/>
                    <a:pt x="5017" y="9929"/>
                    <a:pt x="5100" y="10095"/>
                  </a:cubicBezTo>
                  <a:cubicBezTo>
                    <a:pt x="5100" y="10178"/>
                    <a:pt x="5182" y="10365"/>
                    <a:pt x="5100" y="10448"/>
                  </a:cubicBezTo>
                  <a:cubicBezTo>
                    <a:pt x="5100" y="10530"/>
                    <a:pt x="5017" y="10613"/>
                    <a:pt x="4934" y="10696"/>
                  </a:cubicBezTo>
                  <a:cubicBezTo>
                    <a:pt x="4830" y="10779"/>
                    <a:pt x="4747" y="10779"/>
                    <a:pt x="4664" y="10779"/>
                  </a:cubicBezTo>
                  <a:cubicBezTo>
                    <a:pt x="4498" y="10779"/>
                    <a:pt x="4416" y="10696"/>
                    <a:pt x="4312" y="10613"/>
                  </a:cubicBezTo>
                  <a:cubicBezTo>
                    <a:pt x="4229" y="10530"/>
                    <a:pt x="4229" y="10448"/>
                    <a:pt x="4229" y="10365"/>
                  </a:cubicBezTo>
                  <a:cubicBezTo>
                    <a:pt x="4146" y="10261"/>
                    <a:pt x="4146" y="10178"/>
                    <a:pt x="4063" y="10095"/>
                  </a:cubicBezTo>
                  <a:cubicBezTo>
                    <a:pt x="4063" y="10095"/>
                    <a:pt x="4063" y="10012"/>
                    <a:pt x="3980" y="9929"/>
                  </a:cubicBezTo>
                  <a:cubicBezTo>
                    <a:pt x="3794" y="10095"/>
                    <a:pt x="3545" y="10365"/>
                    <a:pt x="3275" y="10530"/>
                  </a:cubicBezTo>
                  <a:cubicBezTo>
                    <a:pt x="3227" y="10433"/>
                    <a:pt x="3150" y="10393"/>
                    <a:pt x="3078" y="10393"/>
                  </a:cubicBezTo>
                  <a:cubicBezTo>
                    <a:pt x="3027" y="10393"/>
                    <a:pt x="2978" y="10413"/>
                    <a:pt x="2944" y="10448"/>
                  </a:cubicBezTo>
                  <a:cubicBezTo>
                    <a:pt x="2861" y="10530"/>
                    <a:pt x="2861" y="10696"/>
                    <a:pt x="2944" y="10779"/>
                  </a:cubicBezTo>
                  <a:cubicBezTo>
                    <a:pt x="2591" y="11049"/>
                    <a:pt x="2343" y="11214"/>
                    <a:pt x="1990" y="11297"/>
                  </a:cubicBezTo>
                  <a:cubicBezTo>
                    <a:pt x="1932" y="11239"/>
                    <a:pt x="1821" y="11180"/>
                    <a:pt x="1732" y="11180"/>
                  </a:cubicBezTo>
                  <a:cubicBezTo>
                    <a:pt x="1695" y="11180"/>
                    <a:pt x="1662" y="11190"/>
                    <a:pt x="1638" y="11214"/>
                  </a:cubicBezTo>
                  <a:cubicBezTo>
                    <a:pt x="1555" y="11297"/>
                    <a:pt x="1472" y="11484"/>
                    <a:pt x="1555" y="11567"/>
                  </a:cubicBezTo>
                  <a:cubicBezTo>
                    <a:pt x="1037" y="11816"/>
                    <a:pt x="518" y="12085"/>
                    <a:pt x="0" y="12251"/>
                  </a:cubicBezTo>
                  <a:cubicBezTo>
                    <a:pt x="353" y="12520"/>
                    <a:pt x="684" y="12603"/>
                    <a:pt x="1037" y="12603"/>
                  </a:cubicBezTo>
                  <a:cubicBezTo>
                    <a:pt x="1472" y="12603"/>
                    <a:pt x="1824" y="12520"/>
                    <a:pt x="2156" y="12334"/>
                  </a:cubicBezTo>
                  <a:lnTo>
                    <a:pt x="2073" y="12334"/>
                  </a:lnTo>
                  <a:cubicBezTo>
                    <a:pt x="1907" y="12334"/>
                    <a:pt x="1638" y="12168"/>
                    <a:pt x="1638" y="11919"/>
                  </a:cubicBezTo>
                  <a:lnTo>
                    <a:pt x="1638" y="11816"/>
                  </a:lnTo>
                  <a:cubicBezTo>
                    <a:pt x="1555" y="11733"/>
                    <a:pt x="1555" y="11733"/>
                    <a:pt x="1555" y="11650"/>
                  </a:cubicBezTo>
                  <a:lnTo>
                    <a:pt x="1555" y="11650"/>
                  </a:lnTo>
                  <a:lnTo>
                    <a:pt x="1907" y="12085"/>
                  </a:lnTo>
                  <a:cubicBezTo>
                    <a:pt x="1990" y="12168"/>
                    <a:pt x="1990" y="12168"/>
                    <a:pt x="2073" y="12168"/>
                  </a:cubicBezTo>
                  <a:lnTo>
                    <a:pt x="2239" y="12168"/>
                  </a:lnTo>
                  <a:cubicBezTo>
                    <a:pt x="2343" y="12085"/>
                    <a:pt x="2426" y="11919"/>
                    <a:pt x="2343" y="11733"/>
                  </a:cubicBezTo>
                  <a:lnTo>
                    <a:pt x="2073" y="11484"/>
                  </a:lnTo>
                  <a:cubicBezTo>
                    <a:pt x="2343" y="11484"/>
                    <a:pt x="2591" y="11650"/>
                    <a:pt x="2591" y="11919"/>
                  </a:cubicBezTo>
                  <a:cubicBezTo>
                    <a:pt x="2591" y="12066"/>
                    <a:pt x="2534" y="12183"/>
                    <a:pt x="2432" y="12255"/>
                  </a:cubicBezTo>
                  <a:lnTo>
                    <a:pt x="2432" y="12255"/>
                  </a:lnTo>
                  <a:cubicBezTo>
                    <a:pt x="3038" y="12054"/>
                    <a:pt x="3624" y="11676"/>
                    <a:pt x="4146" y="11297"/>
                  </a:cubicBezTo>
                  <a:cubicBezTo>
                    <a:pt x="5452" y="10448"/>
                    <a:pt x="6571" y="9494"/>
                    <a:pt x="7608" y="8375"/>
                  </a:cubicBezTo>
                  <a:cubicBezTo>
                    <a:pt x="8561" y="7255"/>
                    <a:pt x="9245" y="5866"/>
                    <a:pt x="9764" y="4395"/>
                  </a:cubicBezTo>
                  <a:cubicBezTo>
                    <a:pt x="9929" y="3711"/>
                    <a:pt x="10116" y="2923"/>
                    <a:pt x="10282" y="2156"/>
                  </a:cubicBezTo>
                  <a:cubicBezTo>
                    <a:pt x="10365" y="1451"/>
                    <a:pt x="10448" y="767"/>
                    <a:pt x="10448" y="83"/>
                  </a:cubicBezTo>
                  <a:cubicBezTo>
                    <a:pt x="10282" y="0"/>
                    <a:pt x="10116" y="0"/>
                    <a:pt x="984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6417175" y="4222825"/>
              <a:ext cx="196425" cy="148275"/>
            </a:xfrm>
            <a:custGeom>
              <a:avLst/>
              <a:gdLst/>
              <a:ahLst/>
              <a:cxnLst/>
              <a:rect l="l" t="t" r="r" b="b"/>
              <a:pathLst>
                <a:path w="7857" h="5931" extrusionOk="0">
                  <a:moveTo>
                    <a:pt x="1621" y="0"/>
                  </a:moveTo>
                  <a:cubicBezTo>
                    <a:pt x="1285" y="0"/>
                    <a:pt x="953" y="64"/>
                    <a:pt x="684" y="230"/>
                  </a:cubicBezTo>
                  <a:cubicBezTo>
                    <a:pt x="435" y="396"/>
                    <a:pt x="249" y="583"/>
                    <a:pt x="83" y="749"/>
                  </a:cubicBezTo>
                  <a:cubicBezTo>
                    <a:pt x="83" y="832"/>
                    <a:pt x="0" y="832"/>
                    <a:pt x="0" y="914"/>
                  </a:cubicBezTo>
                  <a:lnTo>
                    <a:pt x="0" y="1184"/>
                  </a:lnTo>
                  <a:lnTo>
                    <a:pt x="0" y="1516"/>
                  </a:lnTo>
                  <a:cubicBezTo>
                    <a:pt x="353" y="1267"/>
                    <a:pt x="684" y="1101"/>
                    <a:pt x="1120" y="997"/>
                  </a:cubicBezTo>
                  <a:cubicBezTo>
                    <a:pt x="1244" y="974"/>
                    <a:pt x="1361" y="964"/>
                    <a:pt x="1476" y="964"/>
                  </a:cubicBezTo>
                  <a:cubicBezTo>
                    <a:pt x="1761" y="964"/>
                    <a:pt x="2026" y="1027"/>
                    <a:pt x="2322" y="1101"/>
                  </a:cubicBezTo>
                  <a:cubicBezTo>
                    <a:pt x="3109" y="1433"/>
                    <a:pt x="3711" y="1951"/>
                    <a:pt x="4312" y="2386"/>
                  </a:cubicBezTo>
                  <a:cubicBezTo>
                    <a:pt x="5017" y="2904"/>
                    <a:pt x="5701" y="3423"/>
                    <a:pt x="6219" y="3941"/>
                  </a:cubicBezTo>
                  <a:cubicBezTo>
                    <a:pt x="6820" y="4542"/>
                    <a:pt x="7338" y="5143"/>
                    <a:pt x="7691" y="5931"/>
                  </a:cubicBezTo>
                  <a:cubicBezTo>
                    <a:pt x="7691" y="5848"/>
                    <a:pt x="7691" y="5765"/>
                    <a:pt x="7774" y="5579"/>
                  </a:cubicBezTo>
                  <a:lnTo>
                    <a:pt x="7774" y="5247"/>
                  </a:lnTo>
                  <a:cubicBezTo>
                    <a:pt x="7856" y="4977"/>
                    <a:pt x="7774" y="4729"/>
                    <a:pt x="7691" y="4542"/>
                  </a:cubicBezTo>
                  <a:cubicBezTo>
                    <a:pt x="7504" y="4024"/>
                    <a:pt x="7255" y="3589"/>
                    <a:pt x="6903" y="3257"/>
                  </a:cubicBezTo>
                  <a:cubicBezTo>
                    <a:pt x="6302" y="2552"/>
                    <a:pt x="5535" y="1951"/>
                    <a:pt x="4830" y="1350"/>
                  </a:cubicBezTo>
                  <a:cubicBezTo>
                    <a:pt x="4395" y="1101"/>
                    <a:pt x="4063" y="832"/>
                    <a:pt x="3628" y="583"/>
                  </a:cubicBezTo>
                  <a:cubicBezTo>
                    <a:pt x="3192" y="396"/>
                    <a:pt x="2674" y="148"/>
                    <a:pt x="2239" y="65"/>
                  </a:cubicBezTo>
                  <a:cubicBezTo>
                    <a:pt x="2041" y="25"/>
                    <a:pt x="1830" y="0"/>
                    <a:pt x="162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6073575" y="4694975"/>
              <a:ext cx="650400" cy="119675"/>
            </a:xfrm>
            <a:custGeom>
              <a:avLst/>
              <a:gdLst/>
              <a:ahLst/>
              <a:cxnLst/>
              <a:rect l="l" t="t" r="r" b="b"/>
              <a:pathLst>
                <a:path w="26016" h="4787" extrusionOk="0">
                  <a:moveTo>
                    <a:pt x="1908" y="1"/>
                  </a:moveTo>
                  <a:cubicBezTo>
                    <a:pt x="1825" y="84"/>
                    <a:pt x="871" y="768"/>
                    <a:pt x="353" y="1908"/>
                  </a:cubicBezTo>
                  <a:lnTo>
                    <a:pt x="1" y="2156"/>
                  </a:lnTo>
                  <a:lnTo>
                    <a:pt x="353" y="2322"/>
                  </a:lnTo>
                  <a:lnTo>
                    <a:pt x="1" y="2592"/>
                  </a:lnTo>
                  <a:lnTo>
                    <a:pt x="353" y="2758"/>
                  </a:lnTo>
                  <a:lnTo>
                    <a:pt x="1" y="3027"/>
                  </a:lnTo>
                  <a:lnTo>
                    <a:pt x="353" y="3193"/>
                  </a:lnTo>
                  <a:lnTo>
                    <a:pt x="1" y="3462"/>
                  </a:lnTo>
                  <a:lnTo>
                    <a:pt x="353" y="3628"/>
                  </a:lnTo>
                  <a:cubicBezTo>
                    <a:pt x="353" y="3628"/>
                    <a:pt x="1037" y="4499"/>
                    <a:pt x="6137" y="4748"/>
                  </a:cubicBezTo>
                  <a:cubicBezTo>
                    <a:pt x="6970" y="4775"/>
                    <a:pt x="7961" y="4786"/>
                    <a:pt x="9044" y="4786"/>
                  </a:cubicBezTo>
                  <a:cubicBezTo>
                    <a:pt x="14588" y="4786"/>
                    <a:pt x="22511" y="4482"/>
                    <a:pt x="23673" y="4395"/>
                  </a:cubicBezTo>
                  <a:cubicBezTo>
                    <a:pt x="25580" y="4312"/>
                    <a:pt x="26016" y="3545"/>
                    <a:pt x="23425" y="3276"/>
                  </a:cubicBezTo>
                  <a:cubicBezTo>
                    <a:pt x="20916" y="3027"/>
                    <a:pt x="18761" y="3193"/>
                    <a:pt x="19797" y="166"/>
                  </a:cubicBezTo>
                  <a:lnTo>
                    <a:pt x="17724" y="166"/>
                  </a:lnTo>
                  <a:cubicBezTo>
                    <a:pt x="17807" y="249"/>
                    <a:pt x="18242" y="1203"/>
                    <a:pt x="17724" y="2073"/>
                  </a:cubicBezTo>
                  <a:cubicBezTo>
                    <a:pt x="17194" y="2886"/>
                    <a:pt x="16364" y="2946"/>
                    <a:pt x="14745" y="2946"/>
                  </a:cubicBezTo>
                  <a:cubicBezTo>
                    <a:pt x="14464" y="2946"/>
                    <a:pt x="14159" y="2944"/>
                    <a:pt x="13827" y="2944"/>
                  </a:cubicBezTo>
                  <a:cubicBezTo>
                    <a:pt x="13403" y="2944"/>
                    <a:pt x="12982" y="2956"/>
                    <a:pt x="12582" y="2956"/>
                  </a:cubicBezTo>
                  <a:cubicBezTo>
                    <a:pt x="10871" y="2956"/>
                    <a:pt x="9546" y="2738"/>
                    <a:pt x="10034" y="436"/>
                  </a:cubicBezTo>
                  <a:lnTo>
                    <a:pt x="8127" y="436"/>
                  </a:lnTo>
                  <a:cubicBezTo>
                    <a:pt x="8209" y="685"/>
                    <a:pt x="8396" y="1286"/>
                    <a:pt x="8209" y="1908"/>
                  </a:cubicBezTo>
                  <a:cubicBezTo>
                    <a:pt x="8127" y="2509"/>
                    <a:pt x="7007" y="2758"/>
                    <a:pt x="5618" y="2758"/>
                  </a:cubicBezTo>
                  <a:cubicBezTo>
                    <a:pt x="4147" y="2758"/>
                    <a:pt x="3628" y="2675"/>
                    <a:pt x="3027" y="2426"/>
                  </a:cubicBezTo>
                  <a:cubicBezTo>
                    <a:pt x="2426" y="2073"/>
                    <a:pt x="2260" y="1037"/>
                    <a:pt x="3110" y="84"/>
                  </a:cubicBezTo>
                  <a:lnTo>
                    <a:pt x="3027" y="84"/>
                  </a:lnTo>
                  <a:lnTo>
                    <a:pt x="1908"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45"/>
          <p:cNvGrpSpPr/>
          <p:nvPr/>
        </p:nvGrpSpPr>
        <p:grpSpPr>
          <a:xfrm>
            <a:off x="7765818" y="1639679"/>
            <a:ext cx="693597" cy="693628"/>
            <a:chOff x="932800" y="4302150"/>
            <a:chExt cx="546225" cy="546250"/>
          </a:xfrm>
        </p:grpSpPr>
        <p:sp>
          <p:nvSpPr>
            <p:cNvPr id="929" name="Google Shape;929;p45"/>
            <p:cNvSpPr/>
            <p:nvPr/>
          </p:nvSpPr>
          <p:spPr>
            <a:xfrm>
              <a:off x="932800" y="4302150"/>
              <a:ext cx="546225" cy="546250"/>
            </a:xfrm>
            <a:custGeom>
              <a:avLst/>
              <a:gdLst/>
              <a:ahLst/>
              <a:cxnLst/>
              <a:rect l="l" t="t" r="r" b="b"/>
              <a:pathLst>
                <a:path w="21849" h="21850" extrusionOk="0">
                  <a:moveTo>
                    <a:pt x="10966" y="1"/>
                  </a:moveTo>
                  <a:cubicBezTo>
                    <a:pt x="4913" y="1"/>
                    <a:pt x="0" y="4914"/>
                    <a:pt x="0" y="10967"/>
                  </a:cubicBezTo>
                  <a:cubicBezTo>
                    <a:pt x="0" y="16916"/>
                    <a:pt x="4913" y="21849"/>
                    <a:pt x="10966" y="21849"/>
                  </a:cubicBezTo>
                  <a:cubicBezTo>
                    <a:pt x="16915" y="21849"/>
                    <a:pt x="21848" y="16916"/>
                    <a:pt x="21848" y="10967"/>
                  </a:cubicBezTo>
                  <a:cubicBezTo>
                    <a:pt x="21848" y="4914"/>
                    <a:pt x="16915" y="1"/>
                    <a:pt x="1096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967000" y="4487675"/>
              <a:ext cx="77750" cy="122850"/>
            </a:xfrm>
            <a:custGeom>
              <a:avLst/>
              <a:gdLst/>
              <a:ahLst/>
              <a:cxnLst/>
              <a:rect l="l" t="t" r="r" b="b"/>
              <a:pathLst>
                <a:path w="3110" h="4914" extrusionOk="0">
                  <a:moveTo>
                    <a:pt x="705" y="1"/>
                  </a:moveTo>
                  <a:cubicBezTo>
                    <a:pt x="270" y="1120"/>
                    <a:pt x="0" y="2240"/>
                    <a:pt x="0" y="3463"/>
                  </a:cubicBezTo>
                  <a:cubicBezTo>
                    <a:pt x="0" y="3629"/>
                    <a:pt x="83" y="3711"/>
                    <a:pt x="83" y="3794"/>
                  </a:cubicBezTo>
                  <a:cubicBezTo>
                    <a:pt x="871" y="4230"/>
                    <a:pt x="1907" y="4582"/>
                    <a:pt x="3110" y="4914"/>
                  </a:cubicBezTo>
                  <a:cubicBezTo>
                    <a:pt x="3027" y="4499"/>
                    <a:pt x="3027" y="4064"/>
                    <a:pt x="3027" y="3629"/>
                  </a:cubicBezTo>
                  <a:cubicBezTo>
                    <a:pt x="3027" y="3463"/>
                    <a:pt x="3110" y="3193"/>
                    <a:pt x="3110" y="3027"/>
                  </a:cubicBezTo>
                  <a:cubicBezTo>
                    <a:pt x="2861" y="2944"/>
                    <a:pt x="2674" y="2944"/>
                    <a:pt x="2508" y="2758"/>
                  </a:cubicBezTo>
                  <a:cubicBezTo>
                    <a:pt x="1638" y="2323"/>
                    <a:pt x="954" y="1286"/>
                    <a:pt x="705"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992900" y="4345175"/>
              <a:ext cx="153425" cy="205250"/>
            </a:xfrm>
            <a:custGeom>
              <a:avLst/>
              <a:gdLst/>
              <a:ahLst/>
              <a:cxnLst/>
              <a:rect l="l" t="t" r="r" b="b"/>
              <a:pathLst>
                <a:path w="6137" h="8210" extrusionOk="0">
                  <a:moveTo>
                    <a:pt x="6136" y="0"/>
                  </a:moveTo>
                  <a:lnTo>
                    <a:pt x="6136" y="0"/>
                  </a:lnTo>
                  <a:cubicBezTo>
                    <a:pt x="5701" y="83"/>
                    <a:pt x="5266" y="249"/>
                    <a:pt x="4851" y="436"/>
                  </a:cubicBezTo>
                  <a:cubicBezTo>
                    <a:pt x="3711" y="871"/>
                    <a:pt x="2675" y="1638"/>
                    <a:pt x="1825" y="2426"/>
                  </a:cubicBezTo>
                  <a:cubicBezTo>
                    <a:pt x="1037" y="3193"/>
                    <a:pt x="436" y="4063"/>
                    <a:pt x="1" y="4913"/>
                  </a:cubicBezTo>
                  <a:cubicBezTo>
                    <a:pt x="187" y="6572"/>
                    <a:pt x="871" y="7608"/>
                    <a:pt x="1742" y="8023"/>
                  </a:cubicBezTo>
                  <a:cubicBezTo>
                    <a:pt x="1825" y="8126"/>
                    <a:pt x="1991" y="8126"/>
                    <a:pt x="2074" y="8209"/>
                  </a:cubicBezTo>
                  <a:cubicBezTo>
                    <a:pt x="2509" y="4830"/>
                    <a:pt x="4064" y="1638"/>
                    <a:pt x="613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1055600" y="4399075"/>
              <a:ext cx="388700" cy="227225"/>
            </a:xfrm>
            <a:custGeom>
              <a:avLst/>
              <a:gdLst/>
              <a:ahLst/>
              <a:cxnLst/>
              <a:rect l="l" t="t" r="r" b="b"/>
              <a:pathLst>
                <a:path w="15548" h="9089" extrusionOk="0">
                  <a:moveTo>
                    <a:pt x="12438" y="0"/>
                  </a:moveTo>
                  <a:cubicBezTo>
                    <a:pt x="10635" y="0"/>
                    <a:pt x="8645" y="1638"/>
                    <a:pt x="6738" y="3275"/>
                  </a:cubicBezTo>
                  <a:cubicBezTo>
                    <a:pt x="5266" y="4499"/>
                    <a:pt x="3794" y="5701"/>
                    <a:pt x="2240" y="6302"/>
                  </a:cubicBezTo>
                  <a:cubicBezTo>
                    <a:pt x="1638" y="6571"/>
                    <a:pt x="1037" y="6737"/>
                    <a:pt x="519" y="6737"/>
                  </a:cubicBezTo>
                  <a:cubicBezTo>
                    <a:pt x="353" y="6737"/>
                    <a:pt x="167" y="6737"/>
                    <a:pt x="84" y="6654"/>
                  </a:cubicBezTo>
                  <a:cubicBezTo>
                    <a:pt x="84" y="6820"/>
                    <a:pt x="1" y="7007"/>
                    <a:pt x="1" y="7173"/>
                  </a:cubicBezTo>
                  <a:cubicBezTo>
                    <a:pt x="1" y="7608"/>
                    <a:pt x="1" y="8126"/>
                    <a:pt x="84" y="8561"/>
                  </a:cubicBezTo>
                  <a:cubicBezTo>
                    <a:pt x="1697" y="8906"/>
                    <a:pt x="3547" y="9088"/>
                    <a:pt x="5431" y="9088"/>
                  </a:cubicBezTo>
                  <a:cubicBezTo>
                    <a:pt x="9210" y="9088"/>
                    <a:pt x="13127" y="8356"/>
                    <a:pt x="15548" y="6737"/>
                  </a:cubicBezTo>
                  <a:cubicBezTo>
                    <a:pt x="15548" y="5535"/>
                    <a:pt x="15299" y="4416"/>
                    <a:pt x="14781" y="3379"/>
                  </a:cubicBezTo>
                  <a:cubicBezTo>
                    <a:pt x="14345" y="2156"/>
                    <a:pt x="13641" y="1120"/>
                    <a:pt x="12791" y="270"/>
                  </a:cubicBezTo>
                  <a:cubicBezTo>
                    <a:pt x="12708" y="166"/>
                    <a:pt x="12521" y="83"/>
                    <a:pt x="1243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1057675" y="4336375"/>
              <a:ext cx="295950" cy="216875"/>
            </a:xfrm>
            <a:custGeom>
              <a:avLst/>
              <a:gdLst/>
              <a:ahLst/>
              <a:cxnLst/>
              <a:rect l="l" t="t" r="r" b="b"/>
              <a:pathLst>
                <a:path w="11838" h="8675" extrusionOk="0">
                  <a:moveTo>
                    <a:pt x="5971" y="0"/>
                  </a:moveTo>
                  <a:cubicBezTo>
                    <a:pt x="5452" y="0"/>
                    <a:pt x="5017" y="83"/>
                    <a:pt x="4582" y="83"/>
                  </a:cubicBezTo>
                  <a:cubicBezTo>
                    <a:pt x="2260" y="1555"/>
                    <a:pt x="436" y="5182"/>
                    <a:pt x="1" y="8644"/>
                  </a:cubicBezTo>
                  <a:cubicBezTo>
                    <a:pt x="149" y="8665"/>
                    <a:pt x="303" y="8675"/>
                    <a:pt x="462" y="8675"/>
                  </a:cubicBezTo>
                  <a:cubicBezTo>
                    <a:pt x="948" y="8675"/>
                    <a:pt x="1475" y="8578"/>
                    <a:pt x="1991" y="8375"/>
                  </a:cubicBezTo>
                  <a:cubicBezTo>
                    <a:pt x="3462" y="7773"/>
                    <a:pt x="4934" y="6571"/>
                    <a:pt x="6302" y="5369"/>
                  </a:cubicBezTo>
                  <a:cubicBezTo>
                    <a:pt x="8209" y="3814"/>
                    <a:pt x="9930" y="2260"/>
                    <a:pt x="11837" y="2073"/>
                  </a:cubicBezTo>
                  <a:cubicBezTo>
                    <a:pt x="11153" y="1555"/>
                    <a:pt x="10448" y="1119"/>
                    <a:pt x="9681" y="788"/>
                  </a:cubicBezTo>
                  <a:cubicBezTo>
                    <a:pt x="8479" y="270"/>
                    <a:pt x="7256" y="0"/>
                    <a:pt x="59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969075" y="4595475"/>
              <a:ext cx="86550" cy="108325"/>
            </a:xfrm>
            <a:custGeom>
              <a:avLst/>
              <a:gdLst/>
              <a:ahLst/>
              <a:cxnLst/>
              <a:rect l="l" t="t" r="r" b="b"/>
              <a:pathLst>
                <a:path w="3462" h="4333" extrusionOk="0">
                  <a:moveTo>
                    <a:pt x="0" y="1"/>
                  </a:moveTo>
                  <a:cubicBezTo>
                    <a:pt x="104" y="1037"/>
                    <a:pt x="352" y="1991"/>
                    <a:pt x="705" y="2861"/>
                  </a:cubicBezTo>
                  <a:cubicBezTo>
                    <a:pt x="954" y="3379"/>
                    <a:pt x="1223" y="3898"/>
                    <a:pt x="1472" y="4333"/>
                  </a:cubicBezTo>
                  <a:cubicBezTo>
                    <a:pt x="2073" y="3628"/>
                    <a:pt x="2695" y="3297"/>
                    <a:pt x="3462" y="3193"/>
                  </a:cubicBezTo>
                  <a:cubicBezTo>
                    <a:pt x="3296" y="2509"/>
                    <a:pt x="3109" y="1825"/>
                    <a:pt x="3027" y="1120"/>
                  </a:cubicBezTo>
                  <a:cubicBezTo>
                    <a:pt x="1907" y="871"/>
                    <a:pt x="788" y="436"/>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1059750" y="4582525"/>
              <a:ext cx="384550" cy="167125"/>
            </a:xfrm>
            <a:custGeom>
              <a:avLst/>
              <a:gdLst/>
              <a:ahLst/>
              <a:cxnLst/>
              <a:rect l="l" t="t" r="r" b="b"/>
              <a:pathLst>
                <a:path w="15382" h="6685" extrusionOk="0">
                  <a:moveTo>
                    <a:pt x="15382" y="0"/>
                  </a:moveTo>
                  <a:lnTo>
                    <a:pt x="15382" y="0"/>
                  </a:lnTo>
                  <a:cubicBezTo>
                    <a:pt x="12873" y="1555"/>
                    <a:pt x="8997" y="2260"/>
                    <a:pt x="5287" y="2260"/>
                  </a:cubicBezTo>
                  <a:cubicBezTo>
                    <a:pt x="3379" y="2260"/>
                    <a:pt x="1555" y="2073"/>
                    <a:pt x="1" y="1742"/>
                  </a:cubicBezTo>
                  <a:lnTo>
                    <a:pt x="1" y="1742"/>
                  </a:lnTo>
                  <a:cubicBezTo>
                    <a:pt x="104" y="2426"/>
                    <a:pt x="187" y="3027"/>
                    <a:pt x="436" y="3628"/>
                  </a:cubicBezTo>
                  <a:cubicBezTo>
                    <a:pt x="1224" y="3628"/>
                    <a:pt x="2074" y="3897"/>
                    <a:pt x="3214" y="4416"/>
                  </a:cubicBezTo>
                  <a:lnTo>
                    <a:pt x="3545" y="4582"/>
                  </a:lnTo>
                  <a:cubicBezTo>
                    <a:pt x="5335" y="5500"/>
                    <a:pt x="7765" y="6684"/>
                    <a:pt x="10319" y="6684"/>
                  </a:cubicBezTo>
                  <a:cubicBezTo>
                    <a:pt x="11108" y="6684"/>
                    <a:pt x="11910" y="6571"/>
                    <a:pt x="12708" y="6302"/>
                  </a:cubicBezTo>
                  <a:cubicBezTo>
                    <a:pt x="13578" y="5452"/>
                    <a:pt x="14179" y="4499"/>
                    <a:pt x="14615" y="3379"/>
                  </a:cubicBezTo>
                  <a:cubicBezTo>
                    <a:pt x="15029" y="2343"/>
                    <a:pt x="15299" y="1223"/>
                    <a:pt x="153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1075300" y="4686175"/>
              <a:ext cx="285050" cy="127500"/>
            </a:xfrm>
            <a:custGeom>
              <a:avLst/>
              <a:gdLst/>
              <a:ahLst/>
              <a:cxnLst/>
              <a:rect l="l" t="t" r="r" b="b"/>
              <a:pathLst>
                <a:path w="11402" h="5100" extrusionOk="0">
                  <a:moveTo>
                    <a:pt x="1" y="0"/>
                  </a:moveTo>
                  <a:lnTo>
                    <a:pt x="1" y="0"/>
                  </a:lnTo>
                  <a:cubicBezTo>
                    <a:pt x="685" y="1990"/>
                    <a:pt x="1970" y="3711"/>
                    <a:pt x="3628" y="4934"/>
                  </a:cubicBezTo>
                  <a:cubicBezTo>
                    <a:pt x="4146" y="5017"/>
                    <a:pt x="4665" y="5100"/>
                    <a:pt x="5266" y="5100"/>
                  </a:cubicBezTo>
                  <a:cubicBezTo>
                    <a:pt x="6551" y="5100"/>
                    <a:pt x="7774" y="4851"/>
                    <a:pt x="8976" y="4333"/>
                  </a:cubicBezTo>
                  <a:cubicBezTo>
                    <a:pt x="9847" y="3980"/>
                    <a:pt x="10697" y="3462"/>
                    <a:pt x="11401" y="2778"/>
                  </a:cubicBezTo>
                  <a:lnTo>
                    <a:pt x="11401" y="2778"/>
                  </a:lnTo>
                  <a:cubicBezTo>
                    <a:pt x="10780" y="2944"/>
                    <a:pt x="10178" y="3027"/>
                    <a:pt x="9577" y="3027"/>
                  </a:cubicBezTo>
                  <a:cubicBezTo>
                    <a:pt x="6986" y="3027"/>
                    <a:pt x="4561" y="1824"/>
                    <a:pt x="2675" y="954"/>
                  </a:cubicBezTo>
                  <a:lnTo>
                    <a:pt x="2322" y="788"/>
                  </a:lnTo>
                  <a:cubicBezTo>
                    <a:pt x="1452" y="353"/>
                    <a:pt x="685" y="83"/>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1014675" y="4688250"/>
              <a:ext cx="125425" cy="114550"/>
            </a:xfrm>
            <a:custGeom>
              <a:avLst/>
              <a:gdLst/>
              <a:ahLst/>
              <a:cxnLst/>
              <a:rect l="l" t="t" r="r" b="b"/>
              <a:pathLst>
                <a:path w="5017" h="4582" extrusionOk="0">
                  <a:moveTo>
                    <a:pt x="1804" y="0"/>
                  </a:moveTo>
                  <a:cubicBezTo>
                    <a:pt x="1120" y="104"/>
                    <a:pt x="518" y="435"/>
                    <a:pt x="0" y="1037"/>
                  </a:cubicBezTo>
                  <a:cubicBezTo>
                    <a:pt x="249" y="1472"/>
                    <a:pt x="601" y="1824"/>
                    <a:pt x="954" y="2177"/>
                  </a:cubicBezTo>
                  <a:cubicBezTo>
                    <a:pt x="1804" y="3027"/>
                    <a:pt x="2840" y="3731"/>
                    <a:pt x="3980" y="4250"/>
                  </a:cubicBezTo>
                  <a:cubicBezTo>
                    <a:pt x="4312" y="4415"/>
                    <a:pt x="4664" y="4498"/>
                    <a:pt x="5017" y="4581"/>
                  </a:cubicBezTo>
                  <a:cubicBezTo>
                    <a:pt x="3545" y="3379"/>
                    <a:pt x="2426" y="1741"/>
                    <a:pt x="180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7" name="Google Shape;2647;p70"/>
          <p:cNvSpPr/>
          <p:nvPr/>
        </p:nvSpPr>
        <p:spPr>
          <a:xfrm>
            <a:off x="708050" y="622201"/>
            <a:ext cx="7704000" cy="4776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smtClean="0"/>
              <a:t>ΣΑΣ ΕΥΧΑΡΙΣΤΩ ΓΙΑ ΤΗΝ ΠΡΟΣΟΧΗ ΣΑΣ.</a:t>
            </a:r>
            <a:endParaRPr dirty="0"/>
          </a:p>
        </p:txBody>
      </p:sp>
      <p:sp>
        <p:nvSpPr>
          <p:cNvPr id="2649" name="Google Shape;2649;p70"/>
          <p:cNvSpPr txBox="1">
            <a:spLocks noGrp="1"/>
          </p:cNvSpPr>
          <p:nvPr>
            <p:ph type="body" idx="4294967295"/>
          </p:nvPr>
        </p:nvSpPr>
        <p:spPr>
          <a:xfrm>
            <a:off x="720000" y="1152475"/>
            <a:ext cx="7704000" cy="1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ctr" rtl="0">
              <a:spcBef>
                <a:spcPts val="0"/>
              </a:spcBef>
              <a:spcAft>
                <a:spcPts val="0"/>
              </a:spcAft>
              <a:buNone/>
            </a:pPr>
            <a:r>
              <a:rPr lang="el-GR" sz="4000" b="1" dirty="0" smtClean="0">
                <a:latin typeface="Open Sans Medium"/>
                <a:ea typeface="Open Sans Medium"/>
                <a:cs typeface="Open Sans Medium"/>
                <a:sym typeface="Open Sans Medium"/>
              </a:rPr>
              <a:t>ΕΡΩΤΗΣΕΙΣ</a:t>
            </a:r>
            <a:r>
              <a:rPr lang="el-GR" sz="4000" dirty="0" smtClean="0">
                <a:latin typeface="Open Sans Medium"/>
                <a:ea typeface="Open Sans Medium"/>
                <a:cs typeface="Open Sans Medium"/>
                <a:sym typeface="Open Sans Medium"/>
              </a:rPr>
              <a:t> ;</a:t>
            </a:r>
            <a:endParaRPr sz="2400" dirty="0">
              <a:latin typeface="Open Sans Medium"/>
              <a:ea typeface="Open Sans Medium"/>
              <a:cs typeface="Open Sans Medium"/>
              <a:sym typeface="Open Sans Medium"/>
            </a:endParaRPr>
          </a:p>
        </p:txBody>
      </p:sp>
      <p:grpSp>
        <p:nvGrpSpPr>
          <p:cNvPr id="2650" name="Google Shape;2650;p70"/>
          <p:cNvGrpSpPr/>
          <p:nvPr/>
        </p:nvGrpSpPr>
        <p:grpSpPr>
          <a:xfrm>
            <a:off x="5925818" y="2851835"/>
            <a:ext cx="1613669" cy="1417133"/>
            <a:chOff x="2348100" y="6175725"/>
            <a:chExt cx="1643750" cy="1443550"/>
          </a:xfrm>
        </p:grpSpPr>
        <p:sp>
          <p:nvSpPr>
            <p:cNvPr id="2651" name="Google Shape;2651;p70"/>
            <p:cNvSpPr/>
            <p:nvPr/>
          </p:nvSpPr>
          <p:spPr>
            <a:xfrm>
              <a:off x="2348100" y="6175725"/>
              <a:ext cx="1643750" cy="1443550"/>
            </a:xfrm>
            <a:custGeom>
              <a:avLst/>
              <a:gdLst/>
              <a:ahLst/>
              <a:cxnLst/>
              <a:rect l="l" t="t" r="r" b="b"/>
              <a:pathLst>
                <a:path w="65750" h="57742" extrusionOk="0">
                  <a:moveTo>
                    <a:pt x="35968" y="0"/>
                  </a:moveTo>
                  <a:cubicBezTo>
                    <a:pt x="35369" y="0"/>
                    <a:pt x="34769" y="96"/>
                    <a:pt x="34170" y="192"/>
                  </a:cubicBezTo>
                  <a:cubicBezTo>
                    <a:pt x="33858" y="312"/>
                    <a:pt x="33474" y="408"/>
                    <a:pt x="33163" y="408"/>
                  </a:cubicBezTo>
                  <a:lnTo>
                    <a:pt x="32779" y="408"/>
                  </a:lnTo>
                  <a:cubicBezTo>
                    <a:pt x="32371" y="408"/>
                    <a:pt x="32060" y="504"/>
                    <a:pt x="31772" y="696"/>
                  </a:cubicBezTo>
                  <a:cubicBezTo>
                    <a:pt x="31580" y="912"/>
                    <a:pt x="31364" y="1103"/>
                    <a:pt x="31268" y="1511"/>
                  </a:cubicBezTo>
                  <a:cubicBezTo>
                    <a:pt x="31077" y="2206"/>
                    <a:pt x="31172" y="2998"/>
                    <a:pt x="31460" y="3597"/>
                  </a:cubicBezTo>
                  <a:cubicBezTo>
                    <a:pt x="31460" y="3693"/>
                    <a:pt x="31580" y="3693"/>
                    <a:pt x="31580" y="3789"/>
                  </a:cubicBezTo>
                  <a:cubicBezTo>
                    <a:pt x="31460" y="4101"/>
                    <a:pt x="31460" y="4388"/>
                    <a:pt x="31460" y="4508"/>
                  </a:cubicBezTo>
                  <a:cubicBezTo>
                    <a:pt x="31077" y="4892"/>
                    <a:pt x="30669" y="5492"/>
                    <a:pt x="30981" y="6187"/>
                  </a:cubicBezTo>
                  <a:cubicBezTo>
                    <a:pt x="30981" y="6403"/>
                    <a:pt x="31077" y="6595"/>
                    <a:pt x="31172" y="6690"/>
                  </a:cubicBezTo>
                  <a:lnTo>
                    <a:pt x="31364" y="7194"/>
                  </a:lnTo>
                  <a:cubicBezTo>
                    <a:pt x="31364" y="7290"/>
                    <a:pt x="31364" y="7506"/>
                    <a:pt x="31460" y="7602"/>
                  </a:cubicBezTo>
                  <a:lnTo>
                    <a:pt x="31460" y="7698"/>
                  </a:lnTo>
                  <a:cubicBezTo>
                    <a:pt x="31077" y="7290"/>
                    <a:pt x="30573" y="6906"/>
                    <a:pt x="29973" y="6690"/>
                  </a:cubicBezTo>
                  <a:cubicBezTo>
                    <a:pt x="29062" y="6307"/>
                    <a:pt x="27264" y="5492"/>
                    <a:pt x="27264" y="5492"/>
                  </a:cubicBezTo>
                  <a:lnTo>
                    <a:pt x="27072" y="5396"/>
                  </a:lnTo>
                  <a:lnTo>
                    <a:pt x="26473" y="5396"/>
                  </a:lnTo>
                  <a:cubicBezTo>
                    <a:pt x="25585" y="5204"/>
                    <a:pt x="22780" y="4197"/>
                    <a:pt x="21989" y="4005"/>
                  </a:cubicBezTo>
                  <a:cubicBezTo>
                    <a:pt x="21677" y="3909"/>
                    <a:pt x="21269" y="3909"/>
                    <a:pt x="20982" y="3909"/>
                  </a:cubicBezTo>
                  <a:cubicBezTo>
                    <a:pt x="20382" y="3909"/>
                    <a:pt x="19974" y="4005"/>
                    <a:pt x="19878" y="4101"/>
                  </a:cubicBezTo>
                  <a:lnTo>
                    <a:pt x="19687" y="4197"/>
                  </a:lnTo>
                  <a:lnTo>
                    <a:pt x="19375" y="4388"/>
                  </a:lnTo>
                  <a:lnTo>
                    <a:pt x="18680" y="4388"/>
                  </a:lnTo>
                  <a:cubicBezTo>
                    <a:pt x="18176" y="4388"/>
                    <a:pt x="17792" y="4604"/>
                    <a:pt x="17481" y="5108"/>
                  </a:cubicBezTo>
                  <a:cubicBezTo>
                    <a:pt x="17073" y="5707"/>
                    <a:pt x="16474" y="6595"/>
                    <a:pt x="16090" y="7506"/>
                  </a:cubicBezTo>
                  <a:lnTo>
                    <a:pt x="15874" y="7506"/>
                  </a:lnTo>
                  <a:cubicBezTo>
                    <a:pt x="15394" y="7506"/>
                    <a:pt x="14891" y="7793"/>
                    <a:pt x="14675" y="8297"/>
                  </a:cubicBezTo>
                  <a:cubicBezTo>
                    <a:pt x="14076" y="9304"/>
                    <a:pt x="13284" y="10695"/>
                    <a:pt x="13093" y="11582"/>
                  </a:cubicBezTo>
                  <a:lnTo>
                    <a:pt x="12181" y="13093"/>
                  </a:lnTo>
                  <a:cubicBezTo>
                    <a:pt x="11894" y="13189"/>
                    <a:pt x="11582" y="13381"/>
                    <a:pt x="11390" y="13692"/>
                  </a:cubicBezTo>
                  <a:cubicBezTo>
                    <a:pt x="11078" y="14292"/>
                    <a:pt x="10287" y="15682"/>
                    <a:pt x="9999" y="16690"/>
                  </a:cubicBezTo>
                  <a:cubicBezTo>
                    <a:pt x="9783" y="17193"/>
                    <a:pt x="8680" y="18992"/>
                    <a:pt x="8081" y="20790"/>
                  </a:cubicBezTo>
                  <a:cubicBezTo>
                    <a:pt x="7793" y="20886"/>
                    <a:pt x="7697" y="21078"/>
                    <a:pt x="7482" y="21389"/>
                  </a:cubicBezTo>
                  <a:cubicBezTo>
                    <a:pt x="7194" y="22181"/>
                    <a:pt x="6690" y="23284"/>
                    <a:pt x="6594" y="23979"/>
                  </a:cubicBezTo>
                  <a:cubicBezTo>
                    <a:pt x="6283" y="24770"/>
                    <a:pt x="4892" y="27888"/>
                    <a:pt x="4484" y="29182"/>
                  </a:cubicBezTo>
                  <a:cubicBezTo>
                    <a:pt x="4196" y="30286"/>
                    <a:pt x="4101" y="30885"/>
                    <a:pt x="4005" y="31173"/>
                  </a:cubicBezTo>
                  <a:cubicBezTo>
                    <a:pt x="3789" y="31580"/>
                    <a:pt x="2902" y="33762"/>
                    <a:pt x="2686" y="35681"/>
                  </a:cubicBezTo>
                  <a:lnTo>
                    <a:pt x="2086" y="36376"/>
                  </a:lnTo>
                  <a:lnTo>
                    <a:pt x="1487" y="38966"/>
                  </a:lnTo>
                  <a:lnTo>
                    <a:pt x="1799" y="39278"/>
                  </a:lnTo>
                  <a:cubicBezTo>
                    <a:pt x="1703" y="40165"/>
                    <a:pt x="1487" y="40956"/>
                    <a:pt x="1391" y="41268"/>
                  </a:cubicBezTo>
                  <a:cubicBezTo>
                    <a:pt x="1007" y="41963"/>
                    <a:pt x="504" y="43162"/>
                    <a:pt x="504" y="43354"/>
                  </a:cubicBezTo>
                  <a:lnTo>
                    <a:pt x="408" y="43570"/>
                  </a:lnTo>
                  <a:lnTo>
                    <a:pt x="408" y="45056"/>
                  </a:lnTo>
                  <a:lnTo>
                    <a:pt x="792" y="45368"/>
                  </a:lnTo>
                  <a:cubicBezTo>
                    <a:pt x="696" y="45968"/>
                    <a:pt x="504" y="46663"/>
                    <a:pt x="288" y="47167"/>
                  </a:cubicBezTo>
                  <a:cubicBezTo>
                    <a:pt x="0" y="47958"/>
                    <a:pt x="288" y="48749"/>
                    <a:pt x="1007" y="49253"/>
                  </a:cubicBezTo>
                  <a:cubicBezTo>
                    <a:pt x="1103" y="49349"/>
                    <a:pt x="1199" y="49349"/>
                    <a:pt x="1391" y="49468"/>
                  </a:cubicBezTo>
                  <a:cubicBezTo>
                    <a:pt x="1391" y="50164"/>
                    <a:pt x="1703" y="50763"/>
                    <a:pt x="2302" y="51147"/>
                  </a:cubicBezTo>
                  <a:cubicBezTo>
                    <a:pt x="3693" y="52154"/>
                    <a:pt x="6402" y="53857"/>
                    <a:pt x="8585" y="54456"/>
                  </a:cubicBezTo>
                  <a:cubicBezTo>
                    <a:pt x="10287" y="54864"/>
                    <a:pt x="12277" y="55151"/>
                    <a:pt x="13884" y="55151"/>
                  </a:cubicBezTo>
                  <a:cubicBezTo>
                    <a:pt x="15275" y="55151"/>
                    <a:pt x="15874" y="54960"/>
                    <a:pt x="16186" y="54744"/>
                  </a:cubicBezTo>
                  <a:cubicBezTo>
                    <a:pt x="17481" y="53952"/>
                    <a:pt x="20382" y="48270"/>
                    <a:pt x="20382" y="48150"/>
                  </a:cubicBezTo>
                  <a:cubicBezTo>
                    <a:pt x="21173" y="46567"/>
                    <a:pt x="26569" y="34865"/>
                    <a:pt x="27767" y="31772"/>
                  </a:cubicBezTo>
                  <a:cubicBezTo>
                    <a:pt x="28679" y="29470"/>
                    <a:pt x="30765" y="23476"/>
                    <a:pt x="31772" y="20095"/>
                  </a:cubicBezTo>
                  <a:cubicBezTo>
                    <a:pt x="32779" y="20574"/>
                    <a:pt x="33858" y="21078"/>
                    <a:pt x="34362" y="21389"/>
                  </a:cubicBezTo>
                  <a:cubicBezTo>
                    <a:pt x="34457" y="21389"/>
                    <a:pt x="34457" y="21485"/>
                    <a:pt x="34457" y="21485"/>
                  </a:cubicBezTo>
                  <a:cubicBezTo>
                    <a:pt x="34457" y="22373"/>
                    <a:pt x="34865" y="23476"/>
                    <a:pt x="35057" y="23883"/>
                  </a:cubicBezTo>
                  <a:cubicBezTo>
                    <a:pt x="35177" y="24075"/>
                    <a:pt x="35177" y="24171"/>
                    <a:pt x="35177" y="24171"/>
                  </a:cubicBezTo>
                  <a:lnTo>
                    <a:pt x="35177" y="24579"/>
                  </a:lnTo>
                  <a:lnTo>
                    <a:pt x="35177" y="25370"/>
                  </a:lnTo>
                  <a:cubicBezTo>
                    <a:pt x="35273" y="25586"/>
                    <a:pt x="35273" y="25586"/>
                    <a:pt x="35273" y="25682"/>
                  </a:cubicBezTo>
                  <a:cubicBezTo>
                    <a:pt x="35177" y="25873"/>
                    <a:pt x="35177" y="25969"/>
                    <a:pt x="35177" y="26089"/>
                  </a:cubicBezTo>
                  <a:cubicBezTo>
                    <a:pt x="35057" y="26473"/>
                    <a:pt x="34865" y="27168"/>
                    <a:pt x="35273" y="27672"/>
                  </a:cubicBezTo>
                  <a:lnTo>
                    <a:pt x="35273" y="27768"/>
                  </a:lnTo>
                  <a:cubicBezTo>
                    <a:pt x="34170" y="28679"/>
                    <a:pt x="32779" y="29878"/>
                    <a:pt x="32467" y="30166"/>
                  </a:cubicBezTo>
                  <a:cubicBezTo>
                    <a:pt x="32275" y="30381"/>
                    <a:pt x="31964" y="30765"/>
                    <a:pt x="31676" y="31269"/>
                  </a:cubicBezTo>
                  <a:cubicBezTo>
                    <a:pt x="31268" y="31868"/>
                    <a:pt x="30765" y="32468"/>
                    <a:pt x="30477" y="32875"/>
                  </a:cubicBezTo>
                  <a:cubicBezTo>
                    <a:pt x="30381" y="33067"/>
                    <a:pt x="30165" y="33163"/>
                    <a:pt x="30069" y="33379"/>
                  </a:cubicBezTo>
                  <a:cubicBezTo>
                    <a:pt x="29470" y="34074"/>
                    <a:pt x="29062" y="34578"/>
                    <a:pt x="28966" y="35273"/>
                  </a:cubicBezTo>
                  <a:lnTo>
                    <a:pt x="28966" y="35465"/>
                  </a:lnTo>
                  <a:cubicBezTo>
                    <a:pt x="28079" y="36664"/>
                    <a:pt x="27672" y="37671"/>
                    <a:pt x="27767" y="38678"/>
                  </a:cubicBezTo>
                  <a:cubicBezTo>
                    <a:pt x="27863" y="40261"/>
                    <a:pt x="29973" y="41963"/>
                    <a:pt x="29973" y="42059"/>
                  </a:cubicBezTo>
                  <a:cubicBezTo>
                    <a:pt x="30069" y="42059"/>
                    <a:pt x="30165" y="42155"/>
                    <a:pt x="30165" y="42155"/>
                  </a:cubicBezTo>
                  <a:cubicBezTo>
                    <a:pt x="30477" y="42371"/>
                    <a:pt x="30669" y="42563"/>
                    <a:pt x="31172" y="43162"/>
                  </a:cubicBezTo>
                  <a:cubicBezTo>
                    <a:pt x="31964" y="43953"/>
                    <a:pt x="34074" y="46159"/>
                    <a:pt x="35177" y="47071"/>
                  </a:cubicBezTo>
                  <a:cubicBezTo>
                    <a:pt x="35872" y="47670"/>
                    <a:pt x="36759" y="48869"/>
                    <a:pt x="36975" y="49253"/>
                  </a:cubicBezTo>
                  <a:cubicBezTo>
                    <a:pt x="37071" y="49253"/>
                    <a:pt x="37071" y="49349"/>
                    <a:pt x="37167" y="49564"/>
                  </a:cubicBezTo>
                  <a:cubicBezTo>
                    <a:pt x="37071" y="49756"/>
                    <a:pt x="37071" y="49948"/>
                    <a:pt x="37071" y="50164"/>
                  </a:cubicBezTo>
                  <a:cubicBezTo>
                    <a:pt x="37071" y="50356"/>
                    <a:pt x="37071" y="50548"/>
                    <a:pt x="37167" y="50763"/>
                  </a:cubicBezTo>
                  <a:cubicBezTo>
                    <a:pt x="37071" y="51051"/>
                    <a:pt x="36975" y="51459"/>
                    <a:pt x="36855" y="52154"/>
                  </a:cubicBezTo>
                  <a:cubicBezTo>
                    <a:pt x="36759" y="52658"/>
                    <a:pt x="36664" y="53257"/>
                    <a:pt x="36568" y="53449"/>
                  </a:cubicBezTo>
                  <a:cubicBezTo>
                    <a:pt x="36568" y="53545"/>
                    <a:pt x="36376" y="53761"/>
                    <a:pt x="36256" y="53857"/>
                  </a:cubicBezTo>
                  <a:cubicBezTo>
                    <a:pt x="35872" y="54144"/>
                    <a:pt x="35369" y="54552"/>
                    <a:pt x="35177" y="55247"/>
                  </a:cubicBezTo>
                  <a:cubicBezTo>
                    <a:pt x="34865" y="55943"/>
                    <a:pt x="35177" y="56854"/>
                    <a:pt x="35776" y="57357"/>
                  </a:cubicBezTo>
                  <a:cubicBezTo>
                    <a:pt x="36064" y="57549"/>
                    <a:pt x="36472" y="57645"/>
                    <a:pt x="36759" y="57645"/>
                  </a:cubicBezTo>
                  <a:cubicBezTo>
                    <a:pt x="36975" y="57645"/>
                    <a:pt x="37167" y="57741"/>
                    <a:pt x="37359" y="57741"/>
                  </a:cubicBezTo>
                  <a:cubicBezTo>
                    <a:pt x="39469" y="57741"/>
                    <a:pt x="40860" y="56446"/>
                    <a:pt x="41867" y="55559"/>
                  </a:cubicBezTo>
                  <a:cubicBezTo>
                    <a:pt x="42562" y="54864"/>
                    <a:pt x="42754" y="54648"/>
                    <a:pt x="42850" y="54648"/>
                  </a:cubicBezTo>
                  <a:cubicBezTo>
                    <a:pt x="42850" y="54552"/>
                    <a:pt x="43066" y="54360"/>
                    <a:pt x="43569" y="54144"/>
                  </a:cubicBezTo>
                  <a:cubicBezTo>
                    <a:pt x="44265" y="53761"/>
                    <a:pt x="45464" y="52250"/>
                    <a:pt x="46063" y="51459"/>
                  </a:cubicBezTo>
                  <a:lnTo>
                    <a:pt x="46567" y="50859"/>
                  </a:lnTo>
                  <a:lnTo>
                    <a:pt x="46159" y="50164"/>
                  </a:lnTo>
                  <a:cubicBezTo>
                    <a:pt x="45967" y="49756"/>
                    <a:pt x="45464" y="49061"/>
                    <a:pt x="44960" y="48749"/>
                  </a:cubicBezTo>
                  <a:cubicBezTo>
                    <a:pt x="44864" y="48749"/>
                    <a:pt x="44648" y="48653"/>
                    <a:pt x="44552" y="48557"/>
                  </a:cubicBezTo>
                  <a:cubicBezTo>
                    <a:pt x="44457" y="48557"/>
                    <a:pt x="44361" y="48461"/>
                    <a:pt x="44265" y="48365"/>
                  </a:cubicBezTo>
                  <a:cubicBezTo>
                    <a:pt x="43665" y="47862"/>
                    <a:pt x="43162" y="47454"/>
                    <a:pt x="42970" y="47262"/>
                  </a:cubicBezTo>
                  <a:cubicBezTo>
                    <a:pt x="42658" y="47167"/>
                    <a:pt x="42370" y="47071"/>
                    <a:pt x="42155" y="47071"/>
                  </a:cubicBezTo>
                  <a:cubicBezTo>
                    <a:pt x="41867" y="46663"/>
                    <a:pt x="41363" y="46255"/>
                    <a:pt x="41171" y="45968"/>
                  </a:cubicBezTo>
                  <a:cubicBezTo>
                    <a:pt x="40860" y="45656"/>
                    <a:pt x="39469" y="43762"/>
                    <a:pt x="39253" y="43258"/>
                  </a:cubicBezTo>
                  <a:cubicBezTo>
                    <a:pt x="39061" y="42754"/>
                    <a:pt x="38558" y="41364"/>
                    <a:pt x="37455" y="40165"/>
                  </a:cubicBezTo>
                  <a:cubicBezTo>
                    <a:pt x="37167" y="39757"/>
                    <a:pt x="36759" y="39469"/>
                    <a:pt x="36472" y="39158"/>
                  </a:cubicBezTo>
                  <a:cubicBezTo>
                    <a:pt x="36855" y="39158"/>
                    <a:pt x="37167" y="39062"/>
                    <a:pt x="37359" y="39062"/>
                  </a:cubicBezTo>
                  <a:cubicBezTo>
                    <a:pt x="38174" y="38870"/>
                    <a:pt x="38462" y="38270"/>
                    <a:pt x="38558" y="37959"/>
                  </a:cubicBezTo>
                  <a:cubicBezTo>
                    <a:pt x="38654" y="37863"/>
                    <a:pt x="38654" y="37671"/>
                    <a:pt x="38870" y="37479"/>
                  </a:cubicBezTo>
                  <a:cubicBezTo>
                    <a:pt x="38965" y="37359"/>
                    <a:pt x="39469" y="36976"/>
                    <a:pt x="40164" y="36568"/>
                  </a:cubicBezTo>
                  <a:lnTo>
                    <a:pt x="40164" y="36664"/>
                  </a:lnTo>
                  <a:lnTo>
                    <a:pt x="40260" y="36760"/>
                  </a:lnTo>
                  <a:cubicBezTo>
                    <a:pt x="42155" y="40860"/>
                    <a:pt x="42466" y="41076"/>
                    <a:pt x="43162" y="41268"/>
                  </a:cubicBezTo>
                  <a:lnTo>
                    <a:pt x="43449" y="41268"/>
                  </a:lnTo>
                  <a:cubicBezTo>
                    <a:pt x="43857" y="41268"/>
                    <a:pt x="44960" y="40956"/>
                    <a:pt x="45751" y="40764"/>
                  </a:cubicBezTo>
                  <a:cubicBezTo>
                    <a:pt x="46159" y="41172"/>
                    <a:pt x="46567" y="41556"/>
                    <a:pt x="46663" y="41675"/>
                  </a:cubicBezTo>
                  <a:cubicBezTo>
                    <a:pt x="46663" y="41675"/>
                    <a:pt x="46663" y="41771"/>
                    <a:pt x="46759" y="41771"/>
                  </a:cubicBezTo>
                  <a:cubicBezTo>
                    <a:pt x="46950" y="42059"/>
                    <a:pt x="47358" y="42659"/>
                    <a:pt x="48053" y="43066"/>
                  </a:cubicBezTo>
                  <a:cubicBezTo>
                    <a:pt x="48749" y="43474"/>
                    <a:pt x="50955" y="44960"/>
                    <a:pt x="51362" y="45368"/>
                  </a:cubicBezTo>
                  <a:cubicBezTo>
                    <a:pt x="51842" y="45872"/>
                    <a:pt x="53640" y="47454"/>
                    <a:pt x="54839" y="48365"/>
                  </a:cubicBezTo>
                  <a:cubicBezTo>
                    <a:pt x="55655" y="49061"/>
                    <a:pt x="56638" y="50068"/>
                    <a:pt x="57045" y="50548"/>
                  </a:cubicBezTo>
                  <a:cubicBezTo>
                    <a:pt x="56949" y="50667"/>
                    <a:pt x="56854" y="50763"/>
                    <a:pt x="56758" y="50859"/>
                  </a:cubicBezTo>
                  <a:lnTo>
                    <a:pt x="55559" y="50859"/>
                  </a:lnTo>
                  <a:cubicBezTo>
                    <a:pt x="55151" y="50859"/>
                    <a:pt x="54552" y="51051"/>
                    <a:pt x="54144" y="51555"/>
                  </a:cubicBezTo>
                  <a:cubicBezTo>
                    <a:pt x="53856" y="51962"/>
                    <a:pt x="53640" y="52466"/>
                    <a:pt x="53640" y="52945"/>
                  </a:cubicBezTo>
                  <a:cubicBezTo>
                    <a:pt x="53856" y="54864"/>
                    <a:pt x="55655" y="55343"/>
                    <a:pt x="56542" y="55559"/>
                  </a:cubicBezTo>
                  <a:cubicBezTo>
                    <a:pt x="57837" y="55943"/>
                    <a:pt x="60738" y="56063"/>
                    <a:pt x="62153" y="56063"/>
                  </a:cubicBezTo>
                  <a:lnTo>
                    <a:pt x="63232" y="56063"/>
                  </a:lnTo>
                  <a:cubicBezTo>
                    <a:pt x="64742" y="55943"/>
                    <a:pt x="65534" y="55056"/>
                    <a:pt x="65630" y="54264"/>
                  </a:cubicBezTo>
                  <a:cubicBezTo>
                    <a:pt x="65750" y="53449"/>
                    <a:pt x="65150" y="52346"/>
                    <a:pt x="65030" y="52154"/>
                  </a:cubicBezTo>
                  <a:cubicBezTo>
                    <a:pt x="64934" y="52154"/>
                    <a:pt x="64934" y="52058"/>
                    <a:pt x="64838" y="51962"/>
                  </a:cubicBezTo>
                  <a:cubicBezTo>
                    <a:pt x="64551" y="51363"/>
                    <a:pt x="63831" y="49948"/>
                    <a:pt x="63232" y="49564"/>
                  </a:cubicBezTo>
                  <a:cubicBezTo>
                    <a:pt x="63040" y="49468"/>
                    <a:pt x="62752" y="49349"/>
                    <a:pt x="62441" y="49253"/>
                  </a:cubicBezTo>
                  <a:cubicBezTo>
                    <a:pt x="61338" y="48054"/>
                    <a:pt x="60235" y="46855"/>
                    <a:pt x="60043" y="46663"/>
                  </a:cubicBezTo>
                  <a:lnTo>
                    <a:pt x="59851" y="46351"/>
                  </a:lnTo>
                  <a:cubicBezTo>
                    <a:pt x="59443" y="45752"/>
                    <a:pt x="58556" y="44673"/>
                    <a:pt x="57957" y="43570"/>
                  </a:cubicBezTo>
                  <a:cubicBezTo>
                    <a:pt x="57045" y="42059"/>
                    <a:pt x="55846" y="41172"/>
                    <a:pt x="55247" y="40764"/>
                  </a:cubicBezTo>
                  <a:lnTo>
                    <a:pt x="55055" y="40668"/>
                  </a:lnTo>
                  <a:cubicBezTo>
                    <a:pt x="54959" y="40572"/>
                    <a:pt x="54647" y="40261"/>
                    <a:pt x="54240" y="40069"/>
                  </a:cubicBezTo>
                  <a:cubicBezTo>
                    <a:pt x="53760" y="39757"/>
                    <a:pt x="52945" y="39158"/>
                    <a:pt x="52753" y="38966"/>
                  </a:cubicBezTo>
                  <a:cubicBezTo>
                    <a:pt x="52561" y="38774"/>
                    <a:pt x="52346" y="38462"/>
                    <a:pt x="51842" y="37767"/>
                  </a:cubicBezTo>
                  <a:cubicBezTo>
                    <a:pt x="51362" y="35777"/>
                    <a:pt x="49756" y="31964"/>
                    <a:pt x="49156" y="30669"/>
                  </a:cubicBezTo>
                  <a:cubicBezTo>
                    <a:pt x="49348" y="29782"/>
                    <a:pt x="49444" y="28487"/>
                    <a:pt x="49252" y="27576"/>
                  </a:cubicBezTo>
                  <a:cubicBezTo>
                    <a:pt x="49060" y="26569"/>
                    <a:pt x="48245" y="25178"/>
                    <a:pt x="47957" y="24579"/>
                  </a:cubicBezTo>
                  <a:cubicBezTo>
                    <a:pt x="47766" y="23787"/>
                    <a:pt x="47166" y="23284"/>
                    <a:pt x="46854" y="23092"/>
                  </a:cubicBezTo>
                  <a:cubicBezTo>
                    <a:pt x="46854" y="22972"/>
                    <a:pt x="46759" y="22972"/>
                    <a:pt x="46759" y="22972"/>
                  </a:cubicBezTo>
                  <a:cubicBezTo>
                    <a:pt x="46567" y="22684"/>
                    <a:pt x="46447" y="22492"/>
                    <a:pt x="46255" y="22373"/>
                  </a:cubicBezTo>
                  <a:cubicBezTo>
                    <a:pt x="46255" y="22085"/>
                    <a:pt x="46063" y="21581"/>
                    <a:pt x="45967" y="21174"/>
                  </a:cubicBezTo>
                  <a:cubicBezTo>
                    <a:pt x="45847" y="20982"/>
                    <a:pt x="45751" y="20286"/>
                    <a:pt x="45751" y="19783"/>
                  </a:cubicBezTo>
                  <a:cubicBezTo>
                    <a:pt x="45656" y="19183"/>
                    <a:pt x="45560" y="18584"/>
                    <a:pt x="45464" y="18080"/>
                  </a:cubicBezTo>
                  <a:cubicBezTo>
                    <a:pt x="45248" y="16881"/>
                    <a:pt x="44768" y="15179"/>
                    <a:pt x="44361" y="14579"/>
                  </a:cubicBezTo>
                  <a:cubicBezTo>
                    <a:pt x="44361" y="14388"/>
                    <a:pt x="44265" y="14100"/>
                    <a:pt x="44265" y="13788"/>
                  </a:cubicBezTo>
                  <a:cubicBezTo>
                    <a:pt x="44049" y="13189"/>
                    <a:pt x="43953" y="12493"/>
                    <a:pt x="43569" y="11798"/>
                  </a:cubicBezTo>
                  <a:cubicBezTo>
                    <a:pt x="43066" y="10791"/>
                    <a:pt x="42059" y="9688"/>
                    <a:pt x="41363" y="9088"/>
                  </a:cubicBezTo>
                  <a:cubicBezTo>
                    <a:pt x="40764" y="8705"/>
                    <a:pt x="39853" y="8105"/>
                    <a:pt x="39565" y="7985"/>
                  </a:cubicBezTo>
                  <a:cubicBezTo>
                    <a:pt x="39565" y="7889"/>
                    <a:pt x="39469" y="7889"/>
                    <a:pt x="39469" y="7889"/>
                  </a:cubicBezTo>
                  <a:cubicBezTo>
                    <a:pt x="39469" y="7698"/>
                    <a:pt x="39469" y="7602"/>
                    <a:pt x="39373" y="7506"/>
                  </a:cubicBezTo>
                  <a:cubicBezTo>
                    <a:pt x="39565" y="7002"/>
                    <a:pt x="39853" y="6187"/>
                    <a:pt x="40068" y="5587"/>
                  </a:cubicBezTo>
                  <a:cubicBezTo>
                    <a:pt x="40068" y="5300"/>
                    <a:pt x="40068" y="4988"/>
                    <a:pt x="40164" y="4700"/>
                  </a:cubicBezTo>
                  <a:cubicBezTo>
                    <a:pt x="40164" y="4005"/>
                    <a:pt x="40068" y="3190"/>
                    <a:pt x="39661" y="2494"/>
                  </a:cubicBezTo>
                  <a:cubicBezTo>
                    <a:pt x="38965" y="1103"/>
                    <a:pt x="37575" y="96"/>
                    <a:pt x="3596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0"/>
            <p:cNvSpPr/>
            <p:nvPr/>
          </p:nvSpPr>
          <p:spPr>
            <a:xfrm>
              <a:off x="2380475" y="6208100"/>
              <a:ext cx="1578400" cy="1382050"/>
            </a:xfrm>
            <a:custGeom>
              <a:avLst/>
              <a:gdLst/>
              <a:ahLst/>
              <a:cxnLst/>
              <a:rect l="l" t="t" r="r" b="b"/>
              <a:pathLst>
                <a:path w="63136" h="55282" extrusionOk="0">
                  <a:moveTo>
                    <a:pt x="27804" y="16176"/>
                  </a:moveTo>
                  <a:cubicBezTo>
                    <a:pt x="27833" y="16176"/>
                    <a:pt x="27861" y="16180"/>
                    <a:pt x="27887" y="16186"/>
                  </a:cubicBezTo>
                  <a:cubicBezTo>
                    <a:pt x="29086" y="16594"/>
                    <a:pt x="27384" y="23475"/>
                    <a:pt x="24171" y="31676"/>
                  </a:cubicBezTo>
                  <a:cubicBezTo>
                    <a:pt x="20958" y="39696"/>
                    <a:pt x="17539" y="45881"/>
                    <a:pt x="16268" y="45881"/>
                  </a:cubicBezTo>
                  <a:cubicBezTo>
                    <a:pt x="16240" y="45881"/>
                    <a:pt x="16212" y="45878"/>
                    <a:pt x="16186" y="45872"/>
                  </a:cubicBezTo>
                  <a:cubicBezTo>
                    <a:pt x="15083" y="45464"/>
                    <a:pt x="16689" y="38582"/>
                    <a:pt x="19878" y="30381"/>
                  </a:cubicBezTo>
                  <a:cubicBezTo>
                    <a:pt x="23114" y="22362"/>
                    <a:pt x="26534" y="16176"/>
                    <a:pt x="27804" y="16176"/>
                  </a:cubicBezTo>
                  <a:close/>
                  <a:moveTo>
                    <a:pt x="34577" y="0"/>
                  </a:moveTo>
                  <a:cubicBezTo>
                    <a:pt x="33658" y="0"/>
                    <a:pt x="32838" y="420"/>
                    <a:pt x="31936" y="420"/>
                  </a:cubicBezTo>
                  <a:cubicBezTo>
                    <a:pt x="31850" y="420"/>
                    <a:pt x="31763" y="416"/>
                    <a:pt x="31676" y="408"/>
                  </a:cubicBezTo>
                  <a:cubicBezTo>
                    <a:pt x="31580" y="360"/>
                    <a:pt x="31502" y="336"/>
                    <a:pt x="31436" y="336"/>
                  </a:cubicBezTo>
                  <a:cubicBezTo>
                    <a:pt x="31370" y="336"/>
                    <a:pt x="31316" y="360"/>
                    <a:pt x="31268" y="408"/>
                  </a:cubicBezTo>
                  <a:cubicBezTo>
                    <a:pt x="31172" y="504"/>
                    <a:pt x="31172" y="600"/>
                    <a:pt x="31076" y="600"/>
                  </a:cubicBezTo>
                  <a:cubicBezTo>
                    <a:pt x="30980" y="1007"/>
                    <a:pt x="31076" y="1511"/>
                    <a:pt x="31268" y="1799"/>
                  </a:cubicBezTo>
                  <a:cubicBezTo>
                    <a:pt x="31364" y="2014"/>
                    <a:pt x="31484" y="2206"/>
                    <a:pt x="31676" y="2302"/>
                  </a:cubicBezTo>
                  <a:cubicBezTo>
                    <a:pt x="31676" y="2398"/>
                    <a:pt x="31580" y="2494"/>
                    <a:pt x="31580" y="2494"/>
                  </a:cubicBezTo>
                  <a:cubicBezTo>
                    <a:pt x="31364" y="2998"/>
                    <a:pt x="31364" y="3213"/>
                    <a:pt x="31364" y="3213"/>
                  </a:cubicBezTo>
                  <a:cubicBezTo>
                    <a:pt x="31364" y="3213"/>
                    <a:pt x="31580" y="3501"/>
                    <a:pt x="31580" y="3597"/>
                  </a:cubicBezTo>
                  <a:cubicBezTo>
                    <a:pt x="31580" y="3693"/>
                    <a:pt x="31580" y="3813"/>
                    <a:pt x="31268" y="4005"/>
                  </a:cubicBezTo>
                  <a:cubicBezTo>
                    <a:pt x="30980" y="4197"/>
                    <a:pt x="30669" y="4412"/>
                    <a:pt x="30765" y="4604"/>
                  </a:cubicBezTo>
                  <a:cubicBezTo>
                    <a:pt x="30885" y="4796"/>
                    <a:pt x="31364" y="5108"/>
                    <a:pt x="31364" y="5204"/>
                  </a:cubicBezTo>
                  <a:cubicBezTo>
                    <a:pt x="31364" y="5300"/>
                    <a:pt x="31172" y="5491"/>
                    <a:pt x="31172" y="5491"/>
                  </a:cubicBezTo>
                  <a:lnTo>
                    <a:pt x="31268" y="5707"/>
                  </a:lnTo>
                  <a:lnTo>
                    <a:pt x="31268" y="6091"/>
                  </a:lnTo>
                  <a:cubicBezTo>
                    <a:pt x="31364" y="6211"/>
                    <a:pt x="31364" y="6307"/>
                    <a:pt x="31364" y="6594"/>
                  </a:cubicBezTo>
                  <a:cubicBezTo>
                    <a:pt x="31364" y="7002"/>
                    <a:pt x="31484" y="7098"/>
                    <a:pt x="31484" y="7098"/>
                  </a:cubicBezTo>
                  <a:cubicBezTo>
                    <a:pt x="31868" y="7601"/>
                    <a:pt x="32779" y="7793"/>
                    <a:pt x="32779" y="7889"/>
                  </a:cubicBezTo>
                  <a:cubicBezTo>
                    <a:pt x="32875" y="8009"/>
                    <a:pt x="32971" y="8297"/>
                    <a:pt x="33162" y="8705"/>
                  </a:cubicBezTo>
                  <a:cubicBezTo>
                    <a:pt x="33378" y="8992"/>
                    <a:pt x="33570" y="9903"/>
                    <a:pt x="33570" y="9903"/>
                  </a:cubicBezTo>
                  <a:cubicBezTo>
                    <a:pt x="33570" y="9903"/>
                    <a:pt x="33282" y="11006"/>
                    <a:pt x="33067" y="11990"/>
                  </a:cubicBezTo>
                  <a:cubicBezTo>
                    <a:pt x="32875" y="12997"/>
                    <a:pt x="32875" y="15083"/>
                    <a:pt x="32875" y="15083"/>
                  </a:cubicBezTo>
                  <a:lnTo>
                    <a:pt x="32275" y="14987"/>
                  </a:lnTo>
                  <a:cubicBezTo>
                    <a:pt x="32275" y="14987"/>
                    <a:pt x="31676" y="14795"/>
                    <a:pt x="31484" y="14387"/>
                  </a:cubicBezTo>
                  <a:cubicBezTo>
                    <a:pt x="31268" y="14100"/>
                    <a:pt x="31364" y="13500"/>
                    <a:pt x="31364" y="12901"/>
                  </a:cubicBezTo>
                  <a:cubicBezTo>
                    <a:pt x="31364" y="12205"/>
                    <a:pt x="31580" y="11798"/>
                    <a:pt x="31580" y="10887"/>
                  </a:cubicBezTo>
                  <a:cubicBezTo>
                    <a:pt x="31676" y="10287"/>
                    <a:pt x="31076" y="9808"/>
                    <a:pt x="30885" y="9592"/>
                  </a:cubicBezTo>
                  <a:cubicBezTo>
                    <a:pt x="30885" y="9208"/>
                    <a:pt x="30980" y="8896"/>
                    <a:pt x="30980" y="8705"/>
                  </a:cubicBezTo>
                  <a:cubicBezTo>
                    <a:pt x="30980" y="8609"/>
                    <a:pt x="30885" y="8609"/>
                    <a:pt x="30885" y="8609"/>
                  </a:cubicBezTo>
                  <a:lnTo>
                    <a:pt x="29877" y="7889"/>
                  </a:lnTo>
                  <a:cubicBezTo>
                    <a:pt x="29877" y="7889"/>
                    <a:pt x="29086" y="7002"/>
                    <a:pt x="28175" y="6594"/>
                  </a:cubicBezTo>
                  <a:cubicBezTo>
                    <a:pt x="27288" y="6211"/>
                    <a:pt x="25585" y="5395"/>
                    <a:pt x="25585" y="5395"/>
                  </a:cubicBezTo>
                  <a:lnTo>
                    <a:pt x="24986" y="5395"/>
                  </a:lnTo>
                  <a:cubicBezTo>
                    <a:pt x="24986" y="5395"/>
                    <a:pt x="21293" y="4197"/>
                    <a:pt x="20382" y="4005"/>
                  </a:cubicBezTo>
                  <a:cubicBezTo>
                    <a:pt x="20086" y="3941"/>
                    <a:pt x="19844" y="3919"/>
                    <a:pt x="19652" y="3919"/>
                  </a:cubicBezTo>
                  <a:cubicBezTo>
                    <a:pt x="19268" y="3919"/>
                    <a:pt x="19087" y="4005"/>
                    <a:pt x="19087" y="4005"/>
                  </a:cubicBezTo>
                  <a:lnTo>
                    <a:pt x="18583" y="4508"/>
                  </a:lnTo>
                  <a:lnTo>
                    <a:pt x="17385" y="4412"/>
                  </a:lnTo>
                  <a:cubicBezTo>
                    <a:pt x="17289" y="4412"/>
                    <a:pt x="17193" y="4412"/>
                    <a:pt x="17193" y="4508"/>
                  </a:cubicBezTo>
                  <a:cubicBezTo>
                    <a:pt x="16881" y="5012"/>
                    <a:pt x="15898" y="6498"/>
                    <a:pt x="15586" y="7410"/>
                  </a:cubicBezTo>
                  <a:lnTo>
                    <a:pt x="14699" y="7506"/>
                  </a:lnTo>
                  <a:cubicBezTo>
                    <a:pt x="14579" y="7506"/>
                    <a:pt x="14483" y="7506"/>
                    <a:pt x="14387" y="7601"/>
                  </a:cubicBezTo>
                  <a:cubicBezTo>
                    <a:pt x="14099" y="8201"/>
                    <a:pt x="13092" y="9999"/>
                    <a:pt x="12901" y="10791"/>
                  </a:cubicBezTo>
                  <a:lnTo>
                    <a:pt x="11702" y="12901"/>
                  </a:lnTo>
                  <a:lnTo>
                    <a:pt x="11198" y="13093"/>
                  </a:lnTo>
                  <a:lnTo>
                    <a:pt x="11102" y="13093"/>
                  </a:lnTo>
                  <a:cubicBezTo>
                    <a:pt x="10982" y="13404"/>
                    <a:pt x="10095" y="15083"/>
                    <a:pt x="9783" y="15898"/>
                  </a:cubicBezTo>
                  <a:cubicBezTo>
                    <a:pt x="9783" y="15898"/>
                    <a:pt x="8488" y="18296"/>
                    <a:pt x="7793" y="20382"/>
                  </a:cubicBezTo>
                  <a:lnTo>
                    <a:pt x="7385" y="20598"/>
                  </a:lnTo>
                  <a:lnTo>
                    <a:pt x="7290" y="20694"/>
                  </a:lnTo>
                  <a:cubicBezTo>
                    <a:pt x="7194" y="20886"/>
                    <a:pt x="6498" y="22492"/>
                    <a:pt x="6498" y="23188"/>
                  </a:cubicBezTo>
                  <a:cubicBezTo>
                    <a:pt x="6498" y="23188"/>
                    <a:pt x="4796" y="26880"/>
                    <a:pt x="4388" y="28271"/>
                  </a:cubicBezTo>
                  <a:cubicBezTo>
                    <a:pt x="4004" y="29686"/>
                    <a:pt x="3789" y="30381"/>
                    <a:pt x="3789" y="30381"/>
                  </a:cubicBezTo>
                  <a:cubicBezTo>
                    <a:pt x="3789" y="30381"/>
                    <a:pt x="2590" y="32875"/>
                    <a:pt x="2590" y="34985"/>
                  </a:cubicBezTo>
                  <a:lnTo>
                    <a:pt x="1894" y="35776"/>
                  </a:lnTo>
                  <a:lnTo>
                    <a:pt x="1511" y="37263"/>
                  </a:lnTo>
                  <a:lnTo>
                    <a:pt x="1798" y="37575"/>
                  </a:lnTo>
                  <a:cubicBezTo>
                    <a:pt x="1798" y="37575"/>
                    <a:pt x="1511" y="39973"/>
                    <a:pt x="1103" y="40572"/>
                  </a:cubicBezTo>
                  <a:cubicBezTo>
                    <a:pt x="791" y="41268"/>
                    <a:pt x="312" y="42562"/>
                    <a:pt x="312" y="42562"/>
                  </a:cubicBezTo>
                  <a:lnTo>
                    <a:pt x="312" y="43258"/>
                  </a:lnTo>
                  <a:lnTo>
                    <a:pt x="911" y="43761"/>
                  </a:lnTo>
                  <a:cubicBezTo>
                    <a:pt x="911" y="43761"/>
                    <a:pt x="504" y="45464"/>
                    <a:pt x="96" y="46375"/>
                  </a:cubicBezTo>
                  <a:cubicBezTo>
                    <a:pt x="0" y="46567"/>
                    <a:pt x="96" y="46855"/>
                    <a:pt x="408" y="47070"/>
                  </a:cubicBezTo>
                  <a:cubicBezTo>
                    <a:pt x="600" y="47262"/>
                    <a:pt x="1007" y="47454"/>
                    <a:pt x="1391" y="47574"/>
                  </a:cubicBezTo>
                  <a:lnTo>
                    <a:pt x="1295" y="47958"/>
                  </a:lnTo>
                  <a:cubicBezTo>
                    <a:pt x="1199" y="48365"/>
                    <a:pt x="1295" y="48773"/>
                    <a:pt x="1703" y="48965"/>
                  </a:cubicBezTo>
                  <a:cubicBezTo>
                    <a:pt x="2806" y="49756"/>
                    <a:pt x="5491" y="51554"/>
                    <a:pt x="7601" y="52058"/>
                  </a:cubicBezTo>
                  <a:cubicBezTo>
                    <a:pt x="9224" y="52494"/>
                    <a:pt x="11130" y="52741"/>
                    <a:pt x="12498" y="52741"/>
                  </a:cubicBezTo>
                  <a:cubicBezTo>
                    <a:pt x="13312" y="52741"/>
                    <a:pt x="13936" y="52654"/>
                    <a:pt x="14195" y="52466"/>
                  </a:cubicBezTo>
                  <a:cubicBezTo>
                    <a:pt x="14987" y="52058"/>
                    <a:pt x="17289" y="47958"/>
                    <a:pt x="17984" y="46471"/>
                  </a:cubicBezTo>
                  <a:cubicBezTo>
                    <a:pt x="18775" y="44960"/>
                    <a:pt x="24171" y="33187"/>
                    <a:pt x="25369" y="30189"/>
                  </a:cubicBezTo>
                  <a:cubicBezTo>
                    <a:pt x="26472" y="27072"/>
                    <a:pt x="29182" y="19399"/>
                    <a:pt x="29782" y="17001"/>
                  </a:cubicBezTo>
                  <a:cubicBezTo>
                    <a:pt x="30765" y="17888"/>
                    <a:pt x="33882" y="19183"/>
                    <a:pt x="33882" y="19183"/>
                  </a:cubicBezTo>
                  <a:cubicBezTo>
                    <a:pt x="33882" y="19183"/>
                    <a:pt x="34361" y="19783"/>
                    <a:pt x="34361" y="20286"/>
                  </a:cubicBezTo>
                  <a:cubicBezTo>
                    <a:pt x="34361" y="20694"/>
                    <a:pt x="34577" y="21581"/>
                    <a:pt x="34865" y="22181"/>
                  </a:cubicBezTo>
                  <a:cubicBezTo>
                    <a:pt x="35177" y="22876"/>
                    <a:pt x="35081" y="22780"/>
                    <a:pt x="35081" y="23379"/>
                  </a:cubicBezTo>
                  <a:cubicBezTo>
                    <a:pt x="35081" y="23979"/>
                    <a:pt x="35177" y="24195"/>
                    <a:pt x="35177" y="24674"/>
                  </a:cubicBezTo>
                  <a:cubicBezTo>
                    <a:pt x="35081" y="25178"/>
                    <a:pt x="34769" y="25586"/>
                    <a:pt x="34961" y="25777"/>
                  </a:cubicBezTo>
                  <a:cubicBezTo>
                    <a:pt x="35081" y="25873"/>
                    <a:pt x="35273" y="25873"/>
                    <a:pt x="35273" y="25873"/>
                  </a:cubicBezTo>
                  <a:lnTo>
                    <a:pt x="35177" y="26689"/>
                  </a:lnTo>
                  <a:cubicBezTo>
                    <a:pt x="35177" y="27288"/>
                    <a:pt x="35081" y="27192"/>
                    <a:pt x="34769" y="27480"/>
                  </a:cubicBezTo>
                  <a:cubicBezTo>
                    <a:pt x="34769" y="27480"/>
                    <a:pt x="32371" y="29374"/>
                    <a:pt x="32083" y="29782"/>
                  </a:cubicBezTo>
                  <a:cubicBezTo>
                    <a:pt x="31772" y="30070"/>
                    <a:pt x="30669" y="31676"/>
                    <a:pt x="30069" y="32372"/>
                  </a:cubicBezTo>
                  <a:cubicBezTo>
                    <a:pt x="29566" y="33067"/>
                    <a:pt x="28870" y="33786"/>
                    <a:pt x="28870" y="34074"/>
                  </a:cubicBezTo>
                  <a:cubicBezTo>
                    <a:pt x="28870" y="34482"/>
                    <a:pt x="28966" y="34578"/>
                    <a:pt x="28966" y="34578"/>
                  </a:cubicBezTo>
                  <a:cubicBezTo>
                    <a:pt x="28175" y="35585"/>
                    <a:pt x="27575" y="36472"/>
                    <a:pt x="27671" y="37383"/>
                  </a:cubicBezTo>
                  <a:cubicBezTo>
                    <a:pt x="27767" y="38174"/>
                    <a:pt x="29182" y="39565"/>
                    <a:pt x="29470" y="39877"/>
                  </a:cubicBezTo>
                  <a:cubicBezTo>
                    <a:pt x="29782" y="40165"/>
                    <a:pt x="30069" y="40380"/>
                    <a:pt x="30765" y="41172"/>
                  </a:cubicBezTo>
                  <a:cubicBezTo>
                    <a:pt x="31484" y="41963"/>
                    <a:pt x="33570" y="44073"/>
                    <a:pt x="34577" y="44960"/>
                  </a:cubicBezTo>
                  <a:cubicBezTo>
                    <a:pt x="35560" y="45776"/>
                    <a:pt x="36759" y="47358"/>
                    <a:pt x="36759" y="47574"/>
                  </a:cubicBezTo>
                  <a:cubicBezTo>
                    <a:pt x="36879" y="47766"/>
                    <a:pt x="37167" y="48365"/>
                    <a:pt x="37167" y="48365"/>
                  </a:cubicBezTo>
                  <a:cubicBezTo>
                    <a:pt x="37167" y="48365"/>
                    <a:pt x="36975" y="48557"/>
                    <a:pt x="36975" y="48869"/>
                  </a:cubicBezTo>
                  <a:cubicBezTo>
                    <a:pt x="36975" y="49157"/>
                    <a:pt x="37167" y="49372"/>
                    <a:pt x="37071" y="49756"/>
                  </a:cubicBezTo>
                  <a:cubicBezTo>
                    <a:pt x="36975" y="50068"/>
                    <a:pt x="36567" y="52058"/>
                    <a:pt x="36472" y="52562"/>
                  </a:cubicBezTo>
                  <a:cubicBezTo>
                    <a:pt x="36280" y="53353"/>
                    <a:pt x="35273" y="53665"/>
                    <a:pt x="34961" y="54456"/>
                  </a:cubicBezTo>
                  <a:cubicBezTo>
                    <a:pt x="34865" y="54648"/>
                    <a:pt x="34961" y="54959"/>
                    <a:pt x="35177" y="55151"/>
                  </a:cubicBezTo>
                  <a:cubicBezTo>
                    <a:pt x="35273" y="55247"/>
                    <a:pt x="35464" y="55247"/>
                    <a:pt x="35560" y="55247"/>
                  </a:cubicBezTo>
                  <a:cubicBezTo>
                    <a:pt x="35746" y="55271"/>
                    <a:pt x="35927" y="55282"/>
                    <a:pt x="36103" y="55282"/>
                  </a:cubicBezTo>
                  <a:cubicBezTo>
                    <a:pt x="37543" y="55282"/>
                    <a:pt x="38678" y="54530"/>
                    <a:pt x="39661" y="53569"/>
                  </a:cubicBezTo>
                  <a:cubicBezTo>
                    <a:pt x="40356" y="52849"/>
                    <a:pt x="40668" y="52562"/>
                    <a:pt x="40764" y="52466"/>
                  </a:cubicBezTo>
                  <a:cubicBezTo>
                    <a:pt x="40860" y="52466"/>
                    <a:pt x="41075" y="52250"/>
                    <a:pt x="41675" y="51866"/>
                  </a:cubicBezTo>
                  <a:cubicBezTo>
                    <a:pt x="42274" y="51554"/>
                    <a:pt x="43857" y="49564"/>
                    <a:pt x="43857" y="49564"/>
                  </a:cubicBezTo>
                  <a:cubicBezTo>
                    <a:pt x="43857" y="49564"/>
                    <a:pt x="43353" y="48869"/>
                    <a:pt x="43066" y="48653"/>
                  </a:cubicBezTo>
                  <a:cubicBezTo>
                    <a:pt x="42754" y="48461"/>
                    <a:pt x="42874" y="48653"/>
                    <a:pt x="42562" y="48365"/>
                  </a:cubicBezTo>
                  <a:cubicBezTo>
                    <a:pt x="42274" y="48173"/>
                    <a:pt x="41267" y="47262"/>
                    <a:pt x="40956" y="47166"/>
                  </a:cubicBezTo>
                  <a:cubicBezTo>
                    <a:pt x="40668" y="46975"/>
                    <a:pt x="40356" y="46975"/>
                    <a:pt x="40356" y="46975"/>
                  </a:cubicBezTo>
                  <a:cubicBezTo>
                    <a:pt x="40356" y="46975"/>
                    <a:pt x="39469" y="46063"/>
                    <a:pt x="38965" y="45656"/>
                  </a:cubicBezTo>
                  <a:cubicBezTo>
                    <a:pt x="38558" y="45272"/>
                    <a:pt x="37071" y="43066"/>
                    <a:pt x="36879" y="42562"/>
                  </a:cubicBezTo>
                  <a:cubicBezTo>
                    <a:pt x="36663" y="41963"/>
                    <a:pt x="36280" y="40860"/>
                    <a:pt x="35273" y="39781"/>
                  </a:cubicBezTo>
                  <a:cubicBezTo>
                    <a:pt x="34266" y="38678"/>
                    <a:pt x="32971" y="37767"/>
                    <a:pt x="33067" y="37575"/>
                  </a:cubicBezTo>
                  <a:cubicBezTo>
                    <a:pt x="33162" y="37479"/>
                    <a:pt x="33978" y="36784"/>
                    <a:pt x="33978" y="36784"/>
                  </a:cubicBezTo>
                  <a:cubicBezTo>
                    <a:pt x="33978" y="36784"/>
                    <a:pt x="35369" y="36784"/>
                    <a:pt x="35776" y="36664"/>
                  </a:cubicBezTo>
                  <a:cubicBezTo>
                    <a:pt x="36160" y="36568"/>
                    <a:pt x="36064" y="36280"/>
                    <a:pt x="36567" y="35585"/>
                  </a:cubicBezTo>
                  <a:cubicBezTo>
                    <a:pt x="37071" y="34865"/>
                    <a:pt x="39277" y="33666"/>
                    <a:pt x="39277" y="33666"/>
                  </a:cubicBezTo>
                  <a:cubicBezTo>
                    <a:pt x="39277" y="33666"/>
                    <a:pt x="39661" y="34266"/>
                    <a:pt x="39972" y="34985"/>
                  </a:cubicBezTo>
                  <a:cubicBezTo>
                    <a:pt x="40260" y="35681"/>
                    <a:pt x="41771" y="38774"/>
                    <a:pt x="42059" y="38870"/>
                  </a:cubicBezTo>
                  <a:cubicBezTo>
                    <a:pt x="42466" y="38870"/>
                    <a:pt x="44864" y="38270"/>
                    <a:pt x="44864" y="38270"/>
                  </a:cubicBezTo>
                  <a:cubicBezTo>
                    <a:pt x="44864" y="38270"/>
                    <a:pt x="46063" y="39469"/>
                    <a:pt x="46255" y="39661"/>
                  </a:cubicBezTo>
                  <a:cubicBezTo>
                    <a:pt x="46471" y="39877"/>
                    <a:pt x="46758" y="40476"/>
                    <a:pt x="47358" y="40764"/>
                  </a:cubicBezTo>
                  <a:cubicBezTo>
                    <a:pt x="47957" y="41172"/>
                    <a:pt x="50355" y="42778"/>
                    <a:pt x="50859" y="43258"/>
                  </a:cubicBezTo>
                  <a:cubicBezTo>
                    <a:pt x="51362" y="43665"/>
                    <a:pt x="53161" y="45272"/>
                    <a:pt x="54360" y="46255"/>
                  </a:cubicBezTo>
                  <a:cubicBezTo>
                    <a:pt x="55559" y="47262"/>
                    <a:pt x="56949" y="48965"/>
                    <a:pt x="56949" y="48965"/>
                  </a:cubicBezTo>
                  <a:lnTo>
                    <a:pt x="57045" y="49157"/>
                  </a:lnTo>
                  <a:cubicBezTo>
                    <a:pt x="57045" y="49372"/>
                    <a:pt x="57261" y="49756"/>
                    <a:pt x="57045" y="49972"/>
                  </a:cubicBezTo>
                  <a:cubicBezTo>
                    <a:pt x="56757" y="50164"/>
                    <a:pt x="55942" y="50763"/>
                    <a:pt x="55846" y="50763"/>
                  </a:cubicBezTo>
                  <a:cubicBezTo>
                    <a:pt x="55782" y="50795"/>
                    <a:pt x="55617" y="50806"/>
                    <a:pt x="55418" y="50806"/>
                  </a:cubicBezTo>
                  <a:cubicBezTo>
                    <a:pt x="55020" y="50806"/>
                    <a:pt x="54487" y="50763"/>
                    <a:pt x="54360" y="50763"/>
                  </a:cubicBezTo>
                  <a:cubicBezTo>
                    <a:pt x="54144" y="50859"/>
                    <a:pt x="53544" y="51051"/>
                    <a:pt x="53544" y="51650"/>
                  </a:cubicBezTo>
                  <a:cubicBezTo>
                    <a:pt x="53664" y="52370"/>
                    <a:pt x="54048" y="52753"/>
                    <a:pt x="55559" y="53257"/>
                  </a:cubicBezTo>
                  <a:cubicBezTo>
                    <a:pt x="56949" y="53665"/>
                    <a:pt x="60954" y="53665"/>
                    <a:pt x="61937" y="53665"/>
                  </a:cubicBezTo>
                  <a:cubicBezTo>
                    <a:pt x="62848" y="53569"/>
                    <a:pt x="63136" y="53065"/>
                    <a:pt x="63136" y="52849"/>
                  </a:cubicBezTo>
                  <a:cubicBezTo>
                    <a:pt x="63136" y="52657"/>
                    <a:pt x="62848" y="51866"/>
                    <a:pt x="62752" y="51650"/>
                  </a:cubicBezTo>
                  <a:cubicBezTo>
                    <a:pt x="62656" y="51554"/>
                    <a:pt x="62536" y="51554"/>
                    <a:pt x="62536" y="51554"/>
                  </a:cubicBezTo>
                  <a:cubicBezTo>
                    <a:pt x="62536" y="51267"/>
                    <a:pt x="61649" y="49564"/>
                    <a:pt x="61337" y="49372"/>
                  </a:cubicBezTo>
                  <a:cubicBezTo>
                    <a:pt x="61185" y="49258"/>
                    <a:pt x="60999" y="49231"/>
                    <a:pt x="60858" y="49231"/>
                  </a:cubicBezTo>
                  <a:cubicBezTo>
                    <a:pt x="60732" y="49231"/>
                    <a:pt x="60642" y="49253"/>
                    <a:pt x="60642" y="49253"/>
                  </a:cubicBezTo>
                  <a:cubicBezTo>
                    <a:pt x="60642" y="49253"/>
                    <a:pt x="58148" y="46567"/>
                    <a:pt x="57741" y="46159"/>
                  </a:cubicBezTo>
                  <a:cubicBezTo>
                    <a:pt x="57453" y="45656"/>
                    <a:pt x="56446" y="44265"/>
                    <a:pt x="55559" y="42970"/>
                  </a:cubicBezTo>
                  <a:cubicBezTo>
                    <a:pt x="54743" y="41579"/>
                    <a:pt x="53544" y="40764"/>
                    <a:pt x="53065" y="40380"/>
                  </a:cubicBezTo>
                  <a:cubicBezTo>
                    <a:pt x="52561" y="40069"/>
                    <a:pt x="50547" y="38678"/>
                    <a:pt x="50451" y="38462"/>
                  </a:cubicBezTo>
                  <a:cubicBezTo>
                    <a:pt x="50355" y="38270"/>
                    <a:pt x="49348" y="37071"/>
                    <a:pt x="49348" y="37071"/>
                  </a:cubicBezTo>
                  <a:cubicBezTo>
                    <a:pt x="48964" y="34985"/>
                    <a:pt x="46567" y="29590"/>
                    <a:pt x="46567" y="29590"/>
                  </a:cubicBezTo>
                  <a:cubicBezTo>
                    <a:pt x="46854" y="28991"/>
                    <a:pt x="46950" y="27480"/>
                    <a:pt x="46758" y="26593"/>
                  </a:cubicBezTo>
                  <a:cubicBezTo>
                    <a:pt x="46662" y="25586"/>
                    <a:pt x="45464" y="23787"/>
                    <a:pt x="45464" y="23787"/>
                  </a:cubicBezTo>
                  <a:cubicBezTo>
                    <a:pt x="45464" y="22996"/>
                    <a:pt x="44672" y="22780"/>
                    <a:pt x="44456" y="22396"/>
                  </a:cubicBezTo>
                  <a:cubicBezTo>
                    <a:pt x="44265" y="21989"/>
                    <a:pt x="43953" y="21893"/>
                    <a:pt x="43857" y="21677"/>
                  </a:cubicBezTo>
                  <a:cubicBezTo>
                    <a:pt x="43857" y="21581"/>
                    <a:pt x="43761" y="20982"/>
                    <a:pt x="43473" y="20478"/>
                  </a:cubicBezTo>
                  <a:cubicBezTo>
                    <a:pt x="43257" y="19879"/>
                    <a:pt x="43257" y="18200"/>
                    <a:pt x="43066" y="17097"/>
                  </a:cubicBezTo>
                  <a:cubicBezTo>
                    <a:pt x="42874" y="15994"/>
                    <a:pt x="42274" y="14483"/>
                    <a:pt x="42059" y="13884"/>
                  </a:cubicBezTo>
                  <a:cubicBezTo>
                    <a:pt x="41771" y="13284"/>
                    <a:pt x="41675" y="12086"/>
                    <a:pt x="41171" y="11198"/>
                  </a:cubicBezTo>
                  <a:cubicBezTo>
                    <a:pt x="40764" y="10191"/>
                    <a:pt x="39876" y="9304"/>
                    <a:pt x="39373" y="8800"/>
                  </a:cubicBezTo>
                  <a:cubicBezTo>
                    <a:pt x="38773" y="8393"/>
                    <a:pt x="37670" y="7793"/>
                    <a:pt x="37670" y="7793"/>
                  </a:cubicBezTo>
                  <a:cubicBezTo>
                    <a:pt x="37167" y="7410"/>
                    <a:pt x="36879" y="7290"/>
                    <a:pt x="36879" y="7290"/>
                  </a:cubicBezTo>
                  <a:cubicBezTo>
                    <a:pt x="36975" y="7098"/>
                    <a:pt x="36879" y="6906"/>
                    <a:pt x="36975" y="6690"/>
                  </a:cubicBezTo>
                  <a:cubicBezTo>
                    <a:pt x="36975" y="6498"/>
                    <a:pt x="36879" y="6211"/>
                    <a:pt x="36879" y="6211"/>
                  </a:cubicBezTo>
                  <a:cubicBezTo>
                    <a:pt x="36879" y="6211"/>
                    <a:pt x="37359" y="5012"/>
                    <a:pt x="37575" y="4101"/>
                  </a:cubicBezTo>
                  <a:cubicBezTo>
                    <a:pt x="37575" y="3909"/>
                    <a:pt x="37670" y="3693"/>
                    <a:pt x="37670" y="3405"/>
                  </a:cubicBezTo>
                  <a:cubicBezTo>
                    <a:pt x="37670" y="2902"/>
                    <a:pt x="37575" y="2302"/>
                    <a:pt x="37359" y="1799"/>
                  </a:cubicBezTo>
                  <a:cubicBezTo>
                    <a:pt x="36879" y="816"/>
                    <a:pt x="35776" y="96"/>
                    <a:pt x="3457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0"/>
            <p:cNvSpPr/>
            <p:nvPr/>
          </p:nvSpPr>
          <p:spPr>
            <a:xfrm>
              <a:off x="2795300" y="6665325"/>
              <a:ext cx="287175" cy="642325"/>
            </a:xfrm>
            <a:custGeom>
              <a:avLst/>
              <a:gdLst/>
              <a:ahLst/>
              <a:cxnLst/>
              <a:rect l="l" t="t" r="r" b="b"/>
              <a:pathLst>
                <a:path w="11487" h="25693" extrusionOk="0">
                  <a:moveTo>
                    <a:pt x="10750" y="1"/>
                  </a:moveTo>
                  <a:cubicBezTo>
                    <a:pt x="9991" y="1"/>
                    <a:pt x="7237" y="5532"/>
                    <a:pt x="4484" y="12380"/>
                  </a:cubicBezTo>
                  <a:cubicBezTo>
                    <a:pt x="1703" y="19478"/>
                    <a:pt x="0" y="25376"/>
                    <a:pt x="696" y="25688"/>
                  </a:cubicBezTo>
                  <a:cubicBezTo>
                    <a:pt x="707" y="25691"/>
                    <a:pt x="719" y="25693"/>
                    <a:pt x="732" y="25693"/>
                  </a:cubicBezTo>
                  <a:cubicBezTo>
                    <a:pt x="1488" y="25693"/>
                    <a:pt x="4339" y="20176"/>
                    <a:pt x="7098" y="13291"/>
                  </a:cubicBezTo>
                  <a:cubicBezTo>
                    <a:pt x="9879" y="6194"/>
                    <a:pt x="11486" y="295"/>
                    <a:pt x="10791" y="7"/>
                  </a:cubicBezTo>
                  <a:cubicBezTo>
                    <a:pt x="10778" y="3"/>
                    <a:pt x="10764" y="1"/>
                    <a:pt x="107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4" name="Google Shape;2654;p70"/>
          <p:cNvGrpSpPr/>
          <p:nvPr/>
        </p:nvGrpSpPr>
        <p:grpSpPr>
          <a:xfrm>
            <a:off x="7703065" y="3145362"/>
            <a:ext cx="720911" cy="1088754"/>
            <a:chOff x="447200" y="6510225"/>
            <a:chExt cx="734350" cy="1109050"/>
          </a:xfrm>
        </p:grpSpPr>
        <p:sp>
          <p:nvSpPr>
            <p:cNvPr id="2655" name="Google Shape;2655;p70"/>
            <p:cNvSpPr/>
            <p:nvPr/>
          </p:nvSpPr>
          <p:spPr>
            <a:xfrm>
              <a:off x="447200" y="6510225"/>
              <a:ext cx="734350" cy="1109050"/>
            </a:xfrm>
            <a:custGeom>
              <a:avLst/>
              <a:gdLst/>
              <a:ahLst/>
              <a:cxnLst/>
              <a:rect l="l" t="t" r="r" b="b"/>
              <a:pathLst>
                <a:path w="29374" h="44362" extrusionOk="0">
                  <a:moveTo>
                    <a:pt x="9999" y="1"/>
                  </a:moveTo>
                  <a:cubicBezTo>
                    <a:pt x="9783" y="1"/>
                    <a:pt x="9591" y="120"/>
                    <a:pt x="9400" y="216"/>
                  </a:cubicBezTo>
                  <a:cubicBezTo>
                    <a:pt x="9088" y="312"/>
                    <a:pt x="8800" y="600"/>
                    <a:pt x="8584" y="912"/>
                  </a:cubicBezTo>
                  <a:cubicBezTo>
                    <a:pt x="8297" y="1607"/>
                    <a:pt x="8201" y="2398"/>
                    <a:pt x="8488" y="3118"/>
                  </a:cubicBezTo>
                  <a:lnTo>
                    <a:pt x="8488" y="3310"/>
                  </a:lnTo>
                  <a:cubicBezTo>
                    <a:pt x="8393" y="3405"/>
                    <a:pt x="8393" y="3501"/>
                    <a:pt x="8297" y="3597"/>
                  </a:cubicBezTo>
                  <a:cubicBezTo>
                    <a:pt x="8297" y="3717"/>
                    <a:pt x="8201" y="3813"/>
                    <a:pt x="8201" y="3909"/>
                  </a:cubicBezTo>
                  <a:cubicBezTo>
                    <a:pt x="8105" y="4005"/>
                    <a:pt x="7985" y="4101"/>
                    <a:pt x="7889" y="4101"/>
                  </a:cubicBezTo>
                  <a:cubicBezTo>
                    <a:pt x="7290" y="4509"/>
                    <a:pt x="7098" y="4916"/>
                    <a:pt x="7002" y="5204"/>
                  </a:cubicBezTo>
                  <a:cubicBezTo>
                    <a:pt x="6906" y="5612"/>
                    <a:pt x="7002" y="5995"/>
                    <a:pt x="7194" y="6307"/>
                  </a:cubicBezTo>
                  <a:lnTo>
                    <a:pt x="7194" y="6595"/>
                  </a:lnTo>
                  <a:lnTo>
                    <a:pt x="7194" y="6906"/>
                  </a:lnTo>
                  <a:cubicBezTo>
                    <a:pt x="7098" y="7194"/>
                    <a:pt x="7098" y="7410"/>
                    <a:pt x="7194" y="7506"/>
                  </a:cubicBezTo>
                  <a:lnTo>
                    <a:pt x="7194" y="7698"/>
                  </a:lnTo>
                  <a:cubicBezTo>
                    <a:pt x="6906" y="7602"/>
                    <a:pt x="6594" y="7506"/>
                    <a:pt x="6306" y="7506"/>
                  </a:cubicBezTo>
                  <a:cubicBezTo>
                    <a:pt x="4508" y="7602"/>
                    <a:pt x="4100" y="7698"/>
                    <a:pt x="3309" y="7913"/>
                  </a:cubicBezTo>
                  <a:cubicBezTo>
                    <a:pt x="1199" y="8609"/>
                    <a:pt x="0" y="10911"/>
                    <a:pt x="96" y="13093"/>
                  </a:cubicBezTo>
                  <a:cubicBezTo>
                    <a:pt x="96" y="13788"/>
                    <a:pt x="192" y="14604"/>
                    <a:pt x="504" y="15203"/>
                  </a:cubicBezTo>
                  <a:cubicBezTo>
                    <a:pt x="1295" y="16906"/>
                    <a:pt x="2110" y="17289"/>
                    <a:pt x="2110" y="17289"/>
                  </a:cubicBezTo>
                  <a:cubicBezTo>
                    <a:pt x="2494" y="17601"/>
                    <a:pt x="2806" y="17793"/>
                    <a:pt x="3189" y="17985"/>
                  </a:cubicBezTo>
                  <a:lnTo>
                    <a:pt x="3309" y="18104"/>
                  </a:lnTo>
                  <a:cubicBezTo>
                    <a:pt x="3405" y="18488"/>
                    <a:pt x="3597" y="18992"/>
                    <a:pt x="4196" y="19903"/>
                  </a:cubicBezTo>
                  <a:cubicBezTo>
                    <a:pt x="4508" y="20382"/>
                    <a:pt x="4892" y="20790"/>
                    <a:pt x="5299" y="21102"/>
                  </a:cubicBezTo>
                  <a:cubicBezTo>
                    <a:pt x="4988" y="21989"/>
                    <a:pt x="5395" y="23787"/>
                    <a:pt x="5395" y="23787"/>
                  </a:cubicBezTo>
                  <a:cubicBezTo>
                    <a:pt x="5491" y="24291"/>
                    <a:pt x="5803" y="24795"/>
                    <a:pt x="6306" y="25178"/>
                  </a:cubicBezTo>
                  <a:cubicBezTo>
                    <a:pt x="6402" y="25298"/>
                    <a:pt x="6498" y="25394"/>
                    <a:pt x="6786" y="26185"/>
                  </a:cubicBezTo>
                  <a:cubicBezTo>
                    <a:pt x="7290" y="27192"/>
                    <a:pt x="8201" y="28775"/>
                    <a:pt x="8992" y="29590"/>
                  </a:cubicBezTo>
                  <a:cubicBezTo>
                    <a:pt x="9400" y="30094"/>
                    <a:pt x="9903" y="31077"/>
                    <a:pt x="10191" y="31892"/>
                  </a:cubicBezTo>
                  <a:cubicBezTo>
                    <a:pt x="10095" y="32084"/>
                    <a:pt x="9999" y="32180"/>
                    <a:pt x="9999" y="32372"/>
                  </a:cubicBezTo>
                  <a:cubicBezTo>
                    <a:pt x="9903" y="32372"/>
                    <a:pt x="9783" y="32492"/>
                    <a:pt x="9687" y="32588"/>
                  </a:cubicBezTo>
                  <a:cubicBezTo>
                    <a:pt x="9496" y="32684"/>
                    <a:pt x="9400" y="32779"/>
                    <a:pt x="9304" y="32779"/>
                  </a:cubicBezTo>
                  <a:cubicBezTo>
                    <a:pt x="9184" y="32875"/>
                    <a:pt x="8896" y="32971"/>
                    <a:pt x="8704" y="33091"/>
                  </a:cubicBezTo>
                  <a:cubicBezTo>
                    <a:pt x="8549" y="33077"/>
                    <a:pt x="8394" y="33070"/>
                    <a:pt x="8243" y="33070"/>
                  </a:cubicBezTo>
                  <a:cubicBezTo>
                    <a:pt x="7111" y="33070"/>
                    <a:pt x="6116" y="33450"/>
                    <a:pt x="5587" y="33978"/>
                  </a:cubicBezTo>
                  <a:cubicBezTo>
                    <a:pt x="5107" y="34482"/>
                    <a:pt x="5107" y="35273"/>
                    <a:pt x="5299" y="35681"/>
                  </a:cubicBezTo>
                  <a:lnTo>
                    <a:pt x="5395" y="35873"/>
                  </a:lnTo>
                  <a:cubicBezTo>
                    <a:pt x="5803" y="36688"/>
                    <a:pt x="6594" y="37767"/>
                    <a:pt x="8584" y="37887"/>
                  </a:cubicBezTo>
                  <a:cubicBezTo>
                    <a:pt x="8899" y="37914"/>
                    <a:pt x="9199" y="37926"/>
                    <a:pt x="9480" y="37926"/>
                  </a:cubicBezTo>
                  <a:cubicBezTo>
                    <a:pt x="10183" y="37926"/>
                    <a:pt x="10770" y="37853"/>
                    <a:pt x="11198" y="37767"/>
                  </a:cubicBezTo>
                  <a:cubicBezTo>
                    <a:pt x="11390" y="37671"/>
                    <a:pt x="11486" y="37671"/>
                    <a:pt x="11702" y="37671"/>
                  </a:cubicBezTo>
                  <a:lnTo>
                    <a:pt x="13692" y="37671"/>
                  </a:lnTo>
                  <a:cubicBezTo>
                    <a:pt x="13980" y="37767"/>
                    <a:pt x="14387" y="37767"/>
                    <a:pt x="14579" y="37767"/>
                  </a:cubicBezTo>
                  <a:lnTo>
                    <a:pt x="15298" y="37767"/>
                  </a:lnTo>
                  <a:cubicBezTo>
                    <a:pt x="15083" y="38079"/>
                    <a:pt x="14891" y="38366"/>
                    <a:pt x="14795" y="38582"/>
                  </a:cubicBezTo>
                  <a:cubicBezTo>
                    <a:pt x="14699" y="38678"/>
                    <a:pt x="14579" y="38774"/>
                    <a:pt x="14579" y="38774"/>
                  </a:cubicBezTo>
                  <a:cubicBezTo>
                    <a:pt x="14483" y="38870"/>
                    <a:pt x="14099" y="39182"/>
                    <a:pt x="13788" y="39374"/>
                  </a:cubicBezTo>
                  <a:cubicBezTo>
                    <a:pt x="13500" y="39565"/>
                    <a:pt x="13188" y="39781"/>
                    <a:pt x="12996" y="39973"/>
                  </a:cubicBezTo>
                  <a:cubicBezTo>
                    <a:pt x="12301" y="40572"/>
                    <a:pt x="11989" y="41580"/>
                    <a:pt x="12181" y="42275"/>
                  </a:cubicBezTo>
                  <a:cubicBezTo>
                    <a:pt x="12493" y="43282"/>
                    <a:pt x="14195" y="44361"/>
                    <a:pt x="16497" y="44361"/>
                  </a:cubicBezTo>
                  <a:cubicBezTo>
                    <a:pt x="16593" y="44361"/>
                    <a:pt x="16593" y="44361"/>
                    <a:pt x="16689" y="44265"/>
                  </a:cubicBezTo>
                  <a:cubicBezTo>
                    <a:pt x="18296" y="44265"/>
                    <a:pt x="19375" y="43762"/>
                    <a:pt x="20190" y="42874"/>
                  </a:cubicBezTo>
                  <a:cubicBezTo>
                    <a:pt x="21892" y="42467"/>
                    <a:pt x="22876" y="41867"/>
                    <a:pt x="23091" y="41172"/>
                  </a:cubicBezTo>
                  <a:lnTo>
                    <a:pt x="23187" y="40980"/>
                  </a:lnTo>
                  <a:lnTo>
                    <a:pt x="23187" y="39781"/>
                  </a:lnTo>
                  <a:lnTo>
                    <a:pt x="22972" y="39565"/>
                  </a:lnTo>
                  <a:cubicBezTo>
                    <a:pt x="22972" y="39278"/>
                    <a:pt x="22972" y="38870"/>
                    <a:pt x="22876" y="38678"/>
                  </a:cubicBezTo>
                  <a:cubicBezTo>
                    <a:pt x="22876" y="38079"/>
                    <a:pt x="22492" y="36976"/>
                    <a:pt x="22372" y="36688"/>
                  </a:cubicBezTo>
                  <a:cubicBezTo>
                    <a:pt x="22180" y="36184"/>
                    <a:pt x="21773" y="35777"/>
                    <a:pt x="21389" y="35585"/>
                  </a:cubicBezTo>
                  <a:lnTo>
                    <a:pt x="21173" y="32875"/>
                  </a:lnTo>
                  <a:cubicBezTo>
                    <a:pt x="21077" y="32492"/>
                    <a:pt x="21077" y="31988"/>
                    <a:pt x="21077" y="31580"/>
                  </a:cubicBezTo>
                  <a:lnTo>
                    <a:pt x="21077" y="31580"/>
                  </a:lnTo>
                  <a:cubicBezTo>
                    <a:pt x="21581" y="31676"/>
                    <a:pt x="22276" y="31772"/>
                    <a:pt x="22972" y="31772"/>
                  </a:cubicBezTo>
                  <a:lnTo>
                    <a:pt x="23475" y="31772"/>
                  </a:lnTo>
                  <a:cubicBezTo>
                    <a:pt x="25777" y="31676"/>
                    <a:pt x="26976" y="30789"/>
                    <a:pt x="28079" y="29374"/>
                  </a:cubicBezTo>
                  <a:cubicBezTo>
                    <a:pt x="29374" y="27792"/>
                    <a:pt x="29182" y="25682"/>
                    <a:pt x="28678" y="24890"/>
                  </a:cubicBezTo>
                  <a:cubicBezTo>
                    <a:pt x="28583" y="24699"/>
                    <a:pt x="28487" y="24387"/>
                    <a:pt x="28367" y="24195"/>
                  </a:cubicBezTo>
                  <a:cubicBezTo>
                    <a:pt x="28487" y="23691"/>
                    <a:pt x="28367" y="23284"/>
                    <a:pt x="28271" y="22996"/>
                  </a:cubicBezTo>
                  <a:lnTo>
                    <a:pt x="28079" y="22780"/>
                  </a:lnTo>
                  <a:cubicBezTo>
                    <a:pt x="28079" y="22684"/>
                    <a:pt x="27983" y="22588"/>
                    <a:pt x="27983" y="22493"/>
                  </a:cubicBezTo>
                  <a:cubicBezTo>
                    <a:pt x="27767" y="22085"/>
                    <a:pt x="27384" y="21797"/>
                    <a:pt x="27072" y="21701"/>
                  </a:cubicBezTo>
                  <a:cubicBezTo>
                    <a:pt x="27072" y="21581"/>
                    <a:pt x="26976" y="21581"/>
                    <a:pt x="26976" y="21485"/>
                  </a:cubicBezTo>
                  <a:cubicBezTo>
                    <a:pt x="26880" y="21294"/>
                    <a:pt x="26688" y="20982"/>
                    <a:pt x="26376" y="20790"/>
                  </a:cubicBezTo>
                  <a:cubicBezTo>
                    <a:pt x="26376" y="19783"/>
                    <a:pt x="26089" y="19183"/>
                    <a:pt x="25369" y="18896"/>
                  </a:cubicBezTo>
                  <a:cubicBezTo>
                    <a:pt x="25273" y="18704"/>
                    <a:pt x="25082" y="18392"/>
                    <a:pt x="24986" y="18104"/>
                  </a:cubicBezTo>
                  <a:cubicBezTo>
                    <a:pt x="24290" y="17001"/>
                    <a:pt x="23283" y="15107"/>
                    <a:pt x="22084" y="13309"/>
                  </a:cubicBezTo>
                  <a:cubicBezTo>
                    <a:pt x="20478" y="11007"/>
                    <a:pt x="19974" y="10503"/>
                    <a:pt x="19375" y="9808"/>
                  </a:cubicBezTo>
                  <a:cubicBezTo>
                    <a:pt x="19279" y="9712"/>
                    <a:pt x="19183" y="9592"/>
                    <a:pt x="19087" y="9496"/>
                  </a:cubicBezTo>
                  <a:cubicBezTo>
                    <a:pt x="18392" y="8609"/>
                    <a:pt x="17480" y="8393"/>
                    <a:pt x="16785" y="8297"/>
                  </a:cubicBezTo>
                  <a:lnTo>
                    <a:pt x="16785" y="7698"/>
                  </a:lnTo>
                  <a:cubicBezTo>
                    <a:pt x="16785" y="7506"/>
                    <a:pt x="16977" y="7098"/>
                    <a:pt x="17097" y="6595"/>
                  </a:cubicBezTo>
                  <a:cubicBezTo>
                    <a:pt x="17193" y="6499"/>
                    <a:pt x="17193" y="6307"/>
                    <a:pt x="17193" y="5995"/>
                  </a:cubicBezTo>
                  <a:cubicBezTo>
                    <a:pt x="17385" y="5300"/>
                    <a:pt x="17385" y="4509"/>
                    <a:pt x="17193" y="3717"/>
                  </a:cubicBezTo>
                  <a:cubicBezTo>
                    <a:pt x="16785" y="2111"/>
                    <a:pt x="15394" y="816"/>
                    <a:pt x="13788" y="408"/>
                  </a:cubicBezTo>
                  <a:cubicBezTo>
                    <a:pt x="13284" y="216"/>
                    <a:pt x="12781" y="216"/>
                    <a:pt x="12397" y="216"/>
                  </a:cubicBezTo>
                  <a:lnTo>
                    <a:pt x="11582" y="216"/>
                  </a:lnTo>
                  <a:cubicBezTo>
                    <a:pt x="11294" y="216"/>
                    <a:pt x="10886" y="216"/>
                    <a:pt x="10599" y="120"/>
                  </a:cubicBezTo>
                  <a:cubicBezTo>
                    <a:pt x="10503" y="120"/>
                    <a:pt x="10287" y="1"/>
                    <a:pt x="999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0"/>
            <p:cNvSpPr/>
            <p:nvPr/>
          </p:nvSpPr>
          <p:spPr>
            <a:xfrm>
              <a:off x="477150" y="6543800"/>
              <a:ext cx="674425" cy="1045750"/>
            </a:xfrm>
            <a:custGeom>
              <a:avLst/>
              <a:gdLst/>
              <a:ahLst/>
              <a:cxnLst/>
              <a:rect l="l" t="t" r="r" b="b"/>
              <a:pathLst>
                <a:path w="26977" h="41830" extrusionOk="0">
                  <a:moveTo>
                    <a:pt x="8585" y="11846"/>
                  </a:moveTo>
                  <a:lnTo>
                    <a:pt x="8585" y="12445"/>
                  </a:lnTo>
                  <a:cubicBezTo>
                    <a:pt x="8585" y="12445"/>
                    <a:pt x="6080" y="14274"/>
                    <a:pt x="2713" y="14274"/>
                  </a:cubicBezTo>
                  <a:cubicBezTo>
                    <a:pt x="2225" y="14274"/>
                    <a:pt x="1719" y="14236"/>
                    <a:pt x="1200" y="14148"/>
                  </a:cubicBezTo>
                  <a:lnTo>
                    <a:pt x="1200" y="14148"/>
                  </a:lnTo>
                  <a:cubicBezTo>
                    <a:pt x="1200" y="14148"/>
                    <a:pt x="1397" y="14170"/>
                    <a:pt x="1747" y="14170"/>
                  </a:cubicBezTo>
                  <a:cubicBezTo>
                    <a:pt x="2908" y="14170"/>
                    <a:pt x="5747" y="13929"/>
                    <a:pt x="8585" y="11846"/>
                  </a:cubicBezTo>
                  <a:close/>
                  <a:moveTo>
                    <a:pt x="8897" y="0"/>
                  </a:moveTo>
                  <a:cubicBezTo>
                    <a:pt x="8825" y="0"/>
                    <a:pt x="8753" y="24"/>
                    <a:pt x="8705" y="72"/>
                  </a:cubicBezTo>
                  <a:cubicBezTo>
                    <a:pt x="8585" y="72"/>
                    <a:pt x="8489" y="168"/>
                    <a:pt x="8489" y="264"/>
                  </a:cubicBezTo>
                  <a:cubicBezTo>
                    <a:pt x="8298" y="576"/>
                    <a:pt x="8298" y="1055"/>
                    <a:pt x="8393" y="1463"/>
                  </a:cubicBezTo>
                  <a:cubicBezTo>
                    <a:pt x="8489" y="1655"/>
                    <a:pt x="8585" y="1871"/>
                    <a:pt x="8705" y="2062"/>
                  </a:cubicBezTo>
                  <a:cubicBezTo>
                    <a:pt x="8489" y="2374"/>
                    <a:pt x="8298" y="2758"/>
                    <a:pt x="8202" y="2854"/>
                  </a:cubicBezTo>
                  <a:cubicBezTo>
                    <a:pt x="8106" y="3070"/>
                    <a:pt x="8298" y="3261"/>
                    <a:pt x="8298" y="3261"/>
                  </a:cubicBezTo>
                  <a:cubicBezTo>
                    <a:pt x="8298" y="3261"/>
                    <a:pt x="7602" y="3765"/>
                    <a:pt x="7290" y="3957"/>
                  </a:cubicBezTo>
                  <a:cubicBezTo>
                    <a:pt x="7003" y="4053"/>
                    <a:pt x="6907" y="4269"/>
                    <a:pt x="7099" y="4460"/>
                  </a:cubicBezTo>
                  <a:cubicBezTo>
                    <a:pt x="7195" y="4652"/>
                    <a:pt x="7506" y="4772"/>
                    <a:pt x="7506" y="4772"/>
                  </a:cubicBezTo>
                  <a:cubicBezTo>
                    <a:pt x="7506" y="4772"/>
                    <a:pt x="7195" y="4964"/>
                    <a:pt x="7195" y="5156"/>
                  </a:cubicBezTo>
                  <a:cubicBezTo>
                    <a:pt x="7195" y="5372"/>
                    <a:pt x="7290" y="5563"/>
                    <a:pt x="7290" y="5563"/>
                  </a:cubicBezTo>
                  <a:cubicBezTo>
                    <a:pt x="7290" y="5563"/>
                    <a:pt x="7195" y="5659"/>
                    <a:pt x="7099" y="5851"/>
                  </a:cubicBezTo>
                  <a:cubicBezTo>
                    <a:pt x="7099" y="5971"/>
                    <a:pt x="7195" y="6067"/>
                    <a:pt x="7195" y="6067"/>
                  </a:cubicBezTo>
                  <a:lnTo>
                    <a:pt x="7195" y="6762"/>
                  </a:lnTo>
                  <a:cubicBezTo>
                    <a:pt x="7099" y="7050"/>
                    <a:pt x="7099" y="7050"/>
                    <a:pt x="7290" y="7458"/>
                  </a:cubicBezTo>
                  <a:cubicBezTo>
                    <a:pt x="7602" y="7769"/>
                    <a:pt x="8585" y="8249"/>
                    <a:pt x="8897" y="8465"/>
                  </a:cubicBezTo>
                  <a:cubicBezTo>
                    <a:pt x="9089" y="8561"/>
                    <a:pt x="9401" y="8753"/>
                    <a:pt x="9496" y="8968"/>
                  </a:cubicBezTo>
                  <a:cubicBezTo>
                    <a:pt x="9592" y="9256"/>
                    <a:pt x="9904" y="9760"/>
                    <a:pt x="9904" y="9760"/>
                  </a:cubicBezTo>
                  <a:lnTo>
                    <a:pt x="9904" y="11150"/>
                  </a:lnTo>
                  <a:cubicBezTo>
                    <a:pt x="9904" y="11150"/>
                    <a:pt x="9305" y="11462"/>
                    <a:pt x="8801" y="11750"/>
                  </a:cubicBezTo>
                  <a:lnTo>
                    <a:pt x="8801" y="11654"/>
                  </a:lnTo>
                  <a:cubicBezTo>
                    <a:pt x="8801" y="10359"/>
                    <a:pt x="8106" y="9160"/>
                    <a:pt x="7195" y="8369"/>
                  </a:cubicBezTo>
                  <a:cubicBezTo>
                    <a:pt x="3502" y="9856"/>
                    <a:pt x="600" y="12949"/>
                    <a:pt x="600" y="12949"/>
                  </a:cubicBezTo>
                  <a:cubicBezTo>
                    <a:pt x="2399" y="10647"/>
                    <a:pt x="5492" y="8753"/>
                    <a:pt x="6691" y="8057"/>
                  </a:cubicBezTo>
                  <a:cubicBezTo>
                    <a:pt x="5996" y="7650"/>
                    <a:pt x="5204" y="7362"/>
                    <a:pt x="4389" y="7362"/>
                  </a:cubicBezTo>
                  <a:cubicBezTo>
                    <a:pt x="3909" y="7362"/>
                    <a:pt x="3502" y="7458"/>
                    <a:pt x="3094" y="7554"/>
                  </a:cubicBezTo>
                  <a:cubicBezTo>
                    <a:pt x="2495" y="8465"/>
                    <a:pt x="1200" y="10359"/>
                    <a:pt x="600" y="12757"/>
                  </a:cubicBezTo>
                  <a:cubicBezTo>
                    <a:pt x="600" y="12757"/>
                    <a:pt x="600" y="10767"/>
                    <a:pt x="2591" y="7769"/>
                  </a:cubicBezTo>
                  <a:lnTo>
                    <a:pt x="2591" y="7769"/>
                  </a:lnTo>
                  <a:cubicBezTo>
                    <a:pt x="1104" y="8465"/>
                    <a:pt x="1" y="10047"/>
                    <a:pt x="97" y="11750"/>
                  </a:cubicBezTo>
                  <a:cubicBezTo>
                    <a:pt x="97" y="13644"/>
                    <a:pt x="1296" y="15251"/>
                    <a:pt x="2998" y="15850"/>
                  </a:cubicBezTo>
                  <a:cubicBezTo>
                    <a:pt x="3094" y="16042"/>
                    <a:pt x="3190" y="16258"/>
                    <a:pt x="3190" y="16546"/>
                  </a:cubicBezTo>
                  <a:cubicBezTo>
                    <a:pt x="3310" y="16761"/>
                    <a:pt x="3406" y="17049"/>
                    <a:pt x="4005" y="18056"/>
                  </a:cubicBezTo>
                  <a:cubicBezTo>
                    <a:pt x="4605" y="18944"/>
                    <a:pt x="5708" y="19351"/>
                    <a:pt x="5708" y="19351"/>
                  </a:cubicBezTo>
                  <a:cubicBezTo>
                    <a:pt x="5708" y="19351"/>
                    <a:pt x="5396" y="19543"/>
                    <a:pt x="5204" y="20047"/>
                  </a:cubicBezTo>
                  <a:cubicBezTo>
                    <a:pt x="5108" y="20646"/>
                    <a:pt x="5300" y="21941"/>
                    <a:pt x="5396" y="22253"/>
                  </a:cubicBezTo>
                  <a:cubicBezTo>
                    <a:pt x="5396" y="22540"/>
                    <a:pt x="5588" y="22852"/>
                    <a:pt x="5900" y="23044"/>
                  </a:cubicBezTo>
                  <a:cubicBezTo>
                    <a:pt x="6092" y="23356"/>
                    <a:pt x="6307" y="23547"/>
                    <a:pt x="6691" y="24339"/>
                  </a:cubicBezTo>
                  <a:cubicBezTo>
                    <a:pt x="7099" y="25250"/>
                    <a:pt x="7986" y="26737"/>
                    <a:pt x="8705" y="27552"/>
                  </a:cubicBezTo>
                  <a:cubicBezTo>
                    <a:pt x="9401" y="28439"/>
                    <a:pt x="10288" y="30549"/>
                    <a:pt x="10288" y="30549"/>
                  </a:cubicBezTo>
                  <a:lnTo>
                    <a:pt x="10288" y="30741"/>
                  </a:lnTo>
                  <a:lnTo>
                    <a:pt x="10288" y="31029"/>
                  </a:lnTo>
                  <a:cubicBezTo>
                    <a:pt x="10288" y="31029"/>
                    <a:pt x="10192" y="31029"/>
                    <a:pt x="10096" y="31149"/>
                  </a:cubicBezTo>
                  <a:cubicBezTo>
                    <a:pt x="9904" y="31341"/>
                    <a:pt x="10000" y="31532"/>
                    <a:pt x="9904" y="31748"/>
                  </a:cubicBezTo>
                  <a:cubicBezTo>
                    <a:pt x="9784" y="31940"/>
                    <a:pt x="9185" y="32228"/>
                    <a:pt x="8801" y="32539"/>
                  </a:cubicBezTo>
                  <a:cubicBezTo>
                    <a:pt x="8393" y="32827"/>
                    <a:pt x="7602" y="33043"/>
                    <a:pt x="7602" y="33043"/>
                  </a:cubicBezTo>
                  <a:cubicBezTo>
                    <a:pt x="7430" y="33030"/>
                    <a:pt x="7265" y="33024"/>
                    <a:pt x="7110" y="33024"/>
                  </a:cubicBezTo>
                  <a:cubicBezTo>
                    <a:pt x="6101" y="33024"/>
                    <a:pt x="5466" y="33276"/>
                    <a:pt x="5300" y="33547"/>
                  </a:cubicBezTo>
                  <a:cubicBezTo>
                    <a:pt x="5108" y="33738"/>
                    <a:pt x="5204" y="34026"/>
                    <a:pt x="5204" y="34026"/>
                  </a:cubicBezTo>
                  <a:cubicBezTo>
                    <a:pt x="5588" y="34745"/>
                    <a:pt x="6187" y="35345"/>
                    <a:pt x="7506" y="35441"/>
                  </a:cubicBezTo>
                  <a:cubicBezTo>
                    <a:pt x="7751" y="35459"/>
                    <a:pt x="7981" y="35467"/>
                    <a:pt x="8198" y="35467"/>
                  </a:cubicBezTo>
                  <a:cubicBezTo>
                    <a:pt x="9130" y="35467"/>
                    <a:pt x="9820" y="35322"/>
                    <a:pt x="10384" y="35225"/>
                  </a:cubicBezTo>
                  <a:cubicBezTo>
                    <a:pt x="10555" y="35198"/>
                    <a:pt x="10785" y="35186"/>
                    <a:pt x="11054" y="35186"/>
                  </a:cubicBezTo>
                  <a:cubicBezTo>
                    <a:pt x="11727" y="35186"/>
                    <a:pt x="12645" y="35259"/>
                    <a:pt x="13501" y="35345"/>
                  </a:cubicBezTo>
                  <a:cubicBezTo>
                    <a:pt x="14580" y="35345"/>
                    <a:pt x="14796" y="35033"/>
                    <a:pt x="14796" y="35033"/>
                  </a:cubicBezTo>
                  <a:lnTo>
                    <a:pt x="14796" y="34338"/>
                  </a:lnTo>
                  <a:cubicBezTo>
                    <a:pt x="14796" y="34242"/>
                    <a:pt x="14700" y="34146"/>
                    <a:pt x="14700" y="34146"/>
                  </a:cubicBezTo>
                  <a:cubicBezTo>
                    <a:pt x="14700" y="33139"/>
                    <a:pt x="14292" y="32132"/>
                    <a:pt x="14100" y="31748"/>
                  </a:cubicBezTo>
                  <a:cubicBezTo>
                    <a:pt x="13978" y="31462"/>
                    <a:pt x="13763" y="31401"/>
                    <a:pt x="13600" y="31401"/>
                  </a:cubicBezTo>
                  <a:cubicBezTo>
                    <a:pt x="13475" y="31401"/>
                    <a:pt x="13381" y="31436"/>
                    <a:pt x="13381" y="31436"/>
                  </a:cubicBezTo>
                  <a:lnTo>
                    <a:pt x="13093" y="30837"/>
                  </a:lnTo>
                  <a:cubicBezTo>
                    <a:pt x="12901" y="30429"/>
                    <a:pt x="11894" y="27648"/>
                    <a:pt x="11798" y="27240"/>
                  </a:cubicBezTo>
                  <a:cubicBezTo>
                    <a:pt x="11702" y="26833"/>
                    <a:pt x="11487" y="25945"/>
                    <a:pt x="11487" y="25945"/>
                  </a:cubicBezTo>
                  <a:cubicBezTo>
                    <a:pt x="11547" y="25938"/>
                    <a:pt x="11609" y="25935"/>
                    <a:pt x="11672" y="25935"/>
                  </a:cubicBezTo>
                  <a:cubicBezTo>
                    <a:pt x="12456" y="25935"/>
                    <a:pt x="13381" y="26449"/>
                    <a:pt x="13381" y="26449"/>
                  </a:cubicBezTo>
                  <a:cubicBezTo>
                    <a:pt x="13501" y="26952"/>
                    <a:pt x="14196" y="28439"/>
                    <a:pt x="14580" y="29230"/>
                  </a:cubicBezTo>
                  <a:cubicBezTo>
                    <a:pt x="14892" y="30046"/>
                    <a:pt x="15779" y="31748"/>
                    <a:pt x="15995" y="32444"/>
                  </a:cubicBezTo>
                  <a:cubicBezTo>
                    <a:pt x="16282" y="33043"/>
                    <a:pt x="16498" y="34434"/>
                    <a:pt x="16498" y="34434"/>
                  </a:cubicBezTo>
                  <a:lnTo>
                    <a:pt x="16378" y="34626"/>
                  </a:lnTo>
                  <a:lnTo>
                    <a:pt x="16378" y="35225"/>
                  </a:lnTo>
                  <a:cubicBezTo>
                    <a:pt x="16378" y="35225"/>
                    <a:pt x="16187" y="35345"/>
                    <a:pt x="16091" y="35441"/>
                  </a:cubicBezTo>
                  <a:cubicBezTo>
                    <a:pt x="15995" y="35537"/>
                    <a:pt x="15995" y="36328"/>
                    <a:pt x="15995" y="36328"/>
                  </a:cubicBezTo>
                  <a:cubicBezTo>
                    <a:pt x="15083" y="36928"/>
                    <a:pt x="14484" y="38031"/>
                    <a:pt x="14292" y="38342"/>
                  </a:cubicBezTo>
                  <a:cubicBezTo>
                    <a:pt x="14100" y="38630"/>
                    <a:pt x="12997" y="39325"/>
                    <a:pt x="12590" y="39637"/>
                  </a:cubicBezTo>
                  <a:cubicBezTo>
                    <a:pt x="12182" y="39925"/>
                    <a:pt x="12086" y="40428"/>
                    <a:pt x="12182" y="40740"/>
                  </a:cubicBezTo>
                  <a:cubicBezTo>
                    <a:pt x="12182" y="41010"/>
                    <a:pt x="13239" y="41830"/>
                    <a:pt x="15114" y="41830"/>
                  </a:cubicBezTo>
                  <a:cubicBezTo>
                    <a:pt x="15237" y="41830"/>
                    <a:pt x="15362" y="41827"/>
                    <a:pt x="15491" y="41819"/>
                  </a:cubicBezTo>
                  <a:cubicBezTo>
                    <a:pt x="17577" y="41819"/>
                    <a:pt x="18081" y="40836"/>
                    <a:pt x="18297" y="40620"/>
                  </a:cubicBezTo>
                  <a:cubicBezTo>
                    <a:pt x="18393" y="40524"/>
                    <a:pt x="18680" y="40524"/>
                    <a:pt x="18680" y="40524"/>
                  </a:cubicBezTo>
                  <a:cubicBezTo>
                    <a:pt x="20575" y="39925"/>
                    <a:pt x="20790" y="39541"/>
                    <a:pt x="20790" y="39541"/>
                  </a:cubicBezTo>
                  <a:lnTo>
                    <a:pt x="20790" y="39038"/>
                  </a:lnTo>
                  <a:lnTo>
                    <a:pt x="20575" y="38822"/>
                  </a:lnTo>
                  <a:lnTo>
                    <a:pt x="20575" y="37527"/>
                  </a:lnTo>
                  <a:cubicBezTo>
                    <a:pt x="20479" y="37143"/>
                    <a:pt x="20191" y="36136"/>
                    <a:pt x="20095" y="35825"/>
                  </a:cubicBezTo>
                  <a:cubicBezTo>
                    <a:pt x="19975" y="35441"/>
                    <a:pt x="19280" y="35345"/>
                    <a:pt x="19280" y="35345"/>
                  </a:cubicBezTo>
                  <a:lnTo>
                    <a:pt x="18992" y="34745"/>
                  </a:lnTo>
                  <a:lnTo>
                    <a:pt x="18776" y="31748"/>
                  </a:lnTo>
                  <a:cubicBezTo>
                    <a:pt x="18680" y="30142"/>
                    <a:pt x="18584" y="28439"/>
                    <a:pt x="18584" y="28439"/>
                  </a:cubicBezTo>
                  <a:lnTo>
                    <a:pt x="18584" y="28439"/>
                  </a:lnTo>
                  <a:cubicBezTo>
                    <a:pt x="19496" y="29134"/>
                    <a:pt x="20383" y="29350"/>
                    <a:pt x="22181" y="29350"/>
                  </a:cubicBezTo>
                  <a:cubicBezTo>
                    <a:pt x="24075" y="29230"/>
                    <a:pt x="24987" y="28631"/>
                    <a:pt x="25970" y="27432"/>
                  </a:cubicBezTo>
                  <a:cubicBezTo>
                    <a:pt x="26977" y="26233"/>
                    <a:pt x="26689" y="24650"/>
                    <a:pt x="26473" y="24147"/>
                  </a:cubicBezTo>
                  <a:cubicBezTo>
                    <a:pt x="26186" y="23739"/>
                    <a:pt x="25970" y="22948"/>
                    <a:pt x="25970" y="22948"/>
                  </a:cubicBezTo>
                  <a:cubicBezTo>
                    <a:pt x="26282" y="22253"/>
                    <a:pt x="25682" y="22037"/>
                    <a:pt x="25682" y="22037"/>
                  </a:cubicBezTo>
                  <a:cubicBezTo>
                    <a:pt x="25970" y="21557"/>
                    <a:pt x="25083" y="21341"/>
                    <a:pt x="25083" y="21341"/>
                  </a:cubicBezTo>
                  <a:cubicBezTo>
                    <a:pt x="25083" y="21150"/>
                    <a:pt x="24675" y="20838"/>
                    <a:pt x="24675" y="20838"/>
                  </a:cubicBezTo>
                  <a:cubicBezTo>
                    <a:pt x="24675" y="20454"/>
                    <a:pt x="24291" y="20454"/>
                    <a:pt x="24171" y="20358"/>
                  </a:cubicBezTo>
                  <a:cubicBezTo>
                    <a:pt x="24075" y="20238"/>
                    <a:pt x="24075" y="19855"/>
                    <a:pt x="24075" y="19855"/>
                  </a:cubicBezTo>
                  <a:cubicBezTo>
                    <a:pt x="23980" y="18440"/>
                    <a:pt x="23572" y="18752"/>
                    <a:pt x="23284" y="18440"/>
                  </a:cubicBezTo>
                  <a:cubicBezTo>
                    <a:pt x="23092" y="18152"/>
                    <a:pt x="21678" y="15347"/>
                    <a:pt x="19879" y="12757"/>
                  </a:cubicBezTo>
                  <a:cubicBezTo>
                    <a:pt x="18081" y="10167"/>
                    <a:pt x="17793" y="9856"/>
                    <a:pt x="16978" y="8968"/>
                  </a:cubicBezTo>
                  <a:cubicBezTo>
                    <a:pt x="16282" y="8153"/>
                    <a:pt x="14988" y="8153"/>
                    <a:pt x="14988" y="8153"/>
                  </a:cubicBezTo>
                  <a:cubicBezTo>
                    <a:pt x="14988" y="8153"/>
                    <a:pt x="14796" y="7961"/>
                    <a:pt x="14580" y="7769"/>
                  </a:cubicBezTo>
                  <a:cubicBezTo>
                    <a:pt x="14529" y="7655"/>
                    <a:pt x="14451" y="7628"/>
                    <a:pt x="14390" y="7628"/>
                  </a:cubicBezTo>
                  <a:cubicBezTo>
                    <a:pt x="14335" y="7628"/>
                    <a:pt x="14292" y="7650"/>
                    <a:pt x="14292" y="7650"/>
                  </a:cubicBezTo>
                  <a:lnTo>
                    <a:pt x="14196" y="7362"/>
                  </a:lnTo>
                  <a:cubicBezTo>
                    <a:pt x="14196" y="7362"/>
                    <a:pt x="14388" y="7266"/>
                    <a:pt x="14388" y="7050"/>
                  </a:cubicBezTo>
                  <a:cubicBezTo>
                    <a:pt x="14484" y="6762"/>
                    <a:pt x="14292" y="6570"/>
                    <a:pt x="14292" y="6451"/>
                  </a:cubicBezTo>
                  <a:cubicBezTo>
                    <a:pt x="14292" y="6355"/>
                    <a:pt x="14484" y="5971"/>
                    <a:pt x="14796" y="5060"/>
                  </a:cubicBezTo>
                  <a:cubicBezTo>
                    <a:pt x="14796" y="4868"/>
                    <a:pt x="14796" y="4772"/>
                    <a:pt x="14892" y="4556"/>
                  </a:cubicBezTo>
                  <a:cubicBezTo>
                    <a:pt x="14988" y="3957"/>
                    <a:pt x="14988" y="3357"/>
                    <a:pt x="14892" y="2758"/>
                  </a:cubicBezTo>
                  <a:cubicBezTo>
                    <a:pt x="14484" y="1559"/>
                    <a:pt x="13501" y="576"/>
                    <a:pt x="12302" y="264"/>
                  </a:cubicBezTo>
                  <a:cubicBezTo>
                    <a:pt x="12003" y="207"/>
                    <a:pt x="11695" y="192"/>
                    <a:pt x="11381" y="192"/>
                  </a:cubicBezTo>
                  <a:cubicBezTo>
                    <a:pt x="11049" y="192"/>
                    <a:pt x="10710" y="209"/>
                    <a:pt x="10367" y="209"/>
                  </a:cubicBezTo>
                  <a:cubicBezTo>
                    <a:pt x="9945" y="209"/>
                    <a:pt x="9517" y="184"/>
                    <a:pt x="9089" y="72"/>
                  </a:cubicBezTo>
                  <a:cubicBezTo>
                    <a:pt x="9041" y="24"/>
                    <a:pt x="8969" y="0"/>
                    <a:pt x="889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7" name="Google Shape;2657;p70"/>
          <p:cNvGrpSpPr/>
          <p:nvPr/>
        </p:nvGrpSpPr>
        <p:grpSpPr>
          <a:xfrm>
            <a:off x="4672205" y="3254971"/>
            <a:ext cx="975736" cy="1049315"/>
            <a:chOff x="5090650" y="6550400"/>
            <a:chExt cx="993925" cy="1068875"/>
          </a:xfrm>
        </p:grpSpPr>
        <p:sp>
          <p:nvSpPr>
            <p:cNvPr id="2658" name="Google Shape;2658;p70"/>
            <p:cNvSpPr/>
            <p:nvPr/>
          </p:nvSpPr>
          <p:spPr>
            <a:xfrm>
              <a:off x="5090650" y="6550400"/>
              <a:ext cx="993925" cy="1068875"/>
            </a:xfrm>
            <a:custGeom>
              <a:avLst/>
              <a:gdLst/>
              <a:ahLst/>
              <a:cxnLst/>
              <a:rect l="l" t="t" r="r" b="b"/>
              <a:pathLst>
                <a:path w="39757" h="42755" extrusionOk="0">
                  <a:moveTo>
                    <a:pt x="20886" y="25370"/>
                  </a:moveTo>
                  <a:lnTo>
                    <a:pt x="20886" y="25489"/>
                  </a:lnTo>
                  <a:cubicBezTo>
                    <a:pt x="20982" y="25489"/>
                    <a:pt x="20982" y="25585"/>
                    <a:pt x="21078" y="25681"/>
                  </a:cubicBezTo>
                  <a:lnTo>
                    <a:pt x="21078" y="26185"/>
                  </a:lnTo>
                  <a:cubicBezTo>
                    <a:pt x="21174" y="26377"/>
                    <a:pt x="21174" y="26473"/>
                    <a:pt x="21174" y="26569"/>
                  </a:cubicBezTo>
                  <a:cubicBezTo>
                    <a:pt x="20982" y="26784"/>
                    <a:pt x="20790" y="26976"/>
                    <a:pt x="20574" y="27288"/>
                  </a:cubicBezTo>
                  <a:cubicBezTo>
                    <a:pt x="20670" y="26688"/>
                    <a:pt x="20790" y="26089"/>
                    <a:pt x="20886" y="25370"/>
                  </a:cubicBezTo>
                  <a:close/>
                  <a:moveTo>
                    <a:pt x="7002" y="0"/>
                  </a:moveTo>
                  <a:cubicBezTo>
                    <a:pt x="6403" y="0"/>
                    <a:pt x="5899" y="96"/>
                    <a:pt x="5396" y="312"/>
                  </a:cubicBezTo>
                  <a:cubicBezTo>
                    <a:pt x="5204" y="312"/>
                    <a:pt x="4700" y="504"/>
                    <a:pt x="4101" y="1007"/>
                  </a:cubicBezTo>
                  <a:cubicBezTo>
                    <a:pt x="3501" y="1391"/>
                    <a:pt x="2998" y="1990"/>
                    <a:pt x="2686" y="2590"/>
                  </a:cubicBezTo>
                  <a:cubicBezTo>
                    <a:pt x="2206" y="3501"/>
                    <a:pt x="2087" y="4388"/>
                    <a:pt x="1991" y="5203"/>
                  </a:cubicBezTo>
                  <a:cubicBezTo>
                    <a:pt x="1991" y="5587"/>
                    <a:pt x="1799" y="6498"/>
                    <a:pt x="2494" y="7194"/>
                  </a:cubicBezTo>
                  <a:cubicBezTo>
                    <a:pt x="2590" y="7194"/>
                    <a:pt x="2590" y="7290"/>
                    <a:pt x="2686" y="7290"/>
                  </a:cubicBezTo>
                  <a:lnTo>
                    <a:pt x="2686" y="7505"/>
                  </a:lnTo>
                  <a:cubicBezTo>
                    <a:pt x="2590" y="7601"/>
                    <a:pt x="2494" y="7793"/>
                    <a:pt x="2398" y="7889"/>
                  </a:cubicBezTo>
                  <a:cubicBezTo>
                    <a:pt x="1799" y="8704"/>
                    <a:pt x="1607" y="9088"/>
                    <a:pt x="1487" y="9903"/>
                  </a:cubicBezTo>
                  <a:cubicBezTo>
                    <a:pt x="1391" y="10287"/>
                    <a:pt x="1391" y="10791"/>
                    <a:pt x="1487" y="11294"/>
                  </a:cubicBezTo>
                  <a:lnTo>
                    <a:pt x="1487" y="11798"/>
                  </a:lnTo>
                  <a:cubicBezTo>
                    <a:pt x="1391" y="12085"/>
                    <a:pt x="1295" y="12301"/>
                    <a:pt x="1295" y="12493"/>
                  </a:cubicBezTo>
                  <a:cubicBezTo>
                    <a:pt x="1199" y="12901"/>
                    <a:pt x="1295" y="13380"/>
                    <a:pt x="1607" y="13788"/>
                  </a:cubicBezTo>
                  <a:cubicBezTo>
                    <a:pt x="1703" y="14291"/>
                    <a:pt x="1799" y="15179"/>
                    <a:pt x="1799" y="15898"/>
                  </a:cubicBezTo>
                  <a:cubicBezTo>
                    <a:pt x="1895" y="16282"/>
                    <a:pt x="1895" y="16497"/>
                    <a:pt x="1895" y="16689"/>
                  </a:cubicBezTo>
                  <a:cubicBezTo>
                    <a:pt x="1895" y="16785"/>
                    <a:pt x="1991" y="16881"/>
                    <a:pt x="1991" y="16881"/>
                  </a:cubicBezTo>
                  <a:cubicBezTo>
                    <a:pt x="1991" y="16881"/>
                    <a:pt x="1991" y="16977"/>
                    <a:pt x="1895" y="17193"/>
                  </a:cubicBezTo>
                  <a:lnTo>
                    <a:pt x="1799" y="17481"/>
                  </a:lnTo>
                  <a:cubicBezTo>
                    <a:pt x="1607" y="18080"/>
                    <a:pt x="1487" y="18680"/>
                    <a:pt x="1607" y="19687"/>
                  </a:cubicBezTo>
                  <a:cubicBezTo>
                    <a:pt x="1607" y="20190"/>
                    <a:pt x="1607" y="22084"/>
                    <a:pt x="1799" y="23691"/>
                  </a:cubicBezTo>
                  <a:cubicBezTo>
                    <a:pt x="1991" y="25274"/>
                    <a:pt x="2087" y="26377"/>
                    <a:pt x="2087" y="26784"/>
                  </a:cubicBezTo>
                  <a:lnTo>
                    <a:pt x="2087" y="27384"/>
                  </a:lnTo>
                  <a:cubicBezTo>
                    <a:pt x="1895" y="27672"/>
                    <a:pt x="1703" y="28079"/>
                    <a:pt x="1703" y="28583"/>
                  </a:cubicBezTo>
                  <a:cubicBezTo>
                    <a:pt x="1199" y="29086"/>
                    <a:pt x="888" y="29782"/>
                    <a:pt x="888" y="30573"/>
                  </a:cubicBezTo>
                  <a:lnTo>
                    <a:pt x="888" y="32683"/>
                  </a:lnTo>
                  <a:cubicBezTo>
                    <a:pt x="288" y="33474"/>
                    <a:pt x="0" y="34362"/>
                    <a:pt x="0" y="35369"/>
                  </a:cubicBezTo>
                  <a:cubicBezTo>
                    <a:pt x="0" y="37958"/>
                    <a:pt x="2087" y="40069"/>
                    <a:pt x="4700" y="40069"/>
                  </a:cubicBezTo>
                  <a:cubicBezTo>
                    <a:pt x="7290" y="40069"/>
                    <a:pt x="9400" y="37958"/>
                    <a:pt x="9400" y="35369"/>
                  </a:cubicBezTo>
                  <a:cubicBezTo>
                    <a:pt x="9400" y="34362"/>
                    <a:pt x="9088" y="33378"/>
                    <a:pt x="8489" y="32683"/>
                  </a:cubicBezTo>
                  <a:lnTo>
                    <a:pt x="8489" y="30981"/>
                  </a:lnTo>
                  <a:cubicBezTo>
                    <a:pt x="8585" y="30669"/>
                    <a:pt x="8585" y="30381"/>
                    <a:pt x="8585" y="30165"/>
                  </a:cubicBezTo>
                  <a:lnTo>
                    <a:pt x="8489" y="30165"/>
                  </a:lnTo>
                  <a:cubicBezTo>
                    <a:pt x="8585" y="29566"/>
                    <a:pt x="8393" y="29086"/>
                    <a:pt x="8201" y="28775"/>
                  </a:cubicBezTo>
                  <a:lnTo>
                    <a:pt x="8201" y="28679"/>
                  </a:lnTo>
                  <a:cubicBezTo>
                    <a:pt x="8081" y="28367"/>
                    <a:pt x="7985" y="27887"/>
                    <a:pt x="7482" y="27480"/>
                  </a:cubicBezTo>
                  <a:cubicBezTo>
                    <a:pt x="7290" y="27288"/>
                    <a:pt x="7002" y="27168"/>
                    <a:pt x="6786" y="27168"/>
                  </a:cubicBezTo>
                  <a:cubicBezTo>
                    <a:pt x="6786" y="27168"/>
                    <a:pt x="6786" y="27072"/>
                    <a:pt x="6690" y="27072"/>
                  </a:cubicBezTo>
                  <a:lnTo>
                    <a:pt x="6595" y="27072"/>
                  </a:lnTo>
                  <a:cubicBezTo>
                    <a:pt x="6499" y="26473"/>
                    <a:pt x="6499" y="24674"/>
                    <a:pt x="6786" y="24171"/>
                  </a:cubicBezTo>
                  <a:cubicBezTo>
                    <a:pt x="7098" y="23092"/>
                    <a:pt x="7194" y="21989"/>
                    <a:pt x="7290" y="20694"/>
                  </a:cubicBezTo>
                  <a:cubicBezTo>
                    <a:pt x="7386" y="19375"/>
                    <a:pt x="7290" y="18680"/>
                    <a:pt x="7290" y="18176"/>
                  </a:cubicBezTo>
                  <a:cubicBezTo>
                    <a:pt x="7290" y="17984"/>
                    <a:pt x="7290" y="17385"/>
                    <a:pt x="7386" y="16785"/>
                  </a:cubicBezTo>
                  <a:cubicBezTo>
                    <a:pt x="8081" y="17696"/>
                    <a:pt x="8896" y="18584"/>
                    <a:pt x="9688" y="19183"/>
                  </a:cubicBezTo>
                  <a:cubicBezTo>
                    <a:pt x="10479" y="19783"/>
                    <a:pt x="11079" y="20094"/>
                    <a:pt x="11390" y="20286"/>
                  </a:cubicBezTo>
                  <a:cubicBezTo>
                    <a:pt x="11582" y="20478"/>
                    <a:pt x="11798" y="20574"/>
                    <a:pt x="11798" y="20574"/>
                  </a:cubicBezTo>
                  <a:cubicBezTo>
                    <a:pt x="12086" y="20981"/>
                    <a:pt x="12182" y="21173"/>
                    <a:pt x="12397" y="21389"/>
                  </a:cubicBezTo>
                  <a:cubicBezTo>
                    <a:pt x="12493" y="21773"/>
                    <a:pt x="12781" y="22876"/>
                    <a:pt x="13692" y="23787"/>
                  </a:cubicBezTo>
                  <a:cubicBezTo>
                    <a:pt x="14483" y="24674"/>
                    <a:pt x="15083" y="25082"/>
                    <a:pt x="15395" y="25370"/>
                  </a:cubicBezTo>
                  <a:lnTo>
                    <a:pt x="15491" y="25489"/>
                  </a:lnTo>
                  <a:cubicBezTo>
                    <a:pt x="15586" y="25585"/>
                    <a:pt x="15586" y="25585"/>
                    <a:pt x="15682" y="25681"/>
                  </a:cubicBezTo>
                  <a:lnTo>
                    <a:pt x="15682" y="28079"/>
                  </a:lnTo>
                  <a:lnTo>
                    <a:pt x="15778" y="28966"/>
                  </a:lnTo>
                  <a:cubicBezTo>
                    <a:pt x="15778" y="28966"/>
                    <a:pt x="15682" y="28966"/>
                    <a:pt x="15586" y="29086"/>
                  </a:cubicBezTo>
                  <a:cubicBezTo>
                    <a:pt x="14196" y="29782"/>
                    <a:pt x="13788" y="30285"/>
                    <a:pt x="13596" y="30573"/>
                  </a:cubicBezTo>
                  <a:cubicBezTo>
                    <a:pt x="13596" y="30765"/>
                    <a:pt x="13476" y="30885"/>
                    <a:pt x="13476" y="30981"/>
                  </a:cubicBezTo>
                  <a:cubicBezTo>
                    <a:pt x="13093" y="31484"/>
                    <a:pt x="12877" y="32084"/>
                    <a:pt x="12877" y="32683"/>
                  </a:cubicBezTo>
                  <a:lnTo>
                    <a:pt x="12877" y="34961"/>
                  </a:lnTo>
                  <a:cubicBezTo>
                    <a:pt x="12397" y="35776"/>
                    <a:pt x="11990" y="36759"/>
                    <a:pt x="11990" y="37767"/>
                  </a:cubicBezTo>
                  <a:cubicBezTo>
                    <a:pt x="11990" y="40476"/>
                    <a:pt x="14196" y="42754"/>
                    <a:pt x="16881" y="42754"/>
                  </a:cubicBezTo>
                  <a:cubicBezTo>
                    <a:pt x="19591" y="42754"/>
                    <a:pt x="21869" y="40476"/>
                    <a:pt x="21869" y="37767"/>
                  </a:cubicBezTo>
                  <a:cubicBezTo>
                    <a:pt x="21869" y="36759"/>
                    <a:pt x="21485" y="35776"/>
                    <a:pt x="20886" y="34865"/>
                  </a:cubicBezTo>
                  <a:lnTo>
                    <a:pt x="20886" y="32971"/>
                  </a:lnTo>
                  <a:cubicBezTo>
                    <a:pt x="20886" y="32180"/>
                    <a:pt x="20574" y="31484"/>
                    <a:pt x="19975" y="30885"/>
                  </a:cubicBezTo>
                  <a:cubicBezTo>
                    <a:pt x="20070" y="30669"/>
                    <a:pt x="20070" y="30381"/>
                    <a:pt x="19975" y="30069"/>
                  </a:cubicBezTo>
                  <a:cubicBezTo>
                    <a:pt x="20070" y="29878"/>
                    <a:pt x="20070" y="29686"/>
                    <a:pt x="20190" y="29374"/>
                  </a:cubicBezTo>
                  <a:cubicBezTo>
                    <a:pt x="20190" y="29878"/>
                    <a:pt x="20286" y="30381"/>
                    <a:pt x="20478" y="30765"/>
                  </a:cubicBezTo>
                  <a:cubicBezTo>
                    <a:pt x="20886" y="31364"/>
                    <a:pt x="21773" y="31772"/>
                    <a:pt x="22780" y="31772"/>
                  </a:cubicBezTo>
                  <a:cubicBezTo>
                    <a:pt x="23475" y="31772"/>
                    <a:pt x="24075" y="31676"/>
                    <a:pt x="24770" y="31364"/>
                  </a:cubicBezTo>
                  <a:cubicBezTo>
                    <a:pt x="24986" y="31268"/>
                    <a:pt x="25586" y="30885"/>
                    <a:pt x="25777" y="29782"/>
                  </a:cubicBezTo>
                  <a:cubicBezTo>
                    <a:pt x="25873" y="29182"/>
                    <a:pt x="25873" y="28679"/>
                    <a:pt x="25777" y="28367"/>
                  </a:cubicBezTo>
                  <a:lnTo>
                    <a:pt x="25777" y="28175"/>
                  </a:lnTo>
                  <a:cubicBezTo>
                    <a:pt x="25777" y="28079"/>
                    <a:pt x="25777" y="27887"/>
                    <a:pt x="25873" y="27672"/>
                  </a:cubicBezTo>
                  <a:cubicBezTo>
                    <a:pt x="26281" y="27672"/>
                    <a:pt x="26665" y="27576"/>
                    <a:pt x="27072" y="27384"/>
                  </a:cubicBezTo>
                  <a:cubicBezTo>
                    <a:pt x="27576" y="26976"/>
                    <a:pt x="27983" y="26377"/>
                    <a:pt x="28367" y="25681"/>
                  </a:cubicBezTo>
                  <a:cubicBezTo>
                    <a:pt x="28367" y="25681"/>
                    <a:pt x="28463" y="25585"/>
                    <a:pt x="28463" y="25489"/>
                  </a:cubicBezTo>
                  <a:cubicBezTo>
                    <a:pt x="28871" y="25489"/>
                    <a:pt x="29278" y="25585"/>
                    <a:pt x="29566" y="25585"/>
                  </a:cubicBezTo>
                  <a:cubicBezTo>
                    <a:pt x="29662" y="25585"/>
                    <a:pt x="29878" y="25681"/>
                    <a:pt x="29878" y="25681"/>
                  </a:cubicBezTo>
                  <a:cubicBezTo>
                    <a:pt x="30070" y="25777"/>
                    <a:pt x="30165" y="25873"/>
                    <a:pt x="30669" y="26089"/>
                  </a:cubicBezTo>
                  <a:cubicBezTo>
                    <a:pt x="31173" y="26281"/>
                    <a:pt x="32467" y="26784"/>
                    <a:pt x="32779" y="26880"/>
                  </a:cubicBezTo>
                  <a:lnTo>
                    <a:pt x="32971" y="27072"/>
                  </a:lnTo>
                  <a:cubicBezTo>
                    <a:pt x="32971" y="27072"/>
                    <a:pt x="33067" y="27168"/>
                    <a:pt x="33163" y="27168"/>
                  </a:cubicBezTo>
                  <a:lnTo>
                    <a:pt x="33163" y="27384"/>
                  </a:lnTo>
                  <a:cubicBezTo>
                    <a:pt x="33067" y="27576"/>
                    <a:pt x="33067" y="27767"/>
                    <a:pt x="33067" y="27983"/>
                  </a:cubicBezTo>
                  <a:cubicBezTo>
                    <a:pt x="33067" y="28583"/>
                    <a:pt x="33475" y="28870"/>
                    <a:pt x="33666" y="29086"/>
                  </a:cubicBezTo>
                  <a:lnTo>
                    <a:pt x="33666" y="30069"/>
                  </a:lnTo>
                  <a:cubicBezTo>
                    <a:pt x="33379" y="30477"/>
                    <a:pt x="32971" y="31268"/>
                    <a:pt x="33163" y="32084"/>
                  </a:cubicBezTo>
                  <a:cubicBezTo>
                    <a:pt x="33163" y="32563"/>
                    <a:pt x="33570" y="33163"/>
                    <a:pt x="34266" y="33283"/>
                  </a:cubicBezTo>
                  <a:cubicBezTo>
                    <a:pt x="34266" y="33283"/>
                    <a:pt x="35057" y="33474"/>
                    <a:pt x="36064" y="33474"/>
                  </a:cubicBezTo>
                  <a:cubicBezTo>
                    <a:pt x="37071" y="33474"/>
                    <a:pt x="37863" y="33283"/>
                    <a:pt x="38462" y="32779"/>
                  </a:cubicBezTo>
                  <a:cubicBezTo>
                    <a:pt x="39373" y="31772"/>
                    <a:pt x="39469" y="31077"/>
                    <a:pt x="39565" y="30573"/>
                  </a:cubicBezTo>
                  <a:cubicBezTo>
                    <a:pt x="39565" y="30381"/>
                    <a:pt x="39565" y="30285"/>
                    <a:pt x="39469" y="29782"/>
                  </a:cubicBezTo>
                  <a:cubicBezTo>
                    <a:pt x="39469" y="29374"/>
                    <a:pt x="39373" y="28367"/>
                    <a:pt x="39469" y="28079"/>
                  </a:cubicBezTo>
                  <a:cubicBezTo>
                    <a:pt x="39661" y="26784"/>
                    <a:pt x="39757" y="26089"/>
                    <a:pt x="39661" y="25489"/>
                  </a:cubicBezTo>
                  <a:cubicBezTo>
                    <a:pt x="39565" y="24674"/>
                    <a:pt x="38870" y="23787"/>
                    <a:pt x="38174" y="23475"/>
                  </a:cubicBezTo>
                  <a:cubicBezTo>
                    <a:pt x="37959" y="23379"/>
                    <a:pt x="37671" y="23379"/>
                    <a:pt x="37263" y="23379"/>
                  </a:cubicBezTo>
                  <a:lnTo>
                    <a:pt x="36856" y="23379"/>
                  </a:lnTo>
                  <a:cubicBezTo>
                    <a:pt x="36652" y="23312"/>
                    <a:pt x="36341" y="23244"/>
                    <a:pt x="36032" y="23244"/>
                  </a:cubicBezTo>
                  <a:cubicBezTo>
                    <a:pt x="35904" y="23244"/>
                    <a:pt x="35776" y="23255"/>
                    <a:pt x="35657" y="23283"/>
                  </a:cubicBezTo>
                  <a:cubicBezTo>
                    <a:pt x="35369" y="23092"/>
                    <a:pt x="34961" y="22588"/>
                    <a:pt x="34673" y="22180"/>
                  </a:cubicBezTo>
                  <a:cubicBezTo>
                    <a:pt x="33978" y="21293"/>
                    <a:pt x="33163" y="20286"/>
                    <a:pt x="31364" y="19974"/>
                  </a:cubicBezTo>
                  <a:cubicBezTo>
                    <a:pt x="30573" y="19783"/>
                    <a:pt x="29470" y="19495"/>
                    <a:pt x="28775" y="19279"/>
                  </a:cubicBezTo>
                  <a:cubicBezTo>
                    <a:pt x="28679" y="19087"/>
                    <a:pt x="28583" y="18895"/>
                    <a:pt x="28367" y="18680"/>
                  </a:cubicBezTo>
                  <a:cubicBezTo>
                    <a:pt x="27864" y="18176"/>
                    <a:pt x="26880" y="17385"/>
                    <a:pt x="26281" y="16977"/>
                  </a:cubicBezTo>
                  <a:cubicBezTo>
                    <a:pt x="25777" y="16689"/>
                    <a:pt x="25586" y="16497"/>
                    <a:pt x="25586" y="16378"/>
                  </a:cubicBezTo>
                  <a:cubicBezTo>
                    <a:pt x="25466" y="16282"/>
                    <a:pt x="25178" y="15898"/>
                    <a:pt x="25082" y="15586"/>
                  </a:cubicBezTo>
                  <a:lnTo>
                    <a:pt x="25082" y="15490"/>
                  </a:lnTo>
                  <a:cubicBezTo>
                    <a:pt x="24866" y="14987"/>
                    <a:pt x="24483" y="13884"/>
                    <a:pt x="23380" y="12997"/>
                  </a:cubicBezTo>
                  <a:cubicBezTo>
                    <a:pt x="22468" y="12301"/>
                    <a:pt x="21989" y="11989"/>
                    <a:pt x="21389" y="11798"/>
                  </a:cubicBezTo>
                  <a:cubicBezTo>
                    <a:pt x="21078" y="11702"/>
                    <a:pt x="20790" y="11702"/>
                    <a:pt x="20574" y="11702"/>
                  </a:cubicBezTo>
                  <a:cubicBezTo>
                    <a:pt x="20382" y="11486"/>
                    <a:pt x="20070" y="11102"/>
                    <a:pt x="19975" y="10503"/>
                  </a:cubicBezTo>
                  <a:cubicBezTo>
                    <a:pt x="19783" y="9184"/>
                    <a:pt x="19375" y="8297"/>
                    <a:pt x="18776" y="7290"/>
                  </a:cubicBezTo>
                  <a:cubicBezTo>
                    <a:pt x="18080" y="6187"/>
                    <a:pt x="17577" y="5707"/>
                    <a:pt x="16474" y="5108"/>
                  </a:cubicBezTo>
                  <a:cubicBezTo>
                    <a:pt x="16282" y="4988"/>
                    <a:pt x="16090" y="4988"/>
                    <a:pt x="15994" y="4892"/>
                  </a:cubicBezTo>
                  <a:cubicBezTo>
                    <a:pt x="15395" y="4604"/>
                    <a:pt x="15083" y="4388"/>
                    <a:pt x="14292" y="4292"/>
                  </a:cubicBezTo>
                  <a:cubicBezTo>
                    <a:pt x="13788" y="4196"/>
                    <a:pt x="13476" y="4196"/>
                    <a:pt x="13189" y="4196"/>
                  </a:cubicBezTo>
                  <a:lnTo>
                    <a:pt x="13093" y="4196"/>
                  </a:lnTo>
                  <a:cubicBezTo>
                    <a:pt x="12877" y="4196"/>
                    <a:pt x="12589" y="4196"/>
                    <a:pt x="12086" y="4100"/>
                  </a:cubicBezTo>
                  <a:cubicBezTo>
                    <a:pt x="11678" y="4005"/>
                    <a:pt x="11390" y="4005"/>
                    <a:pt x="11079" y="4005"/>
                  </a:cubicBezTo>
                  <a:cubicBezTo>
                    <a:pt x="10983" y="3597"/>
                    <a:pt x="10887" y="3189"/>
                    <a:pt x="10695" y="2806"/>
                  </a:cubicBezTo>
                  <a:cubicBezTo>
                    <a:pt x="10383" y="1894"/>
                    <a:pt x="9400" y="504"/>
                    <a:pt x="7698" y="96"/>
                  </a:cubicBezTo>
                  <a:lnTo>
                    <a:pt x="7602"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0"/>
            <p:cNvSpPr/>
            <p:nvPr/>
          </p:nvSpPr>
          <p:spPr>
            <a:xfrm>
              <a:off x="5142800" y="6582750"/>
              <a:ext cx="911800" cy="841700"/>
            </a:xfrm>
            <a:custGeom>
              <a:avLst/>
              <a:gdLst/>
              <a:ahLst/>
              <a:cxnLst/>
              <a:rect l="l" t="t" r="r" b="b"/>
              <a:pathLst>
                <a:path w="36472" h="33668" extrusionOk="0">
                  <a:moveTo>
                    <a:pt x="4916" y="1"/>
                  </a:moveTo>
                  <a:cubicBezTo>
                    <a:pt x="4509" y="1"/>
                    <a:pt x="4101" y="1"/>
                    <a:pt x="3597" y="217"/>
                  </a:cubicBezTo>
                  <a:cubicBezTo>
                    <a:pt x="3597" y="217"/>
                    <a:pt x="3214" y="313"/>
                    <a:pt x="2710" y="696"/>
                  </a:cubicBezTo>
                  <a:cubicBezTo>
                    <a:pt x="2302" y="1104"/>
                    <a:pt x="1919" y="1512"/>
                    <a:pt x="1607" y="2015"/>
                  </a:cubicBezTo>
                  <a:cubicBezTo>
                    <a:pt x="1319" y="2615"/>
                    <a:pt x="1199" y="3406"/>
                    <a:pt x="1104" y="4101"/>
                  </a:cubicBezTo>
                  <a:cubicBezTo>
                    <a:pt x="1104" y="4509"/>
                    <a:pt x="1008" y="4893"/>
                    <a:pt x="1319" y="5108"/>
                  </a:cubicBezTo>
                  <a:cubicBezTo>
                    <a:pt x="1415" y="5204"/>
                    <a:pt x="1607" y="5300"/>
                    <a:pt x="1799" y="5300"/>
                  </a:cubicBezTo>
                  <a:lnTo>
                    <a:pt x="1799" y="5396"/>
                  </a:lnTo>
                  <a:cubicBezTo>
                    <a:pt x="1799" y="5396"/>
                    <a:pt x="1703" y="5804"/>
                    <a:pt x="1919" y="6211"/>
                  </a:cubicBezTo>
                  <a:cubicBezTo>
                    <a:pt x="1919" y="6307"/>
                    <a:pt x="2015" y="6403"/>
                    <a:pt x="2207" y="6499"/>
                  </a:cubicBezTo>
                  <a:cubicBezTo>
                    <a:pt x="1919" y="6691"/>
                    <a:pt x="1607" y="6907"/>
                    <a:pt x="1319" y="7410"/>
                  </a:cubicBezTo>
                  <a:cubicBezTo>
                    <a:pt x="816" y="8106"/>
                    <a:pt x="720" y="8298"/>
                    <a:pt x="600" y="8897"/>
                  </a:cubicBezTo>
                  <a:cubicBezTo>
                    <a:pt x="504" y="9401"/>
                    <a:pt x="720" y="10600"/>
                    <a:pt x="600" y="10887"/>
                  </a:cubicBezTo>
                  <a:cubicBezTo>
                    <a:pt x="504" y="11103"/>
                    <a:pt x="408" y="11391"/>
                    <a:pt x="408" y="11487"/>
                  </a:cubicBezTo>
                  <a:cubicBezTo>
                    <a:pt x="408" y="11703"/>
                    <a:pt x="504" y="11990"/>
                    <a:pt x="720" y="12086"/>
                  </a:cubicBezTo>
                  <a:cubicBezTo>
                    <a:pt x="720" y="12086"/>
                    <a:pt x="816" y="13501"/>
                    <a:pt x="912" y="14604"/>
                  </a:cubicBezTo>
                  <a:cubicBezTo>
                    <a:pt x="1008" y="15683"/>
                    <a:pt x="1199" y="15587"/>
                    <a:pt x="912" y="16282"/>
                  </a:cubicBezTo>
                  <a:cubicBezTo>
                    <a:pt x="720" y="17098"/>
                    <a:pt x="600" y="17481"/>
                    <a:pt x="720" y="18393"/>
                  </a:cubicBezTo>
                  <a:cubicBezTo>
                    <a:pt x="720" y="18393"/>
                    <a:pt x="720" y="20599"/>
                    <a:pt x="912" y="22397"/>
                  </a:cubicBezTo>
                  <a:cubicBezTo>
                    <a:pt x="1104" y="24076"/>
                    <a:pt x="1199" y="25083"/>
                    <a:pt x="1199" y="25586"/>
                  </a:cubicBezTo>
                  <a:lnTo>
                    <a:pt x="1199" y="26689"/>
                  </a:lnTo>
                  <a:cubicBezTo>
                    <a:pt x="1199" y="26689"/>
                    <a:pt x="816" y="26881"/>
                    <a:pt x="720" y="27672"/>
                  </a:cubicBezTo>
                  <a:lnTo>
                    <a:pt x="720" y="27984"/>
                  </a:lnTo>
                  <a:lnTo>
                    <a:pt x="600" y="28080"/>
                  </a:lnTo>
                  <a:cubicBezTo>
                    <a:pt x="216" y="28392"/>
                    <a:pt x="1" y="28871"/>
                    <a:pt x="1" y="29375"/>
                  </a:cubicBezTo>
                  <a:lnTo>
                    <a:pt x="1" y="31389"/>
                  </a:lnTo>
                  <a:cubicBezTo>
                    <a:pt x="312" y="31077"/>
                    <a:pt x="720" y="30886"/>
                    <a:pt x="1199" y="30670"/>
                  </a:cubicBezTo>
                  <a:lnTo>
                    <a:pt x="1199" y="29375"/>
                  </a:lnTo>
                  <a:lnTo>
                    <a:pt x="1199" y="29087"/>
                  </a:lnTo>
                  <a:lnTo>
                    <a:pt x="1319" y="29087"/>
                  </a:lnTo>
                  <a:cubicBezTo>
                    <a:pt x="1319" y="29087"/>
                    <a:pt x="1547" y="29390"/>
                    <a:pt x="1951" y="29390"/>
                  </a:cubicBezTo>
                  <a:cubicBezTo>
                    <a:pt x="2001" y="29390"/>
                    <a:pt x="2055" y="29386"/>
                    <a:pt x="2111" y="29375"/>
                  </a:cubicBezTo>
                  <a:cubicBezTo>
                    <a:pt x="2111" y="29375"/>
                    <a:pt x="2169" y="29507"/>
                    <a:pt x="2344" y="29507"/>
                  </a:cubicBezTo>
                  <a:cubicBezTo>
                    <a:pt x="2393" y="29507"/>
                    <a:pt x="2451" y="29497"/>
                    <a:pt x="2518" y="29471"/>
                  </a:cubicBezTo>
                  <a:cubicBezTo>
                    <a:pt x="2518" y="29471"/>
                    <a:pt x="2644" y="29738"/>
                    <a:pt x="2959" y="29738"/>
                  </a:cubicBezTo>
                  <a:cubicBezTo>
                    <a:pt x="3033" y="29738"/>
                    <a:pt x="3118" y="29723"/>
                    <a:pt x="3214" y="29687"/>
                  </a:cubicBezTo>
                  <a:cubicBezTo>
                    <a:pt x="3214" y="29687"/>
                    <a:pt x="3359" y="29832"/>
                    <a:pt x="3566" y="29832"/>
                  </a:cubicBezTo>
                  <a:cubicBezTo>
                    <a:pt x="3695" y="29832"/>
                    <a:pt x="3848" y="29775"/>
                    <a:pt x="4005" y="29591"/>
                  </a:cubicBezTo>
                  <a:cubicBezTo>
                    <a:pt x="4005" y="29591"/>
                    <a:pt x="4101" y="29591"/>
                    <a:pt x="4101" y="29687"/>
                  </a:cubicBezTo>
                  <a:lnTo>
                    <a:pt x="4101" y="30670"/>
                  </a:lnTo>
                  <a:cubicBezTo>
                    <a:pt x="4509" y="30790"/>
                    <a:pt x="4916" y="31077"/>
                    <a:pt x="5204" y="31389"/>
                  </a:cubicBezTo>
                  <a:lnTo>
                    <a:pt x="5204" y="29687"/>
                  </a:lnTo>
                  <a:lnTo>
                    <a:pt x="5204" y="29591"/>
                  </a:lnTo>
                  <a:lnTo>
                    <a:pt x="5300" y="29591"/>
                  </a:lnTo>
                  <a:cubicBezTo>
                    <a:pt x="5300" y="29279"/>
                    <a:pt x="5204" y="29087"/>
                    <a:pt x="5300" y="28775"/>
                  </a:cubicBezTo>
                  <a:cubicBezTo>
                    <a:pt x="5300" y="28488"/>
                    <a:pt x="5108" y="28272"/>
                    <a:pt x="5012" y="27984"/>
                  </a:cubicBezTo>
                  <a:cubicBezTo>
                    <a:pt x="4796" y="27672"/>
                    <a:pt x="4916" y="27385"/>
                    <a:pt x="4700" y="27193"/>
                  </a:cubicBezTo>
                  <a:cubicBezTo>
                    <a:pt x="4413" y="26977"/>
                    <a:pt x="3597" y="26977"/>
                    <a:pt x="3405" y="26282"/>
                  </a:cubicBezTo>
                  <a:cubicBezTo>
                    <a:pt x="3214" y="25682"/>
                    <a:pt x="3214" y="23380"/>
                    <a:pt x="3501" y="22493"/>
                  </a:cubicBezTo>
                  <a:cubicBezTo>
                    <a:pt x="3813" y="21678"/>
                    <a:pt x="3909" y="20790"/>
                    <a:pt x="4005" y="19400"/>
                  </a:cubicBezTo>
                  <a:cubicBezTo>
                    <a:pt x="4101" y="17985"/>
                    <a:pt x="4005" y="17386"/>
                    <a:pt x="4005" y="17098"/>
                  </a:cubicBezTo>
                  <a:cubicBezTo>
                    <a:pt x="4005" y="17098"/>
                    <a:pt x="4197" y="13501"/>
                    <a:pt x="4197" y="12686"/>
                  </a:cubicBezTo>
                  <a:cubicBezTo>
                    <a:pt x="4197" y="12686"/>
                    <a:pt x="4317" y="12302"/>
                    <a:pt x="4317" y="12086"/>
                  </a:cubicBezTo>
                  <a:cubicBezTo>
                    <a:pt x="4317" y="12086"/>
                    <a:pt x="6403" y="15587"/>
                    <a:pt x="8297" y="17002"/>
                  </a:cubicBezTo>
                  <a:cubicBezTo>
                    <a:pt x="10311" y="18393"/>
                    <a:pt x="10599" y="18393"/>
                    <a:pt x="10791" y="18800"/>
                  </a:cubicBezTo>
                  <a:cubicBezTo>
                    <a:pt x="11103" y="19280"/>
                    <a:pt x="11199" y="19400"/>
                    <a:pt x="11294" y="19592"/>
                  </a:cubicBezTo>
                  <a:cubicBezTo>
                    <a:pt x="11390" y="19783"/>
                    <a:pt x="11606" y="20886"/>
                    <a:pt x="12493" y="21798"/>
                  </a:cubicBezTo>
                  <a:cubicBezTo>
                    <a:pt x="13405" y="22685"/>
                    <a:pt x="14004" y="23188"/>
                    <a:pt x="14196" y="23380"/>
                  </a:cubicBezTo>
                  <a:cubicBezTo>
                    <a:pt x="14388" y="23596"/>
                    <a:pt x="14795" y="23884"/>
                    <a:pt x="14795" y="23884"/>
                  </a:cubicBezTo>
                  <a:lnTo>
                    <a:pt x="14795" y="26881"/>
                  </a:lnTo>
                  <a:cubicBezTo>
                    <a:pt x="14891" y="27289"/>
                    <a:pt x="14891" y="27984"/>
                    <a:pt x="14891" y="27984"/>
                  </a:cubicBezTo>
                  <a:cubicBezTo>
                    <a:pt x="14891" y="27984"/>
                    <a:pt x="14795" y="28584"/>
                    <a:pt x="14100" y="28871"/>
                  </a:cubicBezTo>
                  <a:cubicBezTo>
                    <a:pt x="13309" y="29279"/>
                    <a:pt x="12805" y="29687"/>
                    <a:pt x="12589" y="29974"/>
                  </a:cubicBezTo>
                  <a:cubicBezTo>
                    <a:pt x="12589" y="30070"/>
                    <a:pt x="12493" y="30190"/>
                    <a:pt x="12493" y="30286"/>
                  </a:cubicBezTo>
                  <a:cubicBezTo>
                    <a:pt x="12206" y="30574"/>
                    <a:pt x="11990" y="30981"/>
                    <a:pt x="11990" y="31485"/>
                  </a:cubicBezTo>
                  <a:lnTo>
                    <a:pt x="11990" y="33667"/>
                  </a:lnTo>
                  <a:cubicBezTo>
                    <a:pt x="12397" y="33379"/>
                    <a:pt x="12805" y="33068"/>
                    <a:pt x="13309" y="32876"/>
                  </a:cubicBezTo>
                  <a:lnTo>
                    <a:pt x="13309" y="31773"/>
                  </a:lnTo>
                  <a:cubicBezTo>
                    <a:pt x="13500" y="31773"/>
                    <a:pt x="13596" y="31677"/>
                    <a:pt x="13596" y="31677"/>
                  </a:cubicBezTo>
                  <a:cubicBezTo>
                    <a:pt x="13596" y="31677"/>
                    <a:pt x="13716" y="31833"/>
                    <a:pt x="13897" y="31833"/>
                  </a:cubicBezTo>
                  <a:cubicBezTo>
                    <a:pt x="14009" y="31833"/>
                    <a:pt x="14145" y="31773"/>
                    <a:pt x="14292" y="31581"/>
                  </a:cubicBezTo>
                  <a:cubicBezTo>
                    <a:pt x="14292" y="31581"/>
                    <a:pt x="14505" y="31794"/>
                    <a:pt x="14777" y="31794"/>
                  </a:cubicBezTo>
                  <a:cubicBezTo>
                    <a:pt x="14882" y="31794"/>
                    <a:pt x="14994" y="31763"/>
                    <a:pt x="15107" y="31677"/>
                  </a:cubicBezTo>
                  <a:cubicBezTo>
                    <a:pt x="15107" y="31677"/>
                    <a:pt x="15202" y="31875"/>
                    <a:pt x="15397" y="31875"/>
                  </a:cubicBezTo>
                  <a:cubicBezTo>
                    <a:pt x="15541" y="31875"/>
                    <a:pt x="15739" y="31766"/>
                    <a:pt x="15994" y="31389"/>
                  </a:cubicBezTo>
                  <a:cubicBezTo>
                    <a:pt x="16186" y="31389"/>
                    <a:pt x="16402" y="31581"/>
                    <a:pt x="16402" y="31773"/>
                  </a:cubicBezTo>
                  <a:lnTo>
                    <a:pt x="16402" y="32876"/>
                  </a:lnTo>
                  <a:cubicBezTo>
                    <a:pt x="16786" y="33068"/>
                    <a:pt x="17193" y="33283"/>
                    <a:pt x="17601" y="33667"/>
                  </a:cubicBezTo>
                  <a:lnTo>
                    <a:pt x="17601" y="31773"/>
                  </a:lnTo>
                  <a:cubicBezTo>
                    <a:pt x="17601" y="31077"/>
                    <a:pt x="17193" y="30478"/>
                    <a:pt x="16498" y="30190"/>
                  </a:cubicBezTo>
                  <a:cubicBezTo>
                    <a:pt x="16690" y="29878"/>
                    <a:pt x="16786" y="29471"/>
                    <a:pt x="16690" y="28775"/>
                  </a:cubicBezTo>
                  <a:cubicBezTo>
                    <a:pt x="16690" y="28775"/>
                    <a:pt x="16786" y="28392"/>
                    <a:pt x="17097" y="27385"/>
                  </a:cubicBezTo>
                  <a:cubicBezTo>
                    <a:pt x="17289" y="26378"/>
                    <a:pt x="17505" y="24891"/>
                    <a:pt x="17601" y="23284"/>
                  </a:cubicBezTo>
                  <a:lnTo>
                    <a:pt x="18104" y="22685"/>
                  </a:lnTo>
                  <a:cubicBezTo>
                    <a:pt x="18104" y="22685"/>
                    <a:pt x="19183" y="23092"/>
                    <a:pt x="19495" y="23284"/>
                  </a:cubicBezTo>
                  <a:cubicBezTo>
                    <a:pt x="19783" y="23476"/>
                    <a:pt x="20286" y="24076"/>
                    <a:pt x="20286" y="24076"/>
                  </a:cubicBezTo>
                  <a:cubicBezTo>
                    <a:pt x="20286" y="24076"/>
                    <a:pt x="20191" y="24387"/>
                    <a:pt x="20191" y="24891"/>
                  </a:cubicBezTo>
                  <a:cubicBezTo>
                    <a:pt x="20286" y="25275"/>
                    <a:pt x="20286" y="25682"/>
                    <a:pt x="20191" y="25874"/>
                  </a:cubicBezTo>
                  <a:cubicBezTo>
                    <a:pt x="19999" y="26186"/>
                    <a:pt x="19303" y="26689"/>
                    <a:pt x="19303" y="27385"/>
                  </a:cubicBezTo>
                  <a:cubicBezTo>
                    <a:pt x="19183" y="27984"/>
                    <a:pt x="19303" y="28679"/>
                    <a:pt x="19495" y="28991"/>
                  </a:cubicBezTo>
                  <a:cubicBezTo>
                    <a:pt x="19557" y="29116"/>
                    <a:pt x="20045" y="29372"/>
                    <a:pt x="20786" y="29372"/>
                  </a:cubicBezTo>
                  <a:cubicBezTo>
                    <a:pt x="21186" y="29372"/>
                    <a:pt x="21660" y="29297"/>
                    <a:pt x="22181" y="29087"/>
                  </a:cubicBezTo>
                  <a:cubicBezTo>
                    <a:pt x="22181" y="29087"/>
                    <a:pt x="22397" y="28871"/>
                    <a:pt x="22492" y="28392"/>
                  </a:cubicBezTo>
                  <a:cubicBezTo>
                    <a:pt x="22684" y="27792"/>
                    <a:pt x="22492" y="27385"/>
                    <a:pt x="22492" y="26977"/>
                  </a:cubicBezTo>
                  <a:cubicBezTo>
                    <a:pt x="22492" y="26689"/>
                    <a:pt x="22588" y="26090"/>
                    <a:pt x="22780" y="25778"/>
                  </a:cubicBezTo>
                  <a:cubicBezTo>
                    <a:pt x="22900" y="25490"/>
                    <a:pt x="22996" y="25275"/>
                    <a:pt x="22996" y="25275"/>
                  </a:cubicBezTo>
                  <a:cubicBezTo>
                    <a:pt x="22996" y="25275"/>
                    <a:pt x="23242" y="25308"/>
                    <a:pt x="23534" y="25308"/>
                  </a:cubicBezTo>
                  <a:cubicBezTo>
                    <a:pt x="23797" y="25308"/>
                    <a:pt x="24098" y="25281"/>
                    <a:pt x="24291" y="25179"/>
                  </a:cubicBezTo>
                  <a:cubicBezTo>
                    <a:pt x="24699" y="24891"/>
                    <a:pt x="25178" y="24076"/>
                    <a:pt x="25394" y="23692"/>
                  </a:cubicBezTo>
                  <a:cubicBezTo>
                    <a:pt x="25586" y="23284"/>
                    <a:pt x="25682" y="23092"/>
                    <a:pt x="25778" y="23092"/>
                  </a:cubicBezTo>
                  <a:cubicBezTo>
                    <a:pt x="25802" y="23073"/>
                    <a:pt x="25880" y="23066"/>
                    <a:pt x="25993" y="23066"/>
                  </a:cubicBezTo>
                  <a:cubicBezTo>
                    <a:pt x="26445" y="23066"/>
                    <a:pt x="27446" y="23188"/>
                    <a:pt x="27696" y="23188"/>
                  </a:cubicBezTo>
                  <a:cubicBezTo>
                    <a:pt x="27696" y="23188"/>
                    <a:pt x="28175" y="23284"/>
                    <a:pt x="28391" y="23476"/>
                  </a:cubicBezTo>
                  <a:cubicBezTo>
                    <a:pt x="28583" y="23596"/>
                    <a:pt x="30885" y="24387"/>
                    <a:pt x="31389" y="24795"/>
                  </a:cubicBezTo>
                  <a:cubicBezTo>
                    <a:pt x="31892" y="25083"/>
                    <a:pt x="32084" y="25275"/>
                    <a:pt x="32180" y="25490"/>
                  </a:cubicBezTo>
                  <a:cubicBezTo>
                    <a:pt x="32276" y="25778"/>
                    <a:pt x="32180" y="25874"/>
                    <a:pt x="32276" y="26090"/>
                  </a:cubicBezTo>
                  <a:cubicBezTo>
                    <a:pt x="32276" y="26378"/>
                    <a:pt x="32372" y="26473"/>
                    <a:pt x="32372" y="26473"/>
                  </a:cubicBezTo>
                  <a:cubicBezTo>
                    <a:pt x="32372" y="26473"/>
                    <a:pt x="32180" y="26593"/>
                    <a:pt x="32180" y="26689"/>
                  </a:cubicBezTo>
                  <a:cubicBezTo>
                    <a:pt x="32180" y="26881"/>
                    <a:pt x="32492" y="26977"/>
                    <a:pt x="32587" y="27289"/>
                  </a:cubicBezTo>
                  <a:cubicBezTo>
                    <a:pt x="32779" y="27576"/>
                    <a:pt x="32875" y="28775"/>
                    <a:pt x="32779" y="29375"/>
                  </a:cubicBezTo>
                  <a:cubicBezTo>
                    <a:pt x="32779" y="29375"/>
                    <a:pt x="32084" y="30070"/>
                    <a:pt x="32180" y="30670"/>
                  </a:cubicBezTo>
                  <a:cubicBezTo>
                    <a:pt x="32180" y="30670"/>
                    <a:pt x="32180" y="30886"/>
                    <a:pt x="32492" y="30981"/>
                  </a:cubicBezTo>
                  <a:cubicBezTo>
                    <a:pt x="32644" y="30981"/>
                    <a:pt x="33278" y="31096"/>
                    <a:pt x="33946" y="31096"/>
                  </a:cubicBezTo>
                  <a:cubicBezTo>
                    <a:pt x="34535" y="31096"/>
                    <a:pt x="35152" y="31007"/>
                    <a:pt x="35489" y="30670"/>
                  </a:cubicBezTo>
                  <a:cubicBezTo>
                    <a:pt x="36184" y="29974"/>
                    <a:pt x="36280" y="29471"/>
                    <a:pt x="36280" y="29279"/>
                  </a:cubicBezTo>
                  <a:cubicBezTo>
                    <a:pt x="36280" y="29087"/>
                    <a:pt x="35968" y="27289"/>
                    <a:pt x="36184" y="26593"/>
                  </a:cubicBezTo>
                  <a:cubicBezTo>
                    <a:pt x="36280" y="25994"/>
                    <a:pt x="36472" y="24987"/>
                    <a:pt x="36376" y="24483"/>
                  </a:cubicBezTo>
                  <a:cubicBezTo>
                    <a:pt x="36376" y="23980"/>
                    <a:pt x="35968" y="23476"/>
                    <a:pt x="35681" y="23380"/>
                  </a:cubicBezTo>
                  <a:cubicBezTo>
                    <a:pt x="35577" y="23348"/>
                    <a:pt x="35465" y="23338"/>
                    <a:pt x="35362" y="23338"/>
                  </a:cubicBezTo>
                  <a:cubicBezTo>
                    <a:pt x="35156" y="23338"/>
                    <a:pt x="34985" y="23380"/>
                    <a:pt x="34985" y="23380"/>
                  </a:cubicBezTo>
                  <a:lnTo>
                    <a:pt x="34578" y="23380"/>
                  </a:lnTo>
                  <a:cubicBezTo>
                    <a:pt x="34578" y="23380"/>
                    <a:pt x="34396" y="23277"/>
                    <a:pt x="34143" y="23277"/>
                  </a:cubicBezTo>
                  <a:cubicBezTo>
                    <a:pt x="33973" y="23277"/>
                    <a:pt x="33772" y="23323"/>
                    <a:pt x="33571" y="23476"/>
                  </a:cubicBezTo>
                  <a:lnTo>
                    <a:pt x="33379" y="23476"/>
                  </a:lnTo>
                  <a:cubicBezTo>
                    <a:pt x="33187" y="23476"/>
                    <a:pt x="32276" y="22589"/>
                    <a:pt x="31580" y="21678"/>
                  </a:cubicBezTo>
                  <a:cubicBezTo>
                    <a:pt x="30981" y="20790"/>
                    <a:pt x="30381" y="20191"/>
                    <a:pt x="29087" y="19999"/>
                  </a:cubicBezTo>
                  <a:cubicBezTo>
                    <a:pt x="27696" y="19687"/>
                    <a:pt x="25778" y="19088"/>
                    <a:pt x="25778" y="19088"/>
                  </a:cubicBezTo>
                  <a:cubicBezTo>
                    <a:pt x="25778" y="19088"/>
                    <a:pt x="25778" y="18680"/>
                    <a:pt x="25394" y="18297"/>
                  </a:cubicBezTo>
                  <a:cubicBezTo>
                    <a:pt x="24986" y="17889"/>
                    <a:pt x="23979" y="17098"/>
                    <a:pt x="23595" y="16786"/>
                  </a:cubicBezTo>
                  <a:cubicBezTo>
                    <a:pt x="23092" y="16402"/>
                    <a:pt x="22684" y="16187"/>
                    <a:pt x="22588" y="15995"/>
                  </a:cubicBezTo>
                  <a:cubicBezTo>
                    <a:pt x="22397" y="15803"/>
                    <a:pt x="22085" y="15299"/>
                    <a:pt x="21893" y="14796"/>
                  </a:cubicBezTo>
                  <a:cubicBezTo>
                    <a:pt x="21701" y="14388"/>
                    <a:pt x="21485" y="13405"/>
                    <a:pt x="20598" y="12686"/>
                  </a:cubicBezTo>
                  <a:cubicBezTo>
                    <a:pt x="19687" y="11990"/>
                    <a:pt x="19303" y="11894"/>
                    <a:pt x="18896" y="11798"/>
                  </a:cubicBezTo>
                  <a:cubicBezTo>
                    <a:pt x="18488" y="11607"/>
                    <a:pt x="17984" y="11607"/>
                    <a:pt x="17889" y="11487"/>
                  </a:cubicBezTo>
                  <a:cubicBezTo>
                    <a:pt x="17697" y="11391"/>
                    <a:pt x="17001" y="10695"/>
                    <a:pt x="16690" y="9497"/>
                  </a:cubicBezTo>
                  <a:cubicBezTo>
                    <a:pt x="16498" y="8393"/>
                    <a:pt x="16186" y="7602"/>
                    <a:pt x="15707" y="6691"/>
                  </a:cubicBezTo>
                  <a:cubicBezTo>
                    <a:pt x="15107" y="5804"/>
                    <a:pt x="14795" y="5492"/>
                    <a:pt x="13908" y="5012"/>
                  </a:cubicBezTo>
                  <a:cubicBezTo>
                    <a:pt x="12901" y="4605"/>
                    <a:pt x="12805" y="4413"/>
                    <a:pt x="11990" y="4197"/>
                  </a:cubicBezTo>
                  <a:cubicBezTo>
                    <a:pt x="11594" y="4149"/>
                    <a:pt x="11324" y="4149"/>
                    <a:pt x="11016" y="4149"/>
                  </a:cubicBezTo>
                  <a:cubicBezTo>
                    <a:pt x="10707" y="4149"/>
                    <a:pt x="10359" y="4149"/>
                    <a:pt x="9808" y="4101"/>
                  </a:cubicBezTo>
                  <a:cubicBezTo>
                    <a:pt x="9352" y="4005"/>
                    <a:pt x="9076" y="3981"/>
                    <a:pt x="8852" y="3981"/>
                  </a:cubicBezTo>
                  <a:cubicBezTo>
                    <a:pt x="8627" y="3981"/>
                    <a:pt x="8453" y="4005"/>
                    <a:pt x="8201" y="4005"/>
                  </a:cubicBezTo>
                  <a:cubicBezTo>
                    <a:pt x="8201" y="3909"/>
                    <a:pt x="8201" y="3814"/>
                    <a:pt x="8105" y="3694"/>
                  </a:cubicBezTo>
                  <a:cubicBezTo>
                    <a:pt x="8105" y="3694"/>
                    <a:pt x="8105" y="3651"/>
                    <a:pt x="8048" y="3651"/>
                  </a:cubicBezTo>
                  <a:cubicBezTo>
                    <a:pt x="8020" y="3651"/>
                    <a:pt x="7977" y="3662"/>
                    <a:pt x="7913" y="3694"/>
                  </a:cubicBezTo>
                  <a:cubicBezTo>
                    <a:pt x="7913" y="3694"/>
                    <a:pt x="7794" y="2806"/>
                    <a:pt x="7506" y="2015"/>
                  </a:cubicBezTo>
                  <a:cubicBezTo>
                    <a:pt x="7194" y="1296"/>
                    <a:pt x="6403" y="217"/>
                    <a:pt x="501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0"/>
            <p:cNvSpPr/>
            <p:nvPr/>
          </p:nvSpPr>
          <p:spPr>
            <a:xfrm>
              <a:off x="5120625" y="7349475"/>
              <a:ext cx="175075" cy="175075"/>
            </a:xfrm>
            <a:custGeom>
              <a:avLst/>
              <a:gdLst/>
              <a:ahLst/>
              <a:cxnLst/>
              <a:rect l="l" t="t" r="r" b="b"/>
              <a:pathLst>
                <a:path w="7003" h="7003" extrusionOk="0">
                  <a:moveTo>
                    <a:pt x="3501" y="1"/>
                  </a:moveTo>
                  <a:cubicBezTo>
                    <a:pt x="1607" y="1"/>
                    <a:pt x="0" y="1607"/>
                    <a:pt x="0" y="3502"/>
                  </a:cubicBezTo>
                  <a:cubicBezTo>
                    <a:pt x="0" y="5396"/>
                    <a:pt x="1607" y="7002"/>
                    <a:pt x="3501" y="7002"/>
                  </a:cubicBezTo>
                  <a:cubicBezTo>
                    <a:pt x="5491" y="7002"/>
                    <a:pt x="7002" y="5396"/>
                    <a:pt x="7002" y="3502"/>
                  </a:cubicBezTo>
                  <a:cubicBezTo>
                    <a:pt x="7002" y="1607"/>
                    <a:pt x="5491" y="1"/>
                    <a:pt x="350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0"/>
            <p:cNvSpPr/>
            <p:nvPr/>
          </p:nvSpPr>
          <p:spPr>
            <a:xfrm>
              <a:off x="5420350" y="7404625"/>
              <a:ext cx="187050" cy="184675"/>
            </a:xfrm>
            <a:custGeom>
              <a:avLst/>
              <a:gdLst/>
              <a:ahLst/>
              <a:cxnLst/>
              <a:rect l="l" t="t" r="r" b="b"/>
              <a:pathLst>
                <a:path w="7482" h="7387" extrusionOk="0">
                  <a:moveTo>
                    <a:pt x="3693" y="1"/>
                  </a:moveTo>
                  <a:cubicBezTo>
                    <a:pt x="1703" y="1"/>
                    <a:pt x="1" y="1703"/>
                    <a:pt x="1" y="3693"/>
                  </a:cubicBezTo>
                  <a:cubicBezTo>
                    <a:pt x="1" y="5804"/>
                    <a:pt x="1703" y="7386"/>
                    <a:pt x="3693" y="7386"/>
                  </a:cubicBezTo>
                  <a:cubicBezTo>
                    <a:pt x="5803" y="7386"/>
                    <a:pt x="7482" y="5804"/>
                    <a:pt x="7482" y="3693"/>
                  </a:cubicBezTo>
                  <a:cubicBezTo>
                    <a:pt x="7482" y="1703"/>
                    <a:pt x="5803" y="1"/>
                    <a:pt x="369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2" name="Google Shape;2662;p70"/>
          <p:cNvGrpSpPr/>
          <p:nvPr/>
        </p:nvGrpSpPr>
        <p:grpSpPr>
          <a:xfrm>
            <a:off x="3375501" y="2713047"/>
            <a:ext cx="1059303" cy="1591311"/>
            <a:chOff x="5005525" y="2384100"/>
            <a:chExt cx="1079050" cy="1620975"/>
          </a:xfrm>
        </p:grpSpPr>
        <p:sp>
          <p:nvSpPr>
            <p:cNvPr id="2663" name="Google Shape;2663;p70"/>
            <p:cNvSpPr/>
            <p:nvPr/>
          </p:nvSpPr>
          <p:spPr>
            <a:xfrm>
              <a:off x="5005525" y="2384100"/>
              <a:ext cx="1079050" cy="1620975"/>
            </a:xfrm>
            <a:custGeom>
              <a:avLst/>
              <a:gdLst/>
              <a:ahLst/>
              <a:cxnLst/>
              <a:rect l="l" t="t" r="r" b="b"/>
              <a:pathLst>
                <a:path w="43162" h="64839" extrusionOk="0">
                  <a:moveTo>
                    <a:pt x="15491" y="6786"/>
                  </a:moveTo>
                  <a:lnTo>
                    <a:pt x="27792" y="9591"/>
                  </a:lnTo>
                  <a:lnTo>
                    <a:pt x="27792" y="9783"/>
                  </a:lnTo>
                  <a:cubicBezTo>
                    <a:pt x="27792" y="10095"/>
                    <a:pt x="27792" y="10503"/>
                    <a:pt x="27888" y="10886"/>
                  </a:cubicBezTo>
                  <a:cubicBezTo>
                    <a:pt x="27888" y="11390"/>
                    <a:pt x="27983" y="12085"/>
                    <a:pt x="27792" y="12685"/>
                  </a:cubicBezTo>
                  <a:cubicBezTo>
                    <a:pt x="27480" y="14195"/>
                    <a:pt x="26689" y="16689"/>
                    <a:pt x="26377" y="17097"/>
                  </a:cubicBezTo>
                  <a:cubicBezTo>
                    <a:pt x="25873" y="17984"/>
                    <a:pt x="25394" y="19279"/>
                    <a:pt x="25274" y="20382"/>
                  </a:cubicBezTo>
                  <a:cubicBezTo>
                    <a:pt x="25274" y="20574"/>
                    <a:pt x="25178" y="20790"/>
                    <a:pt x="25178" y="20885"/>
                  </a:cubicBezTo>
                  <a:cubicBezTo>
                    <a:pt x="25178" y="21581"/>
                    <a:pt x="25082" y="21773"/>
                    <a:pt x="24890" y="22084"/>
                  </a:cubicBezTo>
                  <a:cubicBezTo>
                    <a:pt x="24387" y="22780"/>
                    <a:pt x="23883" y="24578"/>
                    <a:pt x="23595" y="25777"/>
                  </a:cubicBezTo>
                  <a:cubicBezTo>
                    <a:pt x="23475" y="25777"/>
                    <a:pt x="23475" y="25873"/>
                    <a:pt x="23380" y="25969"/>
                  </a:cubicBezTo>
                  <a:lnTo>
                    <a:pt x="23284" y="26089"/>
                  </a:lnTo>
                  <a:cubicBezTo>
                    <a:pt x="23188" y="26089"/>
                    <a:pt x="23188" y="26089"/>
                    <a:pt x="23092" y="26185"/>
                  </a:cubicBezTo>
                  <a:cubicBezTo>
                    <a:pt x="23092" y="25777"/>
                    <a:pt x="22996" y="25489"/>
                    <a:pt x="22876" y="25178"/>
                  </a:cubicBezTo>
                  <a:cubicBezTo>
                    <a:pt x="22876" y="24770"/>
                    <a:pt x="22876" y="24386"/>
                    <a:pt x="22780" y="24171"/>
                  </a:cubicBezTo>
                  <a:lnTo>
                    <a:pt x="22780" y="23979"/>
                  </a:lnTo>
                  <a:cubicBezTo>
                    <a:pt x="22996" y="23475"/>
                    <a:pt x="23188" y="22972"/>
                    <a:pt x="23188" y="22372"/>
                  </a:cubicBezTo>
                  <a:cubicBezTo>
                    <a:pt x="23284" y="22084"/>
                    <a:pt x="23284" y="21773"/>
                    <a:pt x="23188" y="21389"/>
                  </a:cubicBezTo>
                  <a:cubicBezTo>
                    <a:pt x="23188" y="21173"/>
                    <a:pt x="23092" y="20790"/>
                    <a:pt x="22780" y="20478"/>
                  </a:cubicBezTo>
                  <a:cubicBezTo>
                    <a:pt x="22492" y="20094"/>
                    <a:pt x="22085" y="19878"/>
                    <a:pt x="21581" y="19878"/>
                  </a:cubicBezTo>
                  <a:cubicBezTo>
                    <a:pt x="21293" y="19878"/>
                    <a:pt x="21078" y="19878"/>
                    <a:pt x="20886" y="19974"/>
                  </a:cubicBezTo>
                  <a:cubicBezTo>
                    <a:pt x="20671" y="20025"/>
                    <a:pt x="20438" y="20055"/>
                    <a:pt x="20173" y="20055"/>
                  </a:cubicBezTo>
                  <a:cubicBezTo>
                    <a:pt x="19818" y="20055"/>
                    <a:pt x="19404" y="20002"/>
                    <a:pt x="18896" y="19878"/>
                  </a:cubicBezTo>
                  <a:cubicBezTo>
                    <a:pt x="18574" y="19831"/>
                    <a:pt x="18265" y="19807"/>
                    <a:pt x="17971" y="19807"/>
                  </a:cubicBezTo>
                  <a:cubicBezTo>
                    <a:pt x="17079" y="19807"/>
                    <a:pt x="16325" y="20027"/>
                    <a:pt x="15802" y="20478"/>
                  </a:cubicBezTo>
                  <a:cubicBezTo>
                    <a:pt x="15802" y="20574"/>
                    <a:pt x="15682" y="20574"/>
                    <a:pt x="15682" y="20574"/>
                  </a:cubicBezTo>
                  <a:lnTo>
                    <a:pt x="15682" y="20478"/>
                  </a:lnTo>
                  <a:cubicBezTo>
                    <a:pt x="15802" y="18392"/>
                    <a:pt x="15587" y="16186"/>
                    <a:pt x="15083" y="13884"/>
                  </a:cubicBezTo>
                  <a:cubicBezTo>
                    <a:pt x="14987" y="12996"/>
                    <a:pt x="14891" y="10886"/>
                    <a:pt x="14891" y="10095"/>
                  </a:cubicBezTo>
                  <a:lnTo>
                    <a:pt x="14987" y="9591"/>
                  </a:lnTo>
                  <a:cubicBezTo>
                    <a:pt x="14987" y="9088"/>
                    <a:pt x="14987" y="9088"/>
                    <a:pt x="15083" y="8584"/>
                  </a:cubicBezTo>
                  <a:lnTo>
                    <a:pt x="15083" y="8488"/>
                  </a:lnTo>
                  <a:cubicBezTo>
                    <a:pt x="15299" y="7985"/>
                    <a:pt x="15395" y="7385"/>
                    <a:pt x="15491" y="6786"/>
                  </a:cubicBezTo>
                  <a:close/>
                  <a:moveTo>
                    <a:pt x="31173" y="49756"/>
                  </a:moveTo>
                  <a:cubicBezTo>
                    <a:pt x="31388" y="50355"/>
                    <a:pt x="31580" y="50859"/>
                    <a:pt x="31676" y="51051"/>
                  </a:cubicBezTo>
                  <a:cubicBezTo>
                    <a:pt x="31772" y="51266"/>
                    <a:pt x="31868" y="51650"/>
                    <a:pt x="31868" y="52058"/>
                  </a:cubicBezTo>
                  <a:cubicBezTo>
                    <a:pt x="31988" y="52561"/>
                    <a:pt x="32084" y="53161"/>
                    <a:pt x="32180" y="53952"/>
                  </a:cubicBezTo>
                  <a:cubicBezTo>
                    <a:pt x="32467" y="55463"/>
                    <a:pt x="32971" y="56542"/>
                    <a:pt x="33187" y="57261"/>
                  </a:cubicBezTo>
                  <a:lnTo>
                    <a:pt x="33187" y="57357"/>
                  </a:lnTo>
                  <a:cubicBezTo>
                    <a:pt x="32875" y="57645"/>
                    <a:pt x="32587" y="58148"/>
                    <a:pt x="32276" y="58844"/>
                  </a:cubicBezTo>
                  <a:cubicBezTo>
                    <a:pt x="31868" y="58652"/>
                    <a:pt x="31484" y="58460"/>
                    <a:pt x="31388" y="58460"/>
                  </a:cubicBezTo>
                  <a:cubicBezTo>
                    <a:pt x="31173" y="58340"/>
                    <a:pt x="30885" y="58052"/>
                    <a:pt x="30885" y="57957"/>
                  </a:cubicBezTo>
                  <a:cubicBezTo>
                    <a:pt x="30669" y="57549"/>
                    <a:pt x="30477" y="57141"/>
                    <a:pt x="30190" y="56949"/>
                  </a:cubicBezTo>
                  <a:cubicBezTo>
                    <a:pt x="29782" y="56254"/>
                    <a:pt x="29374" y="55846"/>
                    <a:pt x="28991" y="55655"/>
                  </a:cubicBezTo>
                  <a:cubicBezTo>
                    <a:pt x="28991" y="55559"/>
                    <a:pt x="28775" y="55343"/>
                    <a:pt x="28583" y="54863"/>
                  </a:cubicBezTo>
                  <a:cubicBezTo>
                    <a:pt x="28487" y="54552"/>
                    <a:pt x="28175" y="53544"/>
                    <a:pt x="27792" y="52465"/>
                  </a:cubicBezTo>
                  <a:cubicBezTo>
                    <a:pt x="28775" y="52058"/>
                    <a:pt x="29686" y="51362"/>
                    <a:pt x="30573" y="50451"/>
                  </a:cubicBezTo>
                  <a:cubicBezTo>
                    <a:pt x="30789" y="50259"/>
                    <a:pt x="30981" y="50068"/>
                    <a:pt x="31173" y="49756"/>
                  </a:cubicBezTo>
                  <a:close/>
                  <a:moveTo>
                    <a:pt x="1895" y="0"/>
                  </a:moveTo>
                  <a:cubicBezTo>
                    <a:pt x="816" y="0"/>
                    <a:pt x="0" y="791"/>
                    <a:pt x="0" y="1798"/>
                  </a:cubicBezTo>
                  <a:cubicBezTo>
                    <a:pt x="0" y="2710"/>
                    <a:pt x="600" y="3501"/>
                    <a:pt x="1415" y="3597"/>
                  </a:cubicBezTo>
                  <a:lnTo>
                    <a:pt x="8992" y="5395"/>
                  </a:lnTo>
                  <a:cubicBezTo>
                    <a:pt x="8992" y="5587"/>
                    <a:pt x="9088" y="5803"/>
                    <a:pt x="9088" y="6091"/>
                  </a:cubicBezTo>
                  <a:cubicBezTo>
                    <a:pt x="9088" y="6306"/>
                    <a:pt x="9208" y="6498"/>
                    <a:pt x="9208" y="6690"/>
                  </a:cubicBezTo>
                  <a:cubicBezTo>
                    <a:pt x="9304" y="7290"/>
                    <a:pt x="9496" y="7793"/>
                    <a:pt x="9688" y="8201"/>
                  </a:cubicBezTo>
                  <a:cubicBezTo>
                    <a:pt x="9808" y="8297"/>
                    <a:pt x="9904" y="8488"/>
                    <a:pt x="9904" y="8584"/>
                  </a:cubicBezTo>
                  <a:lnTo>
                    <a:pt x="9904" y="8896"/>
                  </a:lnTo>
                  <a:cubicBezTo>
                    <a:pt x="10000" y="9304"/>
                    <a:pt x="10095" y="9903"/>
                    <a:pt x="10000" y="10695"/>
                  </a:cubicBezTo>
                  <a:cubicBezTo>
                    <a:pt x="10000" y="11390"/>
                    <a:pt x="10000" y="12589"/>
                    <a:pt x="9904" y="13692"/>
                  </a:cubicBezTo>
                  <a:lnTo>
                    <a:pt x="9904" y="16090"/>
                  </a:lnTo>
                  <a:cubicBezTo>
                    <a:pt x="9808" y="16977"/>
                    <a:pt x="9904" y="17696"/>
                    <a:pt x="10000" y="18392"/>
                  </a:cubicBezTo>
                  <a:cubicBezTo>
                    <a:pt x="10000" y="18895"/>
                    <a:pt x="10095" y="19279"/>
                    <a:pt x="10095" y="19878"/>
                  </a:cubicBezTo>
                  <a:lnTo>
                    <a:pt x="10095" y="21293"/>
                  </a:lnTo>
                  <a:cubicBezTo>
                    <a:pt x="9688" y="24386"/>
                    <a:pt x="10000" y="26976"/>
                    <a:pt x="10095" y="27983"/>
                  </a:cubicBezTo>
                  <a:cubicBezTo>
                    <a:pt x="9592" y="29182"/>
                    <a:pt x="10095" y="30285"/>
                    <a:pt x="10287" y="30669"/>
                  </a:cubicBezTo>
                  <a:cubicBezTo>
                    <a:pt x="10407" y="31076"/>
                    <a:pt x="10695" y="32179"/>
                    <a:pt x="10887" y="32779"/>
                  </a:cubicBezTo>
                  <a:cubicBezTo>
                    <a:pt x="10887" y="33067"/>
                    <a:pt x="11007" y="33378"/>
                    <a:pt x="11103" y="33570"/>
                  </a:cubicBezTo>
                  <a:cubicBezTo>
                    <a:pt x="11103" y="33762"/>
                    <a:pt x="11198" y="34170"/>
                    <a:pt x="11198" y="34481"/>
                  </a:cubicBezTo>
                  <a:cubicBezTo>
                    <a:pt x="11294" y="35177"/>
                    <a:pt x="11390" y="35872"/>
                    <a:pt x="11606" y="36472"/>
                  </a:cubicBezTo>
                  <a:cubicBezTo>
                    <a:pt x="11798" y="37071"/>
                    <a:pt x="12086" y="37766"/>
                    <a:pt x="12397" y="38270"/>
                  </a:cubicBezTo>
                  <a:cubicBezTo>
                    <a:pt x="12493" y="38558"/>
                    <a:pt x="12685" y="38870"/>
                    <a:pt x="12685" y="39061"/>
                  </a:cubicBezTo>
                  <a:cubicBezTo>
                    <a:pt x="12805" y="39373"/>
                    <a:pt x="12805" y="39973"/>
                    <a:pt x="12805" y="40764"/>
                  </a:cubicBezTo>
                  <a:lnTo>
                    <a:pt x="12805" y="40860"/>
                  </a:lnTo>
                  <a:cubicBezTo>
                    <a:pt x="12805" y="41171"/>
                    <a:pt x="12805" y="41675"/>
                    <a:pt x="12685" y="42155"/>
                  </a:cubicBezTo>
                  <a:cubicBezTo>
                    <a:pt x="12685" y="43162"/>
                    <a:pt x="12589" y="44552"/>
                    <a:pt x="12589" y="45655"/>
                  </a:cubicBezTo>
                  <a:cubicBezTo>
                    <a:pt x="12685" y="46663"/>
                    <a:pt x="12901" y="47358"/>
                    <a:pt x="13285" y="47766"/>
                  </a:cubicBezTo>
                  <a:cubicBezTo>
                    <a:pt x="13285" y="48269"/>
                    <a:pt x="13500" y="48869"/>
                    <a:pt x="13788" y="49564"/>
                  </a:cubicBezTo>
                  <a:cubicBezTo>
                    <a:pt x="14004" y="49756"/>
                    <a:pt x="14004" y="49852"/>
                    <a:pt x="14100" y="50068"/>
                  </a:cubicBezTo>
                  <a:cubicBezTo>
                    <a:pt x="14196" y="50259"/>
                    <a:pt x="14196" y="50451"/>
                    <a:pt x="14388" y="50859"/>
                  </a:cubicBezTo>
                  <a:cubicBezTo>
                    <a:pt x="14795" y="51746"/>
                    <a:pt x="15587" y="52250"/>
                    <a:pt x="16090" y="52465"/>
                  </a:cubicBezTo>
                  <a:cubicBezTo>
                    <a:pt x="16785" y="53161"/>
                    <a:pt x="17984" y="53856"/>
                    <a:pt x="19279" y="53952"/>
                  </a:cubicBezTo>
                  <a:cubicBezTo>
                    <a:pt x="20095" y="53952"/>
                    <a:pt x="20982" y="53760"/>
                    <a:pt x="21581" y="53664"/>
                  </a:cubicBezTo>
                  <a:cubicBezTo>
                    <a:pt x="21677" y="53664"/>
                    <a:pt x="21797" y="53664"/>
                    <a:pt x="21797" y="53544"/>
                  </a:cubicBezTo>
                  <a:cubicBezTo>
                    <a:pt x="22085" y="53952"/>
                    <a:pt x="22588" y="54552"/>
                    <a:pt x="22876" y="55151"/>
                  </a:cubicBezTo>
                  <a:lnTo>
                    <a:pt x="23092" y="55559"/>
                  </a:lnTo>
                  <a:cubicBezTo>
                    <a:pt x="23595" y="56254"/>
                    <a:pt x="24483" y="57861"/>
                    <a:pt x="24579" y="58148"/>
                  </a:cubicBezTo>
                  <a:cubicBezTo>
                    <a:pt x="24674" y="58460"/>
                    <a:pt x="24794" y="59060"/>
                    <a:pt x="24794" y="59251"/>
                  </a:cubicBezTo>
                  <a:cubicBezTo>
                    <a:pt x="24794" y="59539"/>
                    <a:pt x="24890" y="59755"/>
                    <a:pt x="24890" y="59947"/>
                  </a:cubicBezTo>
                  <a:cubicBezTo>
                    <a:pt x="24986" y="60139"/>
                    <a:pt x="24986" y="60259"/>
                    <a:pt x="25082" y="60546"/>
                  </a:cubicBezTo>
                  <a:cubicBezTo>
                    <a:pt x="25082" y="61242"/>
                    <a:pt x="25178" y="62057"/>
                    <a:pt x="25873" y="62656"/>
                  </a:cubicBezTo>
                  <a:cubicBezTo>
                    <a:pt x="25873" y="62752"/>
                    <a:pt x="25873" y="62848"/>
                    <a:pt x="25993" y="62944"/>
                  </a:cubicBezTo>
                  <a:cubicBezTo>
                    <a:pt x="26089" y="63136"/>
                    <a:pt x="26185" y="63544"/>
                    <a:pt x="26473" y="63855"/>
                  </a:cubicBezTo>
                  <a:cubicBezTo>
                    <a:pt x="26689" y="64143"/>
                    <a:pt x="27072" y="64455"/>
                    <a:pt x="27480" y="64551"/>
                  </a:cubicBezTo>
                  <a:cubicBezTo>
                    <a:pt x="27792" y="64743"/>
                    <a:pt x="28079" y="64838"/>
                    <a:pt x="28487" y="64838"/>
                  </a:cubicBezTo>
                  <a:cubicBezTo>
                    <a:pt x="28871" y="64838"/>
                    <a:pt x="29278" y="64743"/>
                    <a:pt x="29782" y="64551"/>
                  </a:cubicBezTo>
                  <a:lnTo>
                    <a:pt x="29878" y="64551"/>
                  </a:lnTo>
                  <a:cubicBezTo>
                    <a:pt x="30669" y="64143"/>
                    <a:pt x="32180" y="63352"/>
                    <a:pt x="32971" y="62944"/>
                  </a:cubicBezTo>
                  <a:cubicBezTo>
                    <a:pt x="33666" y="63448"/>
                    <a:pt x="34482" y="63640"/>
                    <a:pt x="35177" y="63640"/>
                  </a:cubicBezTo>
                  <a:cubicBezTo>
                    <a:pt x="36376" y="63640"/>
                    <a:pt x="37263" y="63040"/>
                    <a:pt x="37767" y="62752"/>
                  </a:cubicBezTo>
                  <a:lnTo>
                    <a:pt x="37863" y="62656"/>
                  </a:lnTo>
                  <a:cubicBezTo>
                    <a:pt x="37983" y="62656"/>
                    <a:pt x="38078" y="62656"/>
                    <a:pt x="38270" y="62752"/>
                  </a:cubicBezTo>
                  <a:lnTo>
                    <a:pt x="38774" y="62752"/>
                  </a:lnTo>
                  <a:cubicBezTo>
                    <a:pt x="39181" y="62752"/>
                    <a:pt x="39781" y="62656"/>
                    <a:pt x="40476" y="62441"/>
                  </a:cubicBezTo>
                  <a:cubicBezTo>
                    <a:pt x="42059" y="61841"/>
                    <a:pt x="42778" y="60954"/>
                    <a:pt x="43066" y="59539"/>
                  </a:cubicBezTo>
                  <a:cubicBezTo>
                    <a:pt x="43162" y="58844"/>
                    <a:pt x="43066" y="58148"/>
                    <a:pt x="42562" y="57549"/>
                  </a:cubicBezTo>
                  <a:cubicBezTo>
                    <a:pt x="42087" y="56921"/>
                    <a:pt x="41294" y="56595"/>
                    <a:pt x="40544" y="56595"/>
                  </a:cubicBezTo>
                  <a:cubicBezTo>
                    <a:pt x="40348" y="56595"/>
                    <a:pt x="40156" y="56617"/>
                    <a:pt x="39973" y="56662"/>
                  </a:cubicBezTo>
                  <a:cubicBezTo>
                    <a:pt x="39781" y="56662"/>
                    <a:pt x="39661" y="56662"/>
                    <a:pt x="39373" y="56446"/>
                  </a:cubicBezTo>
                  <a:cubicBezTo>
                    <a:pt x="39277" y="56350"/>
                    <a:pt x="39181" y="56350"/>
                    <a:pt x="39062" y="56254"/>
                  </a:cubicBezTo>
                  <a:cubicBezTo>
                    <a:pt x="38966" y="55463"/>
                    <a:pt x="38582" y="54863"/>
                    <a:pt x="38078" y="54552"/>
                  </a:cubicBezTo>
                  <a:cubicBezTo>
                    <a:pt x="38078" y="53760"/>
                    <a:pt x="37983" y="52346"/>
                    <a:pt x="37983" y="51362"/>
                  </a:cubicBezTo>
                  <a:cubicBezTo>
                    <a:pt x="37983" y="49852"/>
                    <a:pt x="37983" y="48365"/>
                    <a:pt x="37671" y="46854"/>
                  </a:cubicBezTo>
                  <a:cubicBezTo>
                    <a:pt x="37575" y="46471"/>
                    <a:pt x="37575" y="46255"/>
                    <a:pt x="37575" y="45967"/>
                  </a:cubicBezTo>
                  <a:cubicBezTo>
                    <a:pt x="37479" y="45464"/>
                    <a:pt x="37479" y="45464"/>
                    <a:pt x="37383" y="44960"/>
                  </a:cubicBezTo>
                  <a:cubicBezTo>
                    <a:pt x="37383" y="44265"/>
                    <a:pt x="37071" y="42874"/>
                    <a:pt x="36975" y="42370"/>
                  </a:cubicBezTo>
                  <a:cubicBezTo>
                    <a:pt x="36975" y="41771"/>
                    <a:pt x="36975" y="41363"/>
                    <a:pt x="36880" y="41267"/>
                  </a:cubicBezTo>
                  <a:lnTo>
                    <a:pt x="36880" y="41171"/>
                  </a:lnTo>
                  <a:lnTo>
                    <a:pt x="36880" y="40956"/>
                  </a:lnTo>
                  <a:cubicBezTo>
                    <a:pt x="36184" y="39277"/>
                    <a:pt x="34985" y="38462"/>
                    <a:pt x="33379" y="38462"/>
                  </a:cubicBezTo>
                  <a:lnTo>
                    <a:pt x="32467" y="38462"/>
                  </a:lnTo>
                  <a:cubicBezTo>
                    <a:pt x="32372" y="38558"/>
                    <a:pt x="32180" y="38558"/>
                    <a:pt x="32084" y="38558"/>
                  </a:cubicBezTo>
                  <a:cubicBezTo>
                    <a:pt x="31173" y="38558"/>
                    <a:pt x="29974" y="39373"/>
                    <a:pt x="29374" y="39757"/>
                  </a:cubicBezTo>
                  <a:cubicBezTo>
                    <a:pt x="28391" y="39877"/>
                    <a:pt x="27576" y="40572"/>
                    <a:pt x="26976" y="41267"/>
                  </a:cubicBezTo>
                  <a:cubicBezTo>
                    <a:pt x="26976" y="40956"/>
                    <a:pt x="26976" y="40860"/>
                    <a:pt x="26880" y="40668"/>
                  </a:cubicBezTo>
                  <a:cubicBezTo>
                    <a:pt x="26880" y="40572"/>
                    <a:pt x="26976" y="40356"/>
                    <a:pt x="26976" y="40164"/>
                  </a:cubicBezTo>
                  <a:lnTo>
                    <a:pt x="26976" y="38774"/>
                  </a:lnTo>
                  <a:cubicBezTo>
                    <a:pt x="26880" y="38078"/>
                    <a:pt x="26785" y="36568"/>
                    <a:pt x="26785" y="36568"/>
                  </a:cubicBezTo>
                  <a:cubicBezTo>
                    <a:pt x="26785" y="36376"/>
                    <a:pt x="26785" y="36280"/>
                    <a:pt x="26880" y="35872"/>
                  </a:cubicBezTo>
                  <a:cubicBezTo>
                    <a:pt x="26976" y="35680"/>
                    <a:pt x="27072" y="35465"/>
                    <a:pt x="27072" y="35177"/>
                  </a:cubicBezTo>
                  <a:cubicBezTo>
                    <a:pt x="27288" y="34362"/>
                    <a:pt x="27480" y="32371"/>
                    <a:pt x="27480" y="31772"/>
                  </a:cubicBezTo>
                  <a:cubicBezTo>
                    <a:pt x="27576" y="31772"/>
                    <a:pt x="27576" y="31676"/>
                    <a:pt x="27792" y="31484"/>
                  </a:cubicBezTo>
                  <a:cubicBezTo>
                    <a:pt x="28175" y="31076"/>
                    <a:pt x="28271" y="30669"/>
                    <a:pt x="28271" y="30381"/>
                  </a:cubicBezTo>
                  <a:cubicBezTo>
                    <a:pt x="28679" y="29686"/>
                    <a:pt x="29374" y="28367"/>
                    <a:pt x="29782" y="26976"/>
                  </a:cubicBezTo>
                  <a:cubicBezTo>
                    <a:pt x="30190" y="25585"/>
                    <a:pt x="30381" y="24171"/>
                    <a:pt x="30381" y="23571"/>
                  </a:cubicBezTo>
                  <a:cubicBezTo>
                    <a:pt x="30573" y="22972"/>
                    <a:pt x="30669" y="22492"/>
                    <a:pt x="30669" y="22180"/>
                  </a:cubicBezTo>
                  <a:cubicBezTo>
                    <a:pt x="31868" y="19279"/>
                    <a:pt x="32084" y="16282"/>
                    <a:pt x="32180" y="14987"/>
                  </a:cubicBezTo>
                  <a:lnTo>
                    <a:pt x="32180" y="14483"/>
                  </a:lnTo>
                  <a:cubicBezTo>
                    <a:pt x="32180" y="14291"/>
                    <a:pt x="32372" y="13788"/>
                    <a:pt x="33067" y="11989"/>
                  </a:cubicBezTo>
                  <a:cubicBezTo>
                    <a:pt x="33187" y="11582"/>
                    <a:pt x="33283" y="11198"/>
                    <a:pt x="33283" y="10886"/>
                  </a:cubicBezTo>
                  <a:lnTo>
                    <a:pt x="40380" y="12493"/>
                  </a:lnTo>
                  <a:lnTo>
                    <a:pt x="40764" y="12493"/>
                  </a:lnTo>
                  <a:cubicBezTo>
                    <a:pt x="41268" y="12493"/>
                    <a:pt x="41675" y="12301"/>
                    <a:pt x="42059" y="11989"/>
                  </a:cubicBezTo>
                  <a:cubicBezTo>
                    <a:pt x="42371" y="11702"/>
                    <a:pt x="42562" y="11198"/>
                    <a:pt x="42562" y="10695"/>
                  </a:cubicBezTo>
                  <a:cubicBezTo>
                    <a:pt x="42562" y="9783"/>
                    <a:pt x="42059" y="9088"/>
                    <a:pt x="41172" y="8896"/>
                  </a:cubicBezTo>
                  <a:lnTo>
                    <a:pt x="33067" y="7002"/>
                  </a:lnTo>
                  <a:cubicBezTo>
                    <a:pt x="32875" y="6690"/>
                    <a:pt x="32587" y="6594"/>
                    <a:pt x="32180" y="6498"/>
                  </a:cubicBezTo>
                  <a:cubicBezTo>
                    <a:pt x="31988" y="6187"/>
                    <a:pt x="31580" y="6091"/>
                    <a:pt x="31173" y="6091"/>
                  </a:cubicBezTo>
                  <a:cubicBezTo>
                    <a:pt x="30962" y="5970"/>
                    <a:pt x="30717" y="5917"/>
                    <a:pt x="30460" y="5917"/>
                  </a:cubicBezTo>
                  <a:cubicBezTo>
                    <a:pt x="30103" y="5917"/>
                    <a:pt x="29723" y="6019"/>
                    <a:pt x="29374" y="6187"/>
                  </a:cubicBezTo>
                  <a:lnTo>
                    <a:pt x="14484" y="2806"/>
                  </a:lnTo>
                  <a:cubicBezTo>
                    <a:pt x="14196" y="2206"/>
                    <a:pt x="13596" y="1894"/>
                    <a:pt x="12997" y="1894"/>
                  </a:cubicBezTo>
                  <a:cubicBezTo>
                    <a:pt x="12698" y="1754"/>
                    <a:pt x="12413" y="1665"/>
                    <a:pt x="12121" y="1665"/>
                  </a:cubicBezTo>
                  <a:cubicBezTo>
                    <a:pt x="12015" y="1665"/>
                    <a:pt x="11907" y="1677"/>
                    <a:pt x="11798" y="1702"/>
                  </a:cubicBezTo>
                  <a:cubicBezTo>
                    <a:pt x="11572" y="1616"/>
                    <a:pt x="11326" y="1569"/>
                    <a:pt x="11069" y="1569"/>
                  </a:cubicBezTo>
                  <a:cubicBezTo>
                    <a:pt x="10755" y="1569"/>
                    <a:pt x="10425" y="1640"/>
                    <a:pt x="10095" y="1798"/>
                  </a:cubicBezTo>
                  <a:lnTo>
                    <a:pt x="2302"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0"/>
            <p:cNvSpPr/>
            <p:nvPr/>
          </p:nvSpPr>
          <p:spPr>
            <a:xfrm>
              <a:off x="5035500" y="2416025"/>
              <a:ext cx="1020975" cy="1561925"/>
            </a:xfrm>
            <a:custGeom>
              <a:avLst/>
              <a:gdLst/>
              <a:ahLst/>
              <a:cxnLst/>
              <a:rect l="l" t="t" r="r" b="b"/>
              <a:pathLst>
                <a:path w="40839" h="62477" extrusionOk="0">
                  <a:moveTo>
                    <a:pt x="14292" y="24692"/>
                  </a:moveTo>
                  <a:cubicBezTo>
                    <a:pt x="14388" y="24908"/>
                    <a:pt x="14483" y="25100"/>
                    <a:pt x="14603" y="25196"/>
                  </a:cubicBezTo>
                  <a:cubicBezTo>
                    <a:pt x="14603" y="25291"/>
                    <a:pt x="14699" y="25411"/>
                    <a:pt x="14699" y="25411"/>
                  </a:cubicBezTo>
                  <a:cubicBezTo>
                    <a:pt x="14987" y="25891"/>
                    <a:pt x="15299" y="26107"/>
                    <a:pt x="15299" y="26107"/>
                  </a:cubicBezTo>
                  <a:lnTo>
                    <a:pt x="15682" y="27497"/>
                  </a:lnTo>
                  <a:cubicBezTo>
                    <a:pt x="15682" y="27497"/>
                    <a:pt x="14987" y="26610"/>
                    <a:pt x="14795" y="26299"/>
                  </a:cubicBezTo>
                  <a:cubicBezTo>
                    <a:pt x="14699" y="25891"/>
                    <a:pt x="14292" y="25603"/>
                    <a:pt x="14292" y="25603"/>
                  </a:cubicBezTo>
                  <a:lnTo>
                    <a:pt x="14292" y="24692"/>
                  </a:lnTo>
                  <a:close/>
                  <a:moveTo>
                    <a:pt x="665" y="0"/>
                  </a:moveTo>
                  <a:cubicBezTo>
                    <a:pt x="313" y="0"/>
                    <a:pt x="0" y="281"/>
                    <a:pt x="0" y="617"/>
                  </a:cubicBezTo>
                  <a:cubicBezTo>
                    <a:pt x="0" y="929"/>
                    <a:pt x="216" y="1217"/>
                    <a:pt x="504" y="1313"/>
                  </a:cubicBezTo>
                  <a:lnTo>
                    <a:pt x="8896" y="3231"/>
                  </a:lnTo>
                  <a:cubicBezTo>
                    <a:pt x="8896" y="3926"/>
                    <a:pt x="9088" y="4718"/>
                    <a:pt x="9208" y="5317"/>
                  </a:cubicBezTo>
                  <a:cubicBezTo>
                    <a:pt x="9304" y="6108"/>
                    <a:pt x="9808" y="6828"/>
                    <a:pt x="9904" y="7211"/>
                  </a:cubicBezTo>
                  <a:cubicBezTo>
                    <a:pt x="9904" y="7715"/>
                    <a:pt x="10095" y="8506"/>
                    <a:pt x="9999" y="9609"/>
                  </a:cubicBezTo>
                  <a:cubicBezTo>
                    <a:pt x="9904" y="10712"/>
                    <a:pt x="9904" y="13518"/>
                    <a:pt x="9904" y="14909"/>
                  </a:cubicBezTo>
                  <a:cubicBezTo>
                    <a:pt x="9808" y="16299"/>
                    <a:pt x="10095" y="17211"/>
                    <a:pt x="10095" y="18697"/>
                  </a:cubicBezTo>
                  <a:lnTo>
                    <a:pt x="10095" y="20112"/>
                  </a:lnTo>
                  <a:cubicBezTo>
                    <a:pt x="9592" y="23901"/>
                    <a:pt x="10191" y="26994"/>
                    <a:pt x="10191" y="26994"/>
                  </a:cubicBezTo>
                  <a:cubicBezTo>
                    <a:pt x="9688" y="27689"/>
                    <a:pt x="9904" y="28409"/>
                    <a:pt x="10191" y="29008"/>
                  </a:cubicBezTo>
                  <a:cubicBezTo>
                    <a:pt x="10503" y="29704"/>
                    <a:pt x="10791" y="31406"/>
                    <a:pt x="11007" y="32005"/>
                  </a:cubicBezTo>
                  <a:cubicBezTo>
                    <a:pt x="11198" y="32701"/>
                    <a:pt x="11294" y="33996"/>
                    <a:pt x="11606" y="34883"/>
                  </a:cubicBezTo>
                  <a:cubicBezTo>
                    <a:pt x="11894" y="35794"/>
                    <a:pt x="12397" y="36897"/>
                    <a:pt x="12589" y="37497"/>
                  </a:cubicBezTo>
                  <a:cubicBezTo>
                    <a:pt x="12805" y="38000"/>
                    <a:pt x="12805" y="38696"/>
                    <a:pt x="12805" y="39679"/>
                  </a:cubicBezTo>
                  <a:cubicBezTo>
                    <a:pt x="12805" y="40782"/>
                    <a:pt x="12589" y="42892"/>
                    <a:pt x="12589" y="44378"/>
                  </a:cubicBezTo>
                  <a:cubicBezTo>
                    <a:pt x="12685" y="45889"/>
                    <a:pt x="13285" y="46081"/>
                    <a:pt x="13285" y="46081"/>
                  </a:cubicBezTo>
                  <a:cubicBezTo>
                    <a:pt x="13093" y="46585"/>
                    <a:pt x="13404" y="47184"/>
                    <a:pt x="13692" y="47783"/>
                  </a:cubicBezTo>
                  <a:cubicBezTo>
                    <a:pt x="14004" y="48287"/>
                    <a:pt x="14004" y="48383"/>
                    <a:pt x="14292" y="49174"/>
                  </a:cubicBezTo>
                  <a:cubicBezTo>
                    <a:pt x="14699" y="49989"/>
                    <a:pt x="15586" y="50181"/>
                    <a:pt x="15586" y="50181"/>
                  </a:cubicBezTo>
                  <a:cubicBezTo>
                    <a:pt x="15994" y="50781"/>
                    <a:pt x="17097" y="51476"/>
                    <a:pt x="18080" y="51572"/>
                  </a:cubicBezTo>
                  <a:cubicBezTo>
                    <a:pt x="19087" y="51572"/>
                    <a:pt x="20478" y="51188"/>
                    <a:pt x="20694" y="51188"/>
                  </a:cubicBezTo>
                  <a:cubicBezTo>
                    <a:pt x="20982" y="51188"/>
                    <a:pt x="21293" y="51284"/>
                    <a:pt x="21293" y="51284"/>
                  </a:cubicBezTo>
                  <a:cubicBezTo>
                    <a:pt x="21293" y="51284"/>
                    <a:pt x="22085" y="52267"/>
                    <a:pt x="22684" y="53370"/>
                  </a:cubicBezTo>
                  <a:cubicBezTo>
                    <a:pt x="23380" y="54378"/>
                    <a:pt x="24387" y="56176"/>
                    <a:pt x="24578" y="56680"/>
                  </a:cubicBezTo>
                  <a:cubicBezTo>
                    <a:pt x="24674" y="57279"/>
                    <a:pt x="24794" y="57783"/>
                    <a:pt x="24794" y="58070"/>
                  </a:cubicBezTo>
                  <a:cubicBezTo>
                    <a:pt x="24794" y="58382"/>
                    <a:pt x="24986" y="58478"/>
                    <a:pt x="24986" y="59173"/>
                  </a:cubicBezTo>
                  <a:cubicBezTo>
                    <a:pt x="25082" y="59869"/>
                    <a:pt x="25178" y="60372"/>
                    <a:pt x="25490" y="60660"/>
                  </a:cubicBezTo>
                  <a:cubicBezTo>
                    <a:pt x="25777" y="60876"/>
                    <a:pt x="25873" y="61475"/>
                    <a:pt x="26185" y="61859"/>
                  </a:cubicBezTo>
                  <a:cubicBezTo>
                    <a:pt x="26381" y="62136"/>
                    <a:pt x="26632" y="62181"/>
                    <a:pt x="26772" y="62181"/>
                  </a:cubicBezTo>
                  <a:cubicBezTo>
                    <a:pt x="26839" y="62181"/>
                    <a:pt x="26880" y="62171"/>
                    <a:pt x="26880" y="62171"/>
                  </a:cubicBezTo>
                  <a:cubicBezTo>
                    <a:pt x="27084" y="62375"/>
                    <a:pt x="27186" y="62476"/>
                    <a:pt x="27360" y="62476"/>
                  </a:cubicBezTo>
                  <a:cubicBezTo>
                    <a:pt x="27534" y="62476"/>
                    <a:pt x="27780" y="62375"/>
                    <a:pt x="28271" y="62171"/>
                  </a:cubicBezTo>
                  <a:cubicBezTo>
                    <a:pt x="29278" y="61859"/>
                    <a:pt x="31484" y="60564"/>
                    <a:pt x="31676" y="60468"/>
                  </a:cubicBezTo>
                  <a:cubicBezTo>
                    <a:pt x="31772" y="60372"/>
                    <a:pt x="31988" y="60061"/>
                    <a:pt x="31580" y="59581"/>
                  </a:cubicBezTo>
                  <a:cubicBezTo>
                    <a:pt x="31173" y="58982"/>
                    <a:pt x="30070" y="58478"/>
                    <a:pt x="29686" y="58382"/>
                  </a:cubicBezTo>
                  <a:cubicBezTo>
                    <a:pt x="29374" y="58166"/>
                    <a:pt x="28775" y="57783"/>
                    <a:pt x="28583" y="57183"/>
                  </a:cubicBezTo>
                  <a:cubicBezTo>
                    <a:pt x="28391" y="56680"/>
                    <a:pt x="27983" y="56680"/>
                    <a:pt x="27983" y="56680"/>
                  </a:cubicBezTo>
                  <a:cubicBezTo>
                    <a:pt x="27792" y="55984"/>
                    <a:pt x="27480" y="55577"/>
                    <a:pt x="27192" y="55481"/>
                  </a:cubicBezTo>
                  <a:cubicBezTo>
                    <a:pt x="26880" y="55385"/>
                    <a:pt x="26593" y="54665"/>
                    <a:pt x="26281" y="54186"/>
                  </a:cubicBezTo>
                  <a:cubicBezTo>
                    <a:pt x="25993" y="53682"/>
                    <a:pt x="25178" y="50589"/>
                    <a:pt x="25178" y="50589"/>
                  </a:cubicBezTo>
                  <a:cubicBezTo>
                    <a:pt x="26593" y="50181"/>
                    <a:pt x="27672" y="49270"/>
                    <a:pt x="28583" y="48383"/>
                  </a:cubicBezTo>
                  <a:cubicBezTo>
                    <a:pt x="29470" y="47472"/>
                    <a:pt x="30669" y="45889"/>
                    <a:pt x="30669" y="45889"/>
                  </a:cubicBezTo>
                  <a:cubicBezTo>
                    <a:pt x="30789" y="47184"/>
                    <a:pt x="31388" y="48886"/>
                    <a:pt x="31580" y="49390"/>
                  </a:cubicBezTo>
                  <a:cubicBezTo>
                    <a:pt x="31868" y="49870"/>
                    <a:pt x="31868" y="50685"/>
                    <a:pt x="32180" y="52579"/>
                  </a:cubicBezTo>
                  <a:cubicBezTo>
                    <a:pt x="32587" y="54474"/>
                    <a:pt x="33187" y="55672"/>
                    <a:pt x="33283" y="56176"/>
                  </a:cubicBezTo>
                  <a:cubicBezTo>
                    <a:pt x="33475" y="56584"/>
                    <a:pt x="33187" y="56680"/>
                    <a:pt x="32971" y="56871"/>
                  </a:cubicBezTo>
                  <a:cubicBezTo>
                    <a:pt x="32779" y="57063"/>
                    <a:pt x="32371" y="57567"/>
                    <a:pt x="32084" y="58862"/>
                  </a:cubicBezTo>
                  <a:cubicBezTo>
                    <a:pt x="31772" y="60276"/>
                    <a:pt x="32276" y="60660"/>
                    <a:pt x="32276" y="60660"/>
                  </a:cubicBezTo>
                  <a:cubicBezTo>
                    <a:pt x="32909" y="61124"/>
                    <a:pt x="33491" y="61288"/>
                    <a:pt x="34007" y="61288"/>
                  </a:cubicBezTo>
                  <a:cubicBezTo>
                    <a:pt x="34955" y="61288"/>
                    <a:pt x="35676" y="60732"/>
                    <a:pt x="36064" y="60468"/>
                  </a:cubicBezTo>
                  <a:cubicBezTo>
                    <a:pt x="36280" y="60321"/>
                    <a:pt x="36537" y="60293"/>
                    <a:pt x="36837" y="60293"/>
                  </a:cubicBezTo>
                  <a:cubicBezTo>
                    <a:pt x="37028" y="60293"/>
                    <a:pt x="37237" y="60304"/>
                    <a:pt x="37464" y="60304"/>
                  </a:cubicBezTo>
                  <a:cubicBezTo>
                    <a:pt x="37871" y="60304"/>
                    <a:pt x="38338" y="60267"/>
                    <a:pt x="38870" y="60061"/>
                  </a:cubicBezTo>
                  <a:cubicBezTo>
                    <a:pt x="40165" y="59677"/>
                    <a:pt x="40572" y="59077"/>
                    <a:pt x="40668" y="58166"/>
                  </a:cubicBezTo>
                  <a:cubicBezTo>
                    <a:pt x="40839" y="57291"/>
                    <a:pt x="40078" y="56549"/>
                    <a:pt x="39266" y="56549"/>
                  </a:cubicBezTo>
                  <a:cubicBezTo>
                    <a:pt x="39166" y="56549"/>
                    <a:pt x="39066" y="56560"/>
                    <a:pt x="38966" y="56584"/>
                  </a:cubicBezTo>
                  <a:cubicBezTo>
                    <a:pt x="38824" y="56618"/>
                    <a:pt x="38691" y="56633"/>
                    <a:pt x="38567" y="56633"/>
                  </a:cubicBezTo>
                  <a:cubicBezTo>
                    <a:pt x="37997" y="56633"/>
                    <a:pt x="37598" y="56316"/>
                    <a:pt x="37263" y="56080"/>
                  </a:cubicBezTo>
                  <a:cubicBezTo>
                    <a:pt x="36879" y="55864"/>
                    <a:pt x="36784" y="55481"/>
                    <a:pt x="36784" y="55481"/>
                  </a:cubicBezTo>
                  <a:cubicBezTo>
                    <a:pt x="36568" y="54282"/>
                    <a:pt x="35776" y="54066"/>
                    <a:pt x="35776" y="54066"/>
                  </a:cubicBezTo>
                  <a:cubicBezTo>
                    <a:pt x="35776" y="54066"/>
                    <a:pt x="35585" y="51668"/>
                    <a:pt x="35585" y="50181"/>
                  </a:cubicBezTo>
                  <a:cubicBezTo>
                    <a:pt x="35585" y="48791"/>
                    <a:pt x="35585" y="47280"/>
                    <a:pt x="35273" y="45889"/>
                  </a:cubicBezTo>
                  <a:cubicBezTo>
                    <a:pt x="35081" y="44378"/>
                    <a:pt x="35081" y="44594"/>
                    <a:pt x="34985" y="43779"/>
                  </a:cubicBezTo>
                  <a:cubicBezTo>
                    <a:pt x="34985" y="43084"/>
                    <a:pt x="34578" y="41285"/>
                    <a:pt x="34578" y="41285"/>
                  </a:cubicBezTo>
                  <a:lnTo>
                    <a:pt x="34578" y="40278"/>
                  </a:lnTo>
                  <a:cubicBezTo>
                    <a:pt x="33902" y="38752"/>
                    <a:pt x="33038" y="38420"/>
                    <a:pt x="32266" y="38420"/>
                  </a:cubicBezTo>
                  <a:cubicBezTo>
                    <a:pt x="31777" y="38420"/>
                    <a:pt x="31325" y="38553"/>
                    <a:pt x="30981" y="38600"/>
                  </a:cubicBezTo>
                  <a:cubicBezTo>
                    <a:pt x="30070" y="38600"/>
                    <a:pt x="28583" y="39799"/>
                    <a:pt x="28583" y="39799"/>
                  </a:cubicBezTo>
                  <a:cubicBezTo>
                    <a:pt x="28539" y="39792"/>
                    <a:pt x="28495" y="39789"/>
                    <a:pt x="28451" y="39789"/>
                  </a:cubicBezTo>
                  <a:cubicBezTo>
                    <a:pt x="27692" y="39789"/>
                    <a:pt x="26847" y="40719"/>
                    <a:pt x="26281" y="41285"/>
                  </a:cubicBezTo>
                  <a:cubicBezTo>
                    <a:pt x="25681" y="41885"/>
                    <a:pt x="25178" y="42077"/>
                    <a:pt x="25082" y="42077"/>
                  </a:cubicBezTo>
                  <a:cubicBezTo>
                    <a:pt x="24986" y="42077"/>
                    <a:pt x="24986" y="41789"/>
                    <a:pt x="24890" y="41285"/>
                  </a:cubicBezTo>
                  <a:cubicBezTo>
                    <a:pt x="24794" y="40878"/>
                    <a:pt x="24578" y="40086"/>
                    <a:pt x="24578" y="39583"/>
                  </a:cubicBezTo>
                  <a:cubicBezTo>
                    <a:pt x="24483" y="39199"/>
                    <a:pt x="24674" y="38384"/>
                    <a:pt x="24578" y="37688"/>
                  </a:cubicBezTo>
                  <a:cubicBezTo>
                    <a:pt x="24483" y="36993"/>
                    <a:pt x="24387" y="35482"/>
                    <a:pt x="24387" y="35482"/>
                  </a:cubicBezTo>
                  <a:cubicBezTo>
                    <a:pt x="24291" y="34787"/>
                    <a:pt x="24578" y="34499"/>
                    <a:pt x="24794" y="33684"/>
                  </a:cubicBezTo>
                  <a:cubicBezTo>
                    <a:pt x="24986" y="32893"/>
                    <a:pt x="25082" y="30687"/>
                    <a:pt x="25082" y="30399"/>
                  </a:cubicBezTo>
                  <a:cubicBezTo>
                    <a:pt x="25082" y="30207"/>
                    <a:pt x="25394" y="29799"/>
                    <a:pt x="25681" y="29488"/>
                  </a:cubicBezTo>
                  <a:cubicBezTo>
                    <a:pt x="26089" y="29104"/>
                    <a:pt x="25873" y="28888"/>
                    <a:pt x="25873" y="28888"/>
                  </a:cubicBezTo>
                  <a:cubicBezTo>
                    <a:pt x="25873" y="28888"/>
                    <a:pt x="26880" y="27210"/>
                    <a:pt x="27384" y="25507"/>
                  </a:cubicBezTo>
                  <a:cubicBezTo>
                    <a:pt x="27887" y="23805"/>
                    <a:pt x="27983" y="22102"/>
                    <a:pt x="27983" y="22102"/>
                  </a:cubicBezTo>
                  <a:cubicBezTo>
                    <a:pt x="28391" y="21407"/>
                    <a:pt x="28271" y="20711"/>
                    <a:pt x="28271" y="20711"/>
                  </a:cubicBezTo>
                  <a:cubicBezTo>
                    <a:pt x="29686" y="17498"/>
                    <a:pt x="29686" y="13806"/>
                    <a:pt x="29782" y="13110"/>
                  </a:cubicBezTo>
                  <a:cubicBezTo>
                    <a:pt x="29878" y="12511"/>
                    <a:pt x="30477" y="11024"/>
                    <a:pt x="30789" y="10305"/>
                  </a:cubicBezTo>
                  <a:cubicBezTo>
                    <a:pt x="31077" y="9609"/>
                    <a:pt x="30669" y="8626"/>
                    <a:pt x="30669" y="8626"/>
                  </a:cubicBezTo>
                  <a:cubicBezTo>
                    <a:pt x="30669" y="8626"/>
                    <a:pt x="30981" y="7523"/>
                    <a:pt x="30981" y="6828"/>
                  </a:cubicBezTo>
                  <a:cubicBezTo>
                    <a:pt x="30981" y="6462"/>
                    <a:pt x="30794" y="6391"/>
                    <a:pt x="30647" y="6391"/>
                  </a:cubicBezTo>
                  <a:cubicBezTo>
                    <a:pt x="30554" y="6391"/>
                    <a:pt x="30477" y="6420"/>
                    <a:pt x="30477" y="6420"/>
                  </a:cubicBezTo>
                  <a:cubicBezTo>
                    <a:pt x="30314" y="6134"/>
                    <a:pt x="30081" y="6073"/>
                    <a:pt x="29910" y="6073"/>
                  </a:cubicBezTo>
                  <a:cubicBezTo>
                    <a:pt x="29780" y="6073"/>
                    <a:pt x="29686" y="6108"/>
                    <a:pt x="29686" y="6108"/>
                  </a:cubicBezTo>
                  <a:cubicBezTo>
                    <a:pt x="29593" y="5985"/>
                    <a:pt x="29451" y="5914"/>
                    <a:pt x="29272" y="5914"/>
                  </a:cubicBezTo>
                  <a:cubicBezTo>
                    <a:pt x="29035" y="5914"/>
                    <a:pt x="28732" y="6037"/>
                    <a:pt x="28391" y="6324"/>
                  </a:cubicBezTo>
                  <a:lnTo>
                    <a:pt x="12997" y="2823"/>
                  </a:lnTo>
                  <a:lnTo>
                    <a:pt x="12997" y="2823"/>
                  </a:lnTo>
                  <a:cubicBezTo>
                    <a:pt x="13189" y="3111"/>
                    <a:pt x="13404" y="3615"/>
                    <a:pt x="13404" y="4214"/>
                  </a:cubicBezTo>
                  <a:lnTo>
                    <a:pt x="27887" y="7523"/>
                  </a:lnTo>
                  <a:cubicBezTo>
                    <a:pt x="27792" y="7907"/>
                    <a:pt x="27792" y="8410"/>
                    <a:pt x="27792" y="8722"/>
                  </a:cubicBezTo>
                  <a:cubicBezTo>
                    <a:pt x="27792" y="9322"/>
                    <a:pt x="28079" y="10616"/>
                    <a:pt x="27792" y="11815"/>
                  </a:cubicBezTo>
                  <a:cubicBezTo>
                    <a:pt x="27480" y="13014"/>
                    <a:pt x="26689" y="15820"/>
                    <a:pt x="26185" y="16515"/>
                  </a:cubicBezTo>
                  <a:cubicBezTo>
                    <a:pt x="25777" y="17211"/>
                    <a:pt x="25394" y="18410"/>
                    <a:pt x="25274" y="19297"/>
                  </a:cubicBezTo>
                  <a:cubicBezTo>
                    <a:pt x="25178" y="20304"/>
                    <a:pt x="25178" y="20903"/>
                    <a:pt x="24674" y="21599"/>
                  </a:cubicBezTo>
                  <a:cubicBezTo>
                    <a:pt x="24075" y="22414"/>
                    <a:pt x="23475" y="25411"/>
                    <a:pt x="23475" y="25411"/>
                  </a:cubicBezTo>
                  <a:cubicBezTo>
                    <a:pt x="23475" y="25411"/>
                    <a:pt x="23396" y="25378"/>
                    <a:pt x="23320" y="25378"/>
                  </a:cubicBezTo>
                  <a:cubicBezTo>
                    <a:pt x="23252" y="25378"/>
                    <a:pt x="23188" y="25405"/>
                    <a:pt x="23188" y="25507"/>
                  </a:cubicBezTo>
                  <a:cubicBezTo>
                    <a:pt x="23092" y="25699"/>
                    <a:pt x="22588" y="25891"/>
                    <a:pt x="21989" y="26299"/>
                  </a:cubicBezTo>
                  <a:cubicBezTo>
                    <a:pt x="21485" y="26706"/>
                    <a:pt x="20286" y="28193"/>
                    <a:pt x="20286" y="28193"/>
                  </a:cubicBezTo>
                  <a:cubicBezTo>
                    <a:pt x="20286" y="28193"/>
                    <a:pt x="20598" y="26802"/>
                    <a:pt x="20694" y="25699"/>
                  </a:cubicBezTo>
                  <a:cubicBezTo>
                    <a:pt x="20790" y="24596"/>
                    <a:pt x="20382" y="24212"/>
                    <a:pt x="20382" y="24212"/>
                  </a:cubicBezTo>
                  <a:cubicBezTo>
                    <a:pt x="20598" y="23613"/>
                    <a:pt x="20382" y="23205"/>
                    <a:pt x="20382" y="23205"/>
                  </a:cubicBezTo>
                  <a:cubicBezTo>
                    <a:pt x="20382" y="23013"/>
                    <a:pt x="20382" y="22798"/>
                    <a:pt x="20286" y="22606"/>
                  </a:cubicBezTo>
                  <a:cubicBezTo>
                    <a:pt x="20598" y="22102"/>
                    <a:pt x="20790" y="21599"/>
                    <a:pt x="20790" y="21095"/>
                  </a:cubicBezTo>
                  <a:cubicBezTo>
                    <a:pt x="20886" y="20807"/>
                    <a:pt x="20886" y="20616"/>
                    <a:pt x="20790" y="20400"/>
                  </a:cubicBezTo>
                  <a:cubicBezTo>
                    <a:pt x="20790" y="20208"/>
                    <a:pt x="20790" y="20112"/>
                    <a:pt x="20694" y="20016"/>
                  </a:cubicBezTo>
                  <a:cubicBezTo>
                    <a:pt x="20564" y="19887"/>
                    <a:pt x="20409" y="19835"/>
                    <a:pt x="20264" y="19835"/>
                  </a:cubicBezTo>
                  <a:cubicBezTo>
                    <a:pt x="20167" y="19835"/>
                    <a:pt x="20075" y="19858"/>
                    <a:pt x="19999" y="19896"/>
                  </a:cubicBezTo>
                  <a:cubicBezTo>
                    <a:pt x="19646" y="19990"/>
                    <a:pt x="19280" y="20025"/>
                    <a:pt x="18912" y="20025"/>
                  </a:cubicBezTo>
                  <a:cubicBezTo>
                    <a:pt x="18429" y="20025"/>
                    <a:pt x="17943" y="19964"/>
                    <a:pt x="17481" y="19896"/>
                  </a:cubicBezTo>
                  <a:cubicBezTo>
                    <a:pt x="17269" y="19867"/>
                    <a:pt x="17041" y="19847"/>
                    <a:pt x="16810" y="19847"/>
                  </a:cubicBezTo>
                  <a:cubicBezTo>
                    <a:pt x="16282" y="19847"/>
                    <a:pt x="15745" y="19953"/>
                    <a:pt x="15395" y="20304"/>
                  </a:cubicBezTo>
                  <a:cubicBezTo>
                    <a:pt x="14699" y="20807"/>
                    <a:pt x="14292" y="21503"/>
                    <a:pt x="14100" y="22294"/>
                  </a:cubicBezTo>
                  <a:lnTo>
                    <a:pt x="14100" y="22414"/>
                  </a:lnTo>
                  <a:cubicBezTo>
                    <a:pt x="13788" y="20999"/>
                    <a:pt x="13404" y="20112"/>
                    <a:pt x="13404" y="20112"/>
                  </a:cubicBezTo>
                  <a:cubicBezTo>
                    <a:pt x="13285" y="19800"/>
                    <a:pt x="13285" y="19297"/>
                    <a:pt x="13285" y="19297"/>
                  </a:cubicBezTo>
                  <a:cubicBezTo>
                    <a:pt x="13404" y="16419"/>
                    <a:pt x="12997" y="14021"/>
                    <a:pt x="12805" y="12918"/>
                  </a:cubicBezTo>
                  <a:cubicBezTo>
                    <a:pt x="12589" y="11911"/>
                    <a:pt x="12493" y="9705"/>
                    <a:pt x="12493" y="8818"/>
                  </a:cubicBezTo>
                  <a:cubicBezTo>
                    <a:pt x="12589" y="7811"/>
                    <a:pt x="12589" y="7907"/>
                    <a:pt x="12685" y="7116"/>
                  </a:cubicBezTo>
                  <a:cubicBezTo>
                    <a:pt x="12901" y="6420"/>
                    <a:pt x="13189" y="5221"/>
                    <a:pt x="13093" y="4118"/>
                  </a:cubicBezTo>
                  <a:cubicBezTo>
                    <a:pt x="13093" y="3111"/>
                    <a:pt x="12301" y="2632"/>
                    <a:pt x="12301" y="2632"/>
                  </a:cubicBezTo>
                  <a:cubicBezTo>
                    <a:pt x="12245" y="1981"/>
                    <a:pt x="11971" y="1848"/>
                    <a:pt x="11757" y="1848"/>
                  </a:cubicBezTo>
                  <a:cubicBezTo>
                    <a:pt x="11607" y="1848"/>
                    <a:pt x="11486" y="1912"/>
                    <a:pt x="11486" y="1912"/>
                  </a:cubicBezTo>
                  <a:cubicBezTo>
                    <a:pt x="11326" y="1752"/>
                    <a:pt x="11164" y="1699"/>
                    <a:pt x="11018" y="1699"/>
                  </a:cubicBezTo>
                  <a:cubicBezTo>
                    <a:pt x="10727" y="1699"/>
                    <a:pt x="10503" y="1912"/>
                    <a:pt x="10503" y="1912"/>
                  </a:cubicBezTo>
                  <a:cubicBezTo>
                    <a:pt x="10310" y="1686"/>
                    <a:pt x="10075" y="1587"/>
                    <a:pt x="9850" y="1587"/>
                  </a:cubicBezTo>
                  <a:cubicBezTo>
                    <a:pt x="9598" y="1587"/>
                    <a:pt x="9360" y="1710"/>
                    <a:pt x="9208" y="1912"/>
                  </a:cubicBezTo>
                  <a:lnTo>
                    <a:pt x="816" y="18"/>
                  </a:lnTo>
                  <a:cubicBezTo>
                    <a:pt x="765" y="6"/>
                    <a:pt x="715" y="0"/>
                    <a:pt x="66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0"/>
            <p:cNvSpPr/>
            <p:nvPr/>
          </p:nvSpPr>
          <p:spPr>
            <a:xfrm>
              <a:off x="5812400" y="2589100"/>
              <a:ext cx="227225" cy="80225"/>
            </a:xfrm>
            <a:custGeom>
              <a:avLst/>
              <a:gdLst/>
              <a:ahLst/>
              <a:cxnLst/>
              <a:rect l="l" t="t" r="r" b="b"/>
              <a:pathLst>
                <a:path w="9089" h="3209" extrusionOk="0">
                  <a:moveTo>
                    <a:pt x="192" y="1"/>
                  </a:moveTo>
                  <a:cubicBezTo>
                    <a:pt x="192" y="384"/>
                    <a:pt x="97" y="888"/>
                    <a:pt x="1" y="1296"/>
                  </a:cubicBezTo>
                  <a:lnTo>
                    <a:pt x="8393" y="3190"/>
                  </a:lnTo>
                  <a:cubicBezTo>
                    <a:pt x="8447" y="3202"/>
                    <a:pt x="8498" y="3208"/>
                    <a:pt x="8547" y="3208"/>
                  </a:cubicBezTo>
                  <a:cubicBezTo>
                    <a:pt x="8871" y="3208"/>
                    <a:pt x="9089" y="2945"/>
                    <a:pt x="9089" y="2590"/>
                  </a:cubicBezTo>
                  <a:cubicBezTo>
                    <a:pt x="9089" y="2303"/>
                    <a:pt x="8897" y="1991"/>
                    <a:pt x="8585" y="1991"/>
                  </a:cubicBezTo>
                  <a:lnTo>
                    <a:pt x="19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6" name="Google Shape;2666;p70"/>
          <p:cNvGrpSpPr/>
          <p:nvPr/>
        </p:nvGrpSpPr>
        <p:grpSpPr>
          <a:xfrm>
            <a:off x="719991" y="2420126"/>
            <a:ext cx="1164640" cy="1937336"/>
            <a:chOff x="444800" y="2384100"/>
            <a:chExt cx="1186350" cy="1973450"/>
          </a:xfrm>
        </p:grpSpPr>
        <p:sp>
          <p:nvSpPr>
            <p:cNvPr id="2667" name="Google Shape;2667;p70"/>
            <p:cNvSpPr/>
            <p:nvPr/>
          </p:nvSpPr>
          <p:spPr>
            <a:xfrm>
              <a:off x="444800" y="2384100"/>
              <a:ext cx="1186350" cy="1973450"/>
            </a:xfrm>
            <a:custGeom>
              <a:avLst/>
              <a:gdLst/>
              <a:ahLst/>
              <a:cxnLst/>
              <a:rect l="l" t="t" r="r" b="b"/>
              <a:pathLst>
                <a:path w="47454" h="78938" extrusionOk="0">
                  <a:moveTo>
                    <a:pt x="10067" y="12990"/>
                  </a:moveTo>
                  <a:cubicBezTo>
                    <a:pt x="10568" y="12990"/>
                    <a:pt x="11500" y="13960"/>
                    <a:pt x="11798" y="15586"/>
                  </a:cubicBezTo>
                  <a:cubicBezTo>
                    <a:pt x="11893" y="16186"/>
                    <a:pt x="11798" y="16785"/>
                    <a:pt x="11678" y="17289"/>
                  </a:cubicBezTo>
                  <a:cubicBezTo>
                    <a:pt x="11582" y="17193"/>
                    <a:pt x="11486" y="17193"/>
                    <a:pt x="11294" y="17193"/>
                  </a:cubicBezTo>
                  <a:lnTo>
                    <a:pt x="11198" y="17193"/>
                  </a:lnTo>
                  <a:cubicBezTo>
                    <a:pt x="10982" y="17097"/>
                    <a:pt x="10790" y="16977"/>
                    <a:pt x="10479" y="16881"/>
                  </a:cubicBezTo>
                  <a:cubicBezTo>
                    <a:pt x="10207" y="16813"/>
                    <a:pt x="9924" y="16745"/>
                    <a:pt x="9637" y="16745"/>
                  </a:cubicBezTo>
                  <a:cubicBezTo>
                    <a:pt x="9519" y="16745"/>
                    <a:pt x="9399" y="16757"/>
                    <a:pt x="9280" y="16785"/>
                  </a:cubicBezTo>
                  <a:cubicBezTo>
                    <a:pt x="9184" y="16497"/>
                    <a:pt x="9088" y="16282"/>
                    <a:pt x="9088" y="15994"/>
                  </a:cubicBezTo>
                  <a:cubicBezTo>
                    <a:pt x="8992" y="15083"/>
                    <a:pt x="9088" y="14291"/>
                    <a:pt x="9280" y="13692"/>
                  </a:cubicBezTo>
                  <a:cubicBezTo>
                    <a:pt x="9496" y="13284"/>
                    <a:pt x="9783" y="12996"/>
                    <a:pt x="9999" y="12996"/>
                  </a:cubicBezTo>
                  <a:cubicBezTo>
                    <a:pt x="10021" y="12992"/>
                    <a:pt x="10043" y="12990"/>
                    <a:pt x="10067" y="12990"/>
                  </a:cubicBezTo>
                  <a:close/>
                  <a:moveTo>
                    <a:pt x="7481" y="21677"/>
                  </a:moveTo>
                  <a:cubicBezTo>
                    <a:pt x="7601" y="21893"/>
                    <a:pt x="7601" y="22276"/>
                    <a:pt x="7601" y="23092"/>
                  </a:cubicBezTo>
                  <a:lnTo>
                    <a:pt x="7601" y="23571"/>
                  </a:lnTo>
                  <a:cubicBezTo>
                    <a:pt x="7697" y="24578"/>
                    <a:pt x="7697" y="25369"/>
                    <a:pt x="7601" y="26377"/>
                  </a:cubicBezTo>
                  <a:cubicBezTo>
                    <a:pt x="7481" y="26377"/>
                    <a:pt x="7481" y="26377"/>
                    <a:pt x="7481" y="26281"/>
                  </a:cubicBezTo>
                  <a:lnTo>
                    <a:pt x="7194" y="25369"/>
                  </a:lnTo>
                  <a:cubicBezTo>
                    <a:pt x="7002" y="24890"/>
                    <a:pt x="6882" y="24578"/>
                    <a:pt x="6882" y="24075"/>
                  </a:cubicBezTo>
                  <a:lnTo>
                    <a:pt x="6882" y="22588"/>
                  </a:lnTo>
                  <a:cubicBezTo>
                    <a:pt x="7098" y="22276"/>
                    <a:pt x="7194" y="22084"/>
                    <a:pt x="7194" y="21893"/>
                  </a:cubicBezTo>
                  <a:cubicBezTo>
                    <a:pt x="7290" y="21773"/>
                    <a:pt x="7386" y="21773"/>
                    <a:pt x="7481" y="21677"/>
                  </a:cubicBezTo>
                  <a:close/>
                  <a:moveTo>
                    <a:pt x="34769" y="69442"/>
                  </a:moveTo>
                  <a:cubicBezTo>
                    <a:pt x="34961" y="69442"/>
                    <a:pt x="35273" y="69538"/>
                    <a:pt x="35464" y="69634"/>
                  </a:cubicBezTo>
                  <a:lnTo>
                    <a:pt x="35872" y="69634"/>
                  </a:lnTo>
                  <a:lnTo>
                    <a:pt x="35872" y="69850"/>
                  </a:lnTo>
                  <a:lnTo>
                    <a:pt x="36472" y="70234"/>
                  </a:lnTo>
                  <a:cubicBezTo>
                    <a:pt x="36472" y="70304"/>
                    <a:pt x="36472" y="70386"/>
                    <a:pt x="36509" y="70426"/>
                  </a:cubicBezTo>
                  <a:lnTo>
                    <a:pt x="36509" y="70426"/>
                  </a:lnTo>
                  <a:cubicBezTo>
                    <a:pt x="35751" y="70117"/>
                    <a:pt x="35260" y="69723"/>
                    <a:pt x="34769" y="69442"/>
                  </a:cubicBezTo>
                  <a:close/>
                  <a:moveTo>
                    <a:pt x="3885" y="0"/>
                  </a:moveTo>
                  <a:lnTo>
                    <a:pt x="3885" y="8584"/>
                  </a:lnTo>
                  <a:cubicBezTo>
                    <a:pt x="3693" y="9088"/>
                    <a:pt x="3501" y="9687"/>
                    <a:pt x="3405" y="10695"/>
                  </a:cubicBezTo>
                  <a:cubicBezTo>
                    <a:pt x="3285" y="11798"/>
                    <a:pt x="3285" y="13284"/>
                    <a:pt x="3405" y="14891"/>
                  </a:cubicBezTo>
                  <a:cubicBezTo>
                    <a:pt x="3405" y="15586"/>
                    <a:pt x="3501" y="16282"/>
                    <a:pt x="3501" y="16881"/>
                  </a:cubicBezTo>
                  <a:cubicBezTo>
                    <a:pt x="3093" y="17193"/>
                    <a:pt x="2902" y="17696"/>
                    <a:pt x="2686" y="18080"/>
                  </a:cubicBezTo>
                  <a:cubicBezTo>
                    <a:pt x="2398" y="18775"/>
                    <a:pt x="2086" y="21173"/>
                    <a:pt x="2086" y="21173"/>
                  </a:cubicBezTo>
                  <a:cubicBezTo>
                    <a:pt x="1894" y="22588"/>
                    <a:pt x="1894" y="22972"/>
                    <a:pt x="1894" y="23187"/>
                  </a:cubicBezTo>
                  <a:lnTo>
                    <a:pt x="1894" y="23475"/>
                  </a:lnTo>
                  <a:lnTo>
                    <a:pt x="1894" y="25274"/>
                  </a:lnTo>
                  <a:cubicBezTo>
                    <a:pt x="1990" y="26089"/>
                    <a:pt x="1798" y="29182"/>
                    <a:pt x="1703" y="30381"/>
                  </a:cubicBezTo>
                  <a:cubicBezTo>
                    <a:pt x="1607" y="31868"/>
                    <a:pt x="1990" y="35177"/>
                    <a:pt x="1990" y="35560"/>
                  </a:cubicBezTo>
                  <a:cubicBezTo>
                    <a:pt x="2086" y="35872"/>
                    <a:pt x="2086" y="36472"/>
                    <a:pt x="2086" y="36975"/>
                  </a:cubicBezTo>
                  <a:cubicBezTo>
                    <a:pt x="1894" y="37263"/>
                    <a:pt x="1607" y="37766"/>
                    <a:pt x="1607" y="38366"/>
                  </a:cubicBezTo>
                  <a:cubicBezTo>
                    <a:pt x="1607" y="38678"/>
                    <a:pt x="1295" y="39661"/>
                    <a:pt x="791" y="40572"/>
                  </a:cubicBezTo>
                  <a:cubicBezTo>
                    <a:pt x="0" y="41963"/>
                    <a:pt x="96" y="44672"/>
                    <a:pt x="288" y="45368"/>
                  </a:cubicBezTo>
                  <a:cubicBezTo>
                    <a:pt x="408" y="45560"/>
                    <a:pt x="408" y="45751"/>
                    <a:pt x="408" y="46063"/>
                  </a:cubicBezTo>
                  <a:cubicBezTo>
                    <a:pt x="504" y="46255"/>
                    <a:pt x="504" y="46471"/>
                    <a:pt x="504" y="46663"/>
                  </a:cubicBezTo>
                  <a:cubicBezTo>
                    <a:pt x="695" y="47670"/>
                    <a:pt x="1103" y="48653"/>
                    <a:pt x="2086" y="49756"/>
                  </a:cubicBezTo>
                  <a:cubicBezTo>
                    <a:pt x="2997" y="50859"/>
                    <a:pt x="3501" y="51458"/>
                    <a:pt x="4196" y="52154"/>
                  </a:cubicBezTo>
                  <a:cubicBezTo>
                    <a:pt x="4388" y="52346"/>
                    <a:pt x="4700" y="53065"/>
                    <a:pt x="4988" y="53544"/>
                  </a:cubicBezTo>
                  <a:cubicBezTo>
                    <a:pt x="5395" y="54360"/>
                    <a:pt x="5803" y="55055"/>
                    <a:pt x="6187" y="55463"/>
                  </a:cubicBezTo>
                  <a:cubicBezTo>
                    <a:pt x="6498" y="55655"/>
                    <a:pt x="6498" y="55751"/>
                    <a:pt x="6594" y="56254"/>
                  </a:cubicBezTo>
                  <a:cubicBezTo>
                    <a:pt x="6594" y="56446"/>
                    <a:pt x="6690" y="56662"/>
                    <a:pt x="6786" y="56854"/>
                  </a:cubicBezTo>
                  <a:cubicBezTo>
                    <a:pt x="6882" y="57141"/>
                    <a:pt x="6882" y="57357"/>
                    <a:pt x="7002" y="57549"/>
                  </a:cubicBezTo>
                  <a:cubicBezTo>
                    <a:pt x="7098" y="58244"/>
                    <a:pt x="7290" y="58844"/>
                    <a:pt x="7889" y="59251"/>
                  </a:cubicBezTo>
                  <a:cubicBezTo>
                    <a:pt x="7985" y="59347"/>
                    <a:pt x="8081" y="59347"/>
                    <a:pt x="8201" y="59347"/>
                  </a:cubicBezTo>
                  <a:cubicBezTo>
                    <a:pt x="8201" y="59851"/>
                    <a:pt x="8297" y="60546"/>
                    <a:pt x="8800" y="61242"/>
                  </a:cubicBezTo>
                  <a:cubicBezTo>
                    <a:pt x="8896" y="61338"/>
                    <a:pt x="8992" y="61553"/>
                    <a:pt x="9184" y="61745"/>
                  </a:cubicBezTo>
                  <a:cubicBezTo>
                    <a:pt x="9496" y="62249"/>
                    <a:pt x="9879" y="62944"/>
                    <a:pt x="10599" y="63448"/>
                  </a:cubicBezTo>
                  <a:cubicBezTo>
                    <a:pt x="11078" y="63735"/>
                    <a:pt x="11486" y="63951"/>
                    <a:pt x="11893" y="64239"/>
                  </a:cubicBezTo>
                  <a:cubicBezTo>
                    <a:pt x="12181" y="64335"/>
                    <a:pt x="12397" y="64551"/>
                    <a:pt x="12685" y="64743"/>
                  </a:cubicBezTo>
                  <a:cubicBezTo>
                    <a:pt x="13380" y="65150"/>
                    <a:pt x="14387" y="65342"/>
                    <a:pt x="14987" y="65534"/>
                  </a:cubicBezTo>
                  <a:cubicBezTo>
                    <a:pt x="15083" y="65654"/>
                    <a:pt x="15394" y="65846"/>
                    <a:pt x="15682" y="66037"/>
                  </a:cubicBezTo>
                  <a:cubicBezTo>
                    <a:pt x="16186" y="66349"/>
                    <a:pt x="17289" y="66853"/>
                    <a:pt x="17984" y="66949"/>
                  </a:cubicBezTo>
                  <a:cubicBezTo>
                    <a:pt x="18080" y="66949"/>
                    <a:pt x="18584" y="67236"/>
                    <a:pt x="18871" y="67332"/>
                  </a:cubicBezTo>
                  <a:cubicBezTo>
                    <a:pt x="19183" y="67548"/>
                    <a:pt x="19375" y="67644"/>
                    <a:pt x="19591" y="67740"/>
                  </a:cubicBezTo>
                  <a:cubicBezTo>
                    <a:pt x="19734" y="67788"/>
                    <a:pt x="19884" y="67812"/>
                    <a:pt x="20034" y="67812"/>
                  </a:cubicBezTo>
                  <a:cubicBezTo>
                    <a:pt x="20184" y="67812"/>
                    <a:pt x="20334" y="67788"/>
                    <a:pt x="20478" y="67740"/>
                  </a:cubicBezTo>
                  <a:cubicBezTo>
                    <a:pt x="21173" y="67932"/>
                    <a:pt x="21988" y="68148"/>
                    <a:pt x="22468" y="68243"/>
                  </a:cubicBezTo>
                  <a:lnTo>
                    <a:pt x="22972" y="68243"/>
                  </a:lnTo>
                  <a:cubicBezTo>
                    <a:pt x="23187" y="68339"/>
                    <a:pt x="23475" y="68531"/>
                    <a:pt x="23883" y="68939"/>
                  </a:cubicBezTo>
                  <a:cubicBezTo>
                    <a:pt x="24075" y="69131"/>
                    <a:pt x="24386" y="69442"/>
                    <a:pt x="24674" y="69850"/>
                  </a:cubicBezTo>
                  <a:cubicBezTo>
                    <a:pt x="25369" y="70641"/>
                    <a:pt x="26185" y="71648"/>
                    <a:pt x="27072" y="72536"/>
                  </a:cubicBezTo>
                  <a:cubicBezTo>
                    <a:pt x="28463" y="73735"/>
                    <a:pt x="30381" y="74142"/>
                    <a:pt x="31364" y="74334"/>
                  </a:cubicBezTo>
                  <a:cubicBezTo>
                    <a:pt x="31460" y="74334"/>
                    <a:pt x="31676" y="74334"/>
                    <a:pt x="31772" y="74430"/>
                  </a:cubicBezTo>
                  <a:lnTo>
                    <a:pt x="32060" y="74430"/>
                  </a:lnTo>
                  <a:cubicBezTo>
                    <a:pt x="32779" y="74646"/>
                    <a:pt x="33570" y="74838"/>
                    <a:pt x="34361" y="75245"/>
                  </a:cubicBezTo>
                  <a:cubicBezTo>
                    <a:pt x="34961" y="75437"/>
                    <a:pt x="35560" y="75629"/>
                    <a:pt x="35968" y="75845"/>
                  </a:cubicBezTo>
                  <a:cubicBezTo>
                    <a:pt x="36160" y="76132"/>
                    <a:pt x="36376" y="76540"/>
                    <a:pt x="36663" y="76732"/>
                  </a:cubicBezTo>
                  <a:lnTo>
                    <a:pt x="36663" y="76924"/>
                  </a:lnTo>
                  <a:cubicBezTo>
                    <a:pt x="36759" y="77235"/>
                    <a:pt x="36855" y="77643"/>
                    <a:pt x="37071" y="77931"/>
                  </a:cubicBezTo>
                  <a:cubicBezTo>
                    <a:pt x="37359" y="78434"/>
                    <a:pt x="37958" y="78938"/>
                    <a:pt x="39253" y="78938"/>
                  </a:cubicBezTo>
                  <a:lnTo>
                    <a:pt x="39661" y="78938"/>
                  </a:lnTo>
                  <a:cubicBezTo>
                    <a:pt x="40356" y="78842"/>
                    <a:pt x="40956" y="78338"/>
                    <a:pt x="41459" y="77931"/>
                  </a:cubicBezTo>
                  <a:cubicBezTo>
                    <a:pt x="41555" y="77835"/>
                    <a:pt x="41651" y="77643"/>
                    <a:pt x="41651" y="77643"/>
                  </a:cubicBezTo>
                  <a:cubicBezTo>
                    <a:pt x="41963" y="77523"/>
                    <a:pt x="42370" y="77427"/>
                    <a:pt x="43162" y="77427"/>
                  </a:cubicBezTo>
                  <a:cubicBezTo>
                    <a:pt x="44361" y="77331"/>
                    <a:pt x="45056" y="76924"/>
                    <a:pt x="45751" y="76228"/>
                  </a:cubicBezTo>
                  <a:cubicBezTo>
                    <a:pt x="46567" y="75533"/>
                    <a:pt x="47262" y="74046"/>
                    <a:pt x="47262" y="73135"/>
                  </a:cubicBezTo>
                  <a:cubicBezTo>
                    <a:pt x="47358" y="72536"/>
                    <a:pt x="47454" y="71049"/>
                    <a:pt x="45847" y="70449"/>
                  </a:cubicBezTo>
                  <a:cubicBezTo>
                    <a:pt x="45559" y="70330"/>
                    <a:pt x="45248" y="70234"/>
                    <a:pt x="44960" y="70234"/>
                  </a:cubicBezTo>
                  <a:cubicBezTo>
                    <a:pt x="44265" y="70234"/>
                    <a:pt x="43665" y="70545"/>
                    <a:pt x="43258" y="70737"/>
                  </a:cubicBezTo>
                  <a:cubicBezTo>
                    <a:pt x="43162" y="70737"/>
                    <a:pt x="43066" y="70833"/>
                    <a:pt x="42970" y="70833"/>
                  </a:cubicBezTo>
                  <a:cubicBezTo>
                    <a:pt x="42850" y="70833"/>
                    <a:pt x="42754" y="70929"/>
                    <a:pt x="42658" y="70929"/>
                  </a:cubicBezTo>
                  <a:cubicBezTo>
                    <a:pt x="42466" y="71049"/>
                    <a:pt x="42370" y="71049"/>
                    <a:pt x="41963" y="71145"/>
                  </a:cubicBezTo>
                  <a:cubicBezTo>
                    <a:pt x="41651" y="71145"/>
                    <a:pt x="41555" y="71241"/>
                    <a:pt x="41363" y="71241"/>
                  </a:cubicBezTo>
                  <a:cubicBezTo>
                    <a:pt x="41363" y="71145"/>
                    <a:pt x="41459" y="71145"/>
                    <a:pt x="41459" y="71049"/>
                  </a:cubicBezTo>
                  <a:cubicBezTo>
                    <a:pt x="41651" y="70929"/>
                    <a:pt x="41867" y="70641"/>
                    <a:pt x="42059" y="70545"/>
                  </a:cubicBezTo>
                  <a:cubicBezTo>
                    <a:pt x="42562" y="70330"/>
                    <a:pt x="43353" y="70042"/>
                    <a:pt x="43953" y="69730"/>
                  </a:cubicBezTo>
                  <a:cubicBezTo>
                    <a:pt x="44960" y="69251"/>
                    <a:pt x="45751" y="67932"/>
                    <a:pt x="45967" y="67332"/>
                  </a:cubicBezTo>
                  <a:cubicBezTo>
                    <a:pt x="46255" y="66637"/>
                    <a:pt x="46255" y="65846"/>
                    <a:pt x="45967" y="65342"/>
                  </a:cubicBezTo>
                  <a:cubicBezTo>
                    <a:pt x="45655" y="64838"/>
                    <a:pt x="45152" y="64551"/>
                    <a:pt x="44552" y="64455"/>
                  </a:cubicBezTo>
                  <a:lnTo>
                    <a:pt x="44361" y="64455"/>
                  </a:lnTo>
                  <a:cubicBezTo>
                    <a:pt x="43569" y="64455"/>
                    <a:pt x="42970" y="64838"/>
                    <a:pt x="42466" y="65150"/>
                  </a:cubicBezTo>
                  <a:cubicBezTo>
                    <a:pt x="42250" y="65246"/>
                    <a:pt x="42059" y="65342"/>
                    <a:pt x="41963" y="65342"/>
                  </a:cubicBezTo>
                  <a:cubicBezTo>
                    <a:pt x="41867" y="65342"/>
                    <a:pt x="41555" y="65438"/>
                    <a:pt x="41171" y="65438"/>
                  </a:cubicBezTo>
                  <a:cubicBezTo>
                    <a:pt x="40668" y="65438"/>
                    <a:pt x="40356" y="65342"/>
                    <a:pt x="40260" y="65342"/>
                  </a:cubicBezTo>
                  <a:cubicBezTo>
                    <a:pt x="40124" y="65310"/>
                    <a:pt x="39991" y="65299"/>
                    <a:pt x="39866" y="65299"/>
                  </a:cubicBezTo>
                  <a:cubicBezTo>
                    <a:pt x="39615" y="65299"/>
                    <a:pt x="39397" y="65342"/>
                    <a:pt x="39253" y="65342"/>
                  </a:cubicBezTo>
                  <a:cubicBezTo>
                    <a:pt x="38965" y="65342"/>
                    <a:pt x="38869" y="65438"/>
                    <a:pt x="38654" y="65438"/>
                  </a:cubicBezTo>
                  <a:cubicBezTo>
                    <a:pt x="38174" y="65246"/>
                    <a:pt x="36975" y="64743"/>
                    <a:pt x="35464" y="63951"/>
                  </a:cubicBezTo>
                  <a:cubicBezTo>
                    <a:pt x="33570" y="63040"/>
                    <a:pt x="31460" y="61841"/>
                    <a:pt x="31172" y="61649"/>
                  </a:cubicBezTo>
                  <a:cubicBezTo>
                    <a:pt x="30980" y="61457"/>
                    <a:pt x="30765" y="61338"/>
                    <a:pt x="30573" y="61146"/>
                  </a:cubicBezTo>
                  <a:cubicBezTo>
                    <a:pt x="30381" y="61050"/>
                    <a:pt x="29973" y="60738"/>
                    <a:pt x="29877" y="60642"/>
                  </a:cubicBezTo>
                  <a:cubicBezTo>
                    <a:pt x="29470" y="59947"/>
                    <a:pt x="29062" y="59539"/>
                    <a:pt x="28463" y="59251"/>
                  </a:cubicBezTo>
                  <a:lnTo>
                    <a:pt x="28271" y="59155"/>
                  </a:lnTo>
                  <a:cubicBezTo>
                    <a:pt x="28079" y="59060"/>
                    <a:pt x="28079" y="59060"/>
                    <a:pt x="27983" y="58940"/>
                  </a:cubicBezTo>
                  <a:cubicBezTo>
                    <a:pt x="27671" y="58556"/>
                    <a:pt x="26880" y="57957"/>
                    <a:pt x="26377" y="57453"/>
                  </a:cubicBezTo>
                  <a:cubicBezTo>
                    <a:pt x="26281" y="57261"/>
                    <a:pt x="26185" y="57045"/>
                    <a:pt x="25969" y="56758"/>
                  </a:cubicBezTo>
                  <a:cubicBezTo>
                    <a:pt x="25777" y="56542"/>
                    <a:pt x="25585" y="56446"/>
                    <a:pt x="25082" y="56158"/>
                  </a:cubicBezTo>
                  <a:cubicBezTo>
                    <a:pt x="24770" y="55942"/>
                    <a:pt x="24386" y="55655"/>
                    <a:pt x="23787" y="55343"/>
                  </a:cubicBezTo>
                  <a:cubicBezTo>
                    <a:pt x="22972" y="54863"/>
                    <a:pt x="22276" y="54552"/>
                    <a:pt x="21677" y="54264"/>
                  </a:cubicBezTo>
                  <a:cubicBezTo>
                    <a:pt x="21389" y="54144"/>
                    <a:pt x="21077" y="54048"/>
                    <a:pt x="20670" y="53856"/>
                  </a:cubicBezTo>
                  <a:cubicBezTo>
                    <a:pt x="20070" y="53544"/>
                    <a:pt x="19687" y="53353"/>
                    <a:pt x="19375" y="53161"/>
                  </a:cubicBezTo>
                  <a:cubicBezTo>
                    <a:pt x="19087" y="53161"/>
                    <a:pt x="18871" y="53065"/>
                    <a:pt x="18679" y="52849"/>
                  </a:cubicBezTo>
                  <a:cubicBezTo>
                    <a:pt x="18488" y="52753"/>
                    <a:pt x="18176" y="52657"/>
                    <a:pt x="17984" y="52657"/>
                  </a:cubicBezTo>
                  <a:cubicBezTo>
                    <a:pt x="17888" y="52465"/>
                    <a:pt x="17792" y="52346"/>
                    <a:pt x="17672" y="52250"/>
                  </a:cubicBezTo>
                  <a:cubicBezTo>
                    <a:pt x="17672" y="52058"/>
                    <a:pt x="17576" y="51866"/>
                    <a:pt x="17576" y="51650"/>
                  </a:cubicBezTo>
                  <a:cubicBezTo>
                    <a:pt x="17385" y="51266"/>
                    <a:pt x="16977" y="50859"/>
                    <a:pt x="16593" y="50451"/>
                  </a:cubicBezTo>
                  <a:cubicBezTo>
                    <a:pt x="16473" y="50259"/>
                    <a:pt x="16282" y="50068"/>
                    <a:pt x="16186" y="49852"/>
                  </a:cubicBezTo>
                  <a:cubicBezTo>
                    <a:pt x="16090" y="49564"/>
                    <a:pt x="15994" y="49348"/>
                    <a:pt x="15874" y="49156"/>
                  </a:cubicBezTo>
                  <a:cubicBezTo>
                    <a:pt x="15778" y="48965"/>
                    <a:pt x="15682" y="48869"/>
                    <a:pt x="15682" y="48653"/>
                  </a:cubicBezTo>
                  <a:cubicBezTo>
                    <a:pt x="15394" y="47957"/>
                    <a:pt x="15083" y="47454"/>
                    <a:pt x="14579" y="46758"/>
                  </a:cubicBezTo>
                  <a:cubicBezTo>
                    <a:pt x="14387" y="46567"/>
                    <a:pt x="14291" y="46255"/>
                    <a:pt x="13980" y="45464"/>
                  </a:cubicBezTo>
                  <a:cubicBezTo>
                    <a:pt x="13980" y="45152"/>
                    <a:pt x="13884" y="44864"/>
                    <a:pt x="13692" y="44457"/>
                  </a:cubicBezTo>
                  <a:cubicBezTo>
                    <a:pt x="13284" y="43258"/>
                    <a:pt x="12685" y="42059"/>
                    <a:pt x="12181" y="41267"/>
                  </a:cubicBezTo>
                  <a:cubicBezTo>
                    <a:pt x="12589" y="41171"/>
                    <a:pt x="12877" y="40956"/>
                    <a:pt x="13092" y="40668"/>
                  </a:cubicBezTo>
                  <a:cubicBezTo>
                    <a:pt x="13476" y="40068"/>
                    <a:pt x="13284" y="39277"/>
                    <a:pt x="12996" y="38462"/>
                  </a:cubicBezTo>
                  <a:cubicBezTo>
                    <a:pt x="13188" y="38366"/>
                    <a:pt x="13188" y="38174"/>
                    <a:pt x="13284" y="38078"/>
                  </a:cubicBezTo>
                  <a:cubicBezTo>
                    <a:pt x="14076" y="37766"/>
                    <a:pt x="14675" y="37167"/>
                    <a:pt x="14795" y="36568"/>
                  </a:cubicBezTo>
                  <a:cubicBezTo>
                    <a:pt x="14987" y="35968"/>
                    <a:pt x="14675" y="35369"/>
                    <a:pt x="14195" y="35081"/>
                  </a:cubicBezTo>
                  <a:cubicBezTo>
                    <a:pt x="14195" y="34961"/>
                    <a:pt x="14076" y="34865"/>
                    <a:pt x="13980" y="34769"/>
                  </a:cubicBezTo>
                  <a:cubicBezTo>
                    <a:pt x="13884" y="34577"/>
                    <a:pt x="13788" y="34481"/>
                    <a:pt x="13692" y="34266"/>
                  </a:cubicBezTo>
                  <a:cubicBezTo>
                    <a:pt x="13692" y="34170"/>
                    <a:pt x="13476" y="34074"/>
                    <a:pt x="13380" y="33882"/>
                  </a:cubicBezTo>
                  <a:cubicBezTo>
                    <a:pt x="13380" y="33163"/>
                    <a:pt x="13380" y="32779"/>
                    <a:pt x="13476" y="32683"/>
                  </a:cubicBezTo>
                  <a:cubicBezTo>
                    <a:pt x="13596" y="31772"/>
                    <a:pt x="13980" y="29374"/>
                    <a:pt x="13284" y="26784"/>
                  </a:cubicBezTo>
                  <a:cubicBezTo>
                    <a:pt x="13092" y="25873"/>
                    <a:pt x="12877" y="25274"/>
                    <a:pt x="12685" y="24674"/>
                  </a:cubicBezTo>
                  <a:cubicBezTo>
                    <a:pt x="12397" y="23787"/>
                    <a:pt x="12277" y="23187"/>
                    <a:pt x="12181" y="22780"/>
                  </a:cubicBezTo>
                  <a:cubicBezTo>
                    <a:pt x="12181" y="22084"/>
                    <a:pt x="12277" y="21988"/>
                    <a:pt x="12397" y="21773"/>
                  </a:cubicBezTo>
                  <a:lnTo>
                    <a:pt x="12397" y="21677"/>
                  </a:lnTo>
                  <a:cubicBezTo>
                    <a:pt x="12493" y="21581"/>
                    <a:pt x="12493" y="21485"/>
                    <a:pt x="12589" y="21389"/>
                  </a:cubicBezTo>
                  <a:cubicBezTo>
                    <a:pt x="14483" y="20382"/>
                    <a:pt x="15490" y="17792"/>
                    <a:pt x="15083" y="14987"/>
                  </a:cubicBezTo>
                  <a:cubicBezTo>
                    <a:pt x="14675" y="13092"/>
                    <a:pt x="13788" y="11390"/>
                    <a:pt x="12493" y="10503"/>
                  </a:cubicBezTo>
                  <a:lnTo>
                    <a:pt x="12493" y="0"/>
                  </a:lnTo>
                  <a:lnTo>
                    <a:pt x="8800" y="0"/>
                  </a:lnTo>
                  <a:lnTo>
                    <a:pt x="8800" y="9903"/>
                  </a:lnTo>
                  <a:cubicBezTo>
                    <a:pt x="8489" y="9999"/>
                    <a:pt x="8201" y="10095"/>
                    <a:pt x="7985" y="10287"/>
                  </a:cubicBezTo>
                  <a:cubicBezTo>
                    <a:pt x="7793" y="9496"/>
                    <a:pt x="7601" y="8992"/>
                    <a:pt x="7386" y="8584"/>
                  </a:cubicBezTo>
                  <a:lnTo>
                    <a:pt x="7386"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0"/>
            <p:cNvSpPr/>
            <p:nvPr/>
          </p:nvSpPr>
          <p:spPr>
            <a:xfrm>
              <a:off x="477150" y="2416450"/>
              <a:ext cx="1121625" cy="1913525"/>
            </a:xfrm>
            <a:custGeom>
              <a:avLst/>
              <a:gdLst/>
              <a:ahLst/>
              <a:cxnLst/>
              <a:rect l="l" t="t" r="r" b="b"/>
              <a:pathLst>
                <a:path w="44865" h="76541" extrusionOk="0">
                  <a:moveTo>
                    <a:pt x="4389" y="8801"/>
                  </a:moveTo>
                  <a:cubicBezTo>
                    <a:pt x="4605" y="9401"/>
                    <a:pt x="4988" y="11007"/>
                    <a:pt x="5108" y="13501"/>
                  </a:cubicBezTo>
                  <a:cubicBezTo>
                    <a:pt x="5204" y="14796"/>
                    <a:pt x="5204" y="15899"/>
                    <a:pt x="5108" y="16786"/>
                  </a:cubicBezTo>
                  <a:cubicBezTo>
                    <a:pt x="4988" y="16690"/>
                    <a:pt x="4797" y="16594"/>
                    <a:pt x="4701" y="16594"/>
                  </a:cubicBezTo>
                  <a:cubicBezTo>
                    <a:pt x="4605" y="16498"/>
                    <a:pt x="4605" y="16498"/>
                    <a:pt x="4509" y="16498"/>
                  </a:cubicBezTo>
                  <a:cubicBezTo>
                    <a:pt x="4389" y="15683"/>
                    <a:pt x="4293" y="14700"/>
                    <a:pt x="4197" y="13501"/>
                  </a:cubicBezTo>
                  <a:cubicBezTo>
                    <a:pt x="4005" y="11103"/>
                    <a:pt x="4197" y="9496"/>
                    <a:pt x="4389" y="8801"/>
                  </a:cubicBezTo>
                  <a:close/>
                  <a:moveTo>
                    <a:pt x="8801" y="10599"/>
                  </a:moveTo>
                  <a:cubicBezTo>
                    <a:pt x="10096" y="10599"/>
                    <a:pt x="11295" y="12086"/>
                    <a:pt x="11702" y="14196"/>
                  </a:cubicBezTo>
                  <a:cubicBezTo>
                    <a:pt x="11894" y="15899"/>
                    <a:pt x="11391" y="17481"/>
                    <a:pt x="10504" y="18201"/>
                  </a:cubicBezTo>
                  <a:cubicBezTo>
                    <a:pt x="10504" y="17793"/>
                    <a:pt x="10384" y="17290"/>
                    <a:pt x="10192" y="17194"/>
                  </a:cubicBezTo>
                  <a:cubicBezTo>
                    <a:pt x="10134" y="17174"/>
                    <a:pt x="10080" y="17167"/>
                    <a:pt x="10029" y="17167"/>
                  </a:cubicBezTo>
                  <a:cubicBezTo>
                    <a:pt x="9826" y="17167"/>
                    <a:pt x="9688" y="17290"/>
                    <a:pt x="9688" y="17290"/>
                  </a:cubicBezTo>
                  <a:cubicBezTo>
                    <a:pt x="9688" y="17290"/>
                    <a:pt x="9185" y="16882"/>
                    <a:pt x="8897" y="16786"/>
                  </a:cubicBezTo>
                  <a:cubicBezTo>
                    <a:pt x="8693" y="16738"/>
                    <a:pt x="8495" y="16714"/>
                    <a:pt x="8298" y="16714"/>
                  </a:cubicBezTo>
                  <a:cubicBezTo>
                    <a:pt x="8100" y="16714"/>
                    <a:pt x="7902" y="16738"/>
                    <a:pt x="7698" y="16786"/>
                  </a:cubicBezTo>
                  <a:lnTo>
                    <a:pt x="7386" y="17098"/>
                  </a:lnTo>
                  <a:cubicBezTo>
                    <a:pt x="7003" y="16498"/>
                    <a:pt x="6691" y="15803"/>
                    <a:pt x="6595" y="14988"/>
                  </a:cubicBezTo>
                  <a:cubicBezTo>
                    <a:pt x="6403" y="13885"/>
                    <a:pt x="6595" y="12805"/>
                    <a:pt x="7003" y="11990"/>
                  </a:cubicBezTo>
                  <a:cubicBezTo>
                    <a:pt x="7290" y="11199"/>
                    <a:pt x="7890" y="10695"/>
                    <a:pt x="8489" y="10599"/>
                  </a:cubicBezTo>
                  <a:close/>
                  <a:moveTo>
                    <a:pt x="3790" y="1"/>
                  </a:moveTo>
                  <a:lnTo>
                    <a:pt x="3790" y="7794"/>
                  </a:lnTo>
                  <a:cubicBezTo>
                    <a:pt x="3598" y="8106"/>
                    <a:pt x="3406" y="8609"/>
                    <a:pt x="3310" y="9592"/>
                  </a:cubicBezTo>
                  <a:cubicBezTo>
                    <a:pt x="3190" y="10695"/>
                    <a:pt x="3190" y="12086"/>
                    <a:pt x="3310" y="13597"/>
                  </a:cubicBezTo>
                  <a:cubicBezTo>
                    <a:pt x="3310" y="14604"/>
                    <a:pt x="3406" y="15587"/>
                    <a:pt x="3598" y="16498"/>
                  </a:cubicBezTo>
                  <a:cubicBezTo>
                    <a:pt x="3406" y="16498"/>
                    <a:pt x="3310" y="16498"/>
                    <a:pt x="3190" y="16594"/>
                  </a:cubicBezTo>
                  <a:cubicBezTo>
                    <a:pt x="2902" y="16594"/>
                    <a:pt x="2711" y="16786"/>
                    <a:pt x="2495" y="17290"/>
                  </a:cubicBezTo>
                  <a:cubicBezTo>
                    <a:pt x="2303" y="17793"/>
                    <a:pt x="2111" y="19687"/>
                    <a:pt x="1991" y="20191"/>
                  </a:cubicBezTo>
                  <a:cubicBezTo>
                    <a:pt x="1895" y="20599"/>
                    <a:pt x="1799" y="21582"/>
                    <a:pt x="1799" y="21989"/>
                  </a:cubicBezTo>
                  <a:lnTo>
                    <a:pt x="1799" y="23980"/>
                  </a:lnTo>
                  <a:cubicBezTo>
                    <a:pt x="1895" y="24987"/>
                    <a:pt x="1703" y="28080"/>
                    <a:pt x="1608" y="29279"/>
                  </a:cubicBezTo>
                  <a:cubicBezTo>
                    <a:pt x="1512" y="30478"/>
                    <a:pt x="1799" y="33475"/>
                    <a:pt x="1895" y="34171"/>
                  </a:cubicBezTo>
                  <a:cubicBezTo>
                    <a:pt x="1991" y="34866"/>
                    <a:pt x="1991" y="36185"/>
                    <a:pt x="1991" y="36185"/>
                  </a:cubicBezTo>
                  <a:cubicBezTo>
                    <a:pt x="1991" y="36185"/>
                    <a:pt x="1512" y="36568"/>
                    <a:pt x="1512" y="37168"/>
                  </a:cubicBezTo>
                  <a:cubicBezTo>
                    <a:pt x="1512" y="37863"/>
                    <a:pt x="1104" y="38966"/>
                    <a:pt x="504" y="39973"/>
                  </a:cubicBezTo>
                  <a:cubicBezTo>
                    <a:pt x="1" y="40980"/>
                    <a:pt x="1" y="43258"/>
                    <a:pt x="193" y="43762"/>
                  </a:cubicBezTo>
                  <a:cubicBezTo>
                    <a:pt x="313" y="44266"/>
                    <a:pt x="313" y="44577"/>
                    <a:pt x="409" y="45369"/>
                  </a:cubicBezTo>
                  <a:cubicBezTo>
                    <a:pt x="504" y="46064"/>
                    <a:pt x="912" y="46759"/>
                    <a:pt x="1703" y="47862"/>
                  </a:cubicBezTo>
                  <a:cubicBezTo>
                    <a:pt x="2591" y="48869"/>
                    <a:pt x="3094" y="49469"/>
                    <a:pt x="3694" y="50164"/>
                  </a:cubicBezTo>
                  <a:cubicBezTo>
                    <a:pt x="4389" y="50764"/>
                    <a:pt x="5204" y="52850"/>
                    <a:pt x="5804" y="53353"/>
                  </a:cubicBezTo>
                  <a:cubicBezTo>
                    <a:pt x="6403" y="53953"/>
                    <a:pt x="6307" y="54457"/>
                    <a:pt x="6595" y="55368"/>
                  </a:cubicBezTo>
                  <a:cubicBezTo>
                    <a:pt x="6907" y="56255"/>
                    <a:pt x="6907" y="56854"/>
                    <a:pt x="7290" y="57046"/>
                  </a:cubicBezTo>
                  <a:cubicBezTo>
                    <a:pt x="7371" y="57102"/>
                    <a:pt x="7449" y="57122"/>
                    <a:pt x="7522" y="57122"/>
                  </a:cubicBezTo>
                  <a:cubicBezTo>
                    <a:pt x="7731" y="57122"/>
                    <a:pt x="7890" y="56950"/>
                    <a:pt x="7890" y="56950"/>
                  </a:cubicBezTo>
                  <a:cubicBezTo>
                    <a:pt x="7890" y="56950"/>
                    <a:pt x="7986" y="57166"/>
                    <a:pt x="7986" y="57646"/>
                  </a:cubicBezTo>
                  <a:cubicBezTo>
                    <a:pt x="8106" y="58149"/>
                    <a:pt x="8106" y="58749"/>
                    <a:pt x="8489" y="59252"/>
                  </a:cubicBezTo>
                  <a:cubicBezTo>
                    <a:pt x="8897" y="59852"/>
                    <a:pt x="9305" y="60763"/>
                    <a:pt x="10000" y="61242"/>
                  </a:cubicBezTo>
                  <a:cubicBezTo>
                    <a:pt x="10695" y="61746"/>
                    <a:pt x="11295" y="61962"/>
                    <a:pt x="12086" y="62441"/>
                  </a:cubicBezTo>
                  <a:cubicBezTo>
                    <a:pt x="12901" y="62945"/>
                    <a:pt x="14292" y="63257"/>
                    <a:pt x="14292" y="63257"/>
                  </a:cubicBezTo>
                  <a:cubicBezTo>
                    <a:pt x="14292" y="63257"/>
                    <a:pt x="14484" y="63544"/>
                    <a:pt x="14988" y="63856"/>
                  </a:cubicBezTo>
                  <a:cubicBezTo>
                    <a:pt x="15395" y="64048"/>
                    <a:pt x="16282" y="64456"/>
                    <a:pt x="16882" y="64552"/>
                  </a:cubicBezTo>
                  <a:cubicBezTo>
                    <a:pt x="17385" y="64647"/>
                    <a:pt x="18297" y="65247"/>
                    <a:pt x="18680" y="65343"/>
                  </a:cubicBezTo>
                  <a:cubicBezTo>
                    <a:pt x="18743" y="65362"/>
                    <a:pt x="18796" y="65370"/>
                    <a:pt x="18842" y="65370"/>
                  </a:cubicBezTo>
                  <a:cubicBezTo>
                    <a:pt x="19027" y="65370"/>
                    <a:pt x="19088" y="65247"/>
                    <a:pt x="19088" y="65247"/>
                  </a:cubicBezTo>
                  <a:cubicBezTo>
                    <a:pt x="19879" y="65655"/>
                    <a:pt x="21486" y="65846"/>
                    <a:pt x="21893" y="65942"/>
                  </a:cubicBezTo>
                  <a:cubicBezTo>
                    <a:pt x="22373" y="66038"/>
                    <a:pt x="22781" y="66254"/>
                    <a:pt x="23476" y="66949"/>
                  </a:cubicBezTo>
                  <a:cubicBezTo>
                    <a:pt x="24075" y="67549"/>
                    <a:pt x="25274" y="69251"/>
                    <a:pt x="26569" y="70450"/>
                  </a:cubicBezTo>
                  <a:cubicBezTo>
                    <a:pt x="27984" y="71649"/>
                    <a:pt x="30070" y="71841"/>
                    <a:pt x="30766" y="72033"/>
                  </a:cubicBezTo>
                  <a:cubicBezTo>
                    <a:pt x="31485" y="72249"/>
                    <a:pt x="32468" y="72441"/>
                    <a:pt x="33571" y="72944"/>
                  </a:cubicBezTo>
                  <a:cubicBezTo>
                    <a:pt x="34674" y="73448"/>
                    <a:pt x="35777" y="73639"/>
                    <a:pt x="35777" y="73639"/>
                  </a:cubicBezTo>
                  <a:lnTo>
                    <a:pt x="35777" y="74047"/>
                  </a:lnTo>
                  <a:cubicBezTo>
                    <a:pt x="35777" y="74239"/>
                    <a:pt x="36065" y="74647"/>
                    <a:pt x="36377" y="74838"/>
                  </a:cubicBezTo>
                  <a:cubicBezTo>
                    <a:pt x="36568" y="75150"/>
                    <a:pt x="36568" y="75750"/>
                    <a:pt x="36760" y="76133"/>
                  </a:cubicBezTo>
                  <a:cubicBezTo>
                    <a:pt x="36976" y="76445"/>
                    <a:pt x="37671" y="76541"/>
                    <a:pt x="38271" y="76541"/>
                  </a:cubicBezTo>
                  <a:cubicBezTo>
                    <a:pt x="38774" y="76445"/>
                    <a:pt x="39470" y="75534"/>
                    <a:pt x="39877" y="75342"/>
                  </a:cubicBezTo>
                  <a:cubicBezTo>
                    <a:pt x="40261" y="75150"/>
                    <a:pt x="40765" y="75150"/>
                    <a:pt x="41772" y="75030"/>
                  </a:cubicBezTo>
                  <a:cubicBezTo>
                    <a:pt x="42659" y="74934"/>
                    <a:pt x="43067" y="74647"/>
                    <a:pt x="43666" y="74143"/>
                  </a:cubicBezTo>
                  <a:cubicBezTo>
                    <a:pt x="44170" y="73639"/>
                    <a:pt x="44769" y="72441"/>
                    <a:pt x="44769" y="71841"/>
                  </a:cubicBezTo>
                  <a:cubicBezTo>
                    <a:pt x="44865" y="71242"/>
                    <a:pt x="44865" y="70642"/>
                    <a:pt x="44074" y="70354"/>
                  </a:cubicBezTo>
                  <a:cubicBezTo>
                    <a:pt x="43911" y="70284"/>
                    <a:pt x="43749" y="70255"/>
                    <a:pt x="43589" y="70255"/>
                  </a:cubicBezTo>
                  <a:cubicBezTo>
                    <a:pt x="43044" y="70255"/>
                    <a:pt x="42523" y="70590"/>
                    <a:pt x="42059" y="70738"/>
                  </a:cubicBezTo>
                  <a:cubicBezTo>
                    <a:pt x="41556" y="70954"/>
                    <a:pt x="41676" y="70954"/>
                    <a:pt x="40861" y="71146"/>
                  </a:cubicBezTo>
                  <a:cubicBezTo>
                    <a:pt x="40069" y="71242"/>
                    <a:pt x="39877" y="71242"/>
                    <a:pt x="39278" y="71338"/>
                  </a:cubicBezTo>
                  <a:cubicBezTo>
                    <a:pt x="39038" y="71370"/>
                    <a:pt x="38836" y="71380"/>
                    <a:pt x="38672" y="71380"/>
                  </a:cubicBezTo>
                  <a:cubicBezTo>
                    <a:pt x="38345" y="71380"/>
                    <a:pt x="38175" y="71338"/>
                    <a:pt x="38175" y="71338"/>
                  </a:cubicBezTo>
                  <a:cubicBezTo>
                    <a:pt x="37480" y="71146"/>
                    <a:pt x="37671" y="71242"/>
                    <a:pt x="37168" y="71146"/>
                  </a:cubicBezTo>
                  <a:cubicBezTo>
                    <a:pt x="36760" y="71050"/>
                    <a:pt x="35369" y="70642"/>
                    <a:pt x="35369" y="70642"/>
                  </a:cubicBezTo>
                  <a:cubicBezTo>
                    <a:pt x="32564" y="69443"/>
                    <a:pt x="31869" y="68148"/>
                    <a:pt x="29878" y="67141"/>
                  </a:cubicBezTo>
                  <a:cubicBezTo>
                    <a:pt x="27984" y="66158"/>
                    <a:pt x="27385" y="65247"/>
                    <a:pt x="27385" y="65247"/>
                  </a:cubicBezTo>
                  <a:lnTo>
                    <a:pt x="27385" y="65247"/>
                  </a:lnTo>
                  <a:cubicBezTo>
                    <a:pt x="28080" y="65942"/>
                    <a:pt x="29279" y="66446"/>
                    <a:pt x="30070" y="66446"/>
                  </a:cubicBezTo>
                  <a:cubicBezTo>
                    <a:pt x="30885" y="66542"/>
                    <a:pt x="31869" y="66446"/>
                    <a:pt x="32780" y="66758"/>
                  </a:cubicBezTo>
                  <a:cubicBezTo>
                    <a:pt x="33763" y="67045"/>
                    <a:pt x="35465" y="67453"/>
                    <a:pt x="35681" y="67549"/>
                  </a:cubicBezTo>
                  <a:cubicBezTo>
                    <a:pt x="35873" y="67741"/>
                    <a:pt x="35777" y="67957"/>
                    <a:pt x="35777" y="67957"/>
                  </a:cubicBezTo>
                  <a:cubicBezTo>
                    <a:pt x="35777" y="67957"/>
                    <a:pt x="36065" y="68148"/>
                    <a:pt x="36281" y="68556"/>
                  </a:cubicBezTo>
                  <a:cubicBezTo>
                    <a:pt x="36472" y="69036"/>
                    <a:pt x="36472" y="69539"/>
                    <a:pt x="36568" y="69755"/>
                  </a:cubicBezTo>
                  <a:cubicBezTo>
                    <a:pt x="36760" y="70043"/>
                    <a:pt x="36976" y="69947"/>
                    <a:pt x="37671" y="70043"/>
                  </a:cubicBezTo>
                  <a:cubicBezTo>
                    <a:pt x="38367" y="70043"/>
                    <a:pt x="38678" y="69635"/>
                    <a:pt x="38966" y="69443"/>
                  </a:cubicBezTo>
                  <a:cubicBezTo>
                    <a:pt x="39158" y="69251"/>
                    <a:pt x="39757" y="68340"/>
                    <a:pt x="40261" y="68244"/>
                  </a:cubicBezTo>
                  <a:cubicBezTo>
                    <a:pt x="40765" y="68052"/>
                    <a:pt x="41556" y="67741"/>
                    <a:pt x="42155" y="67453"/>
                  </a:cubicBezTo>
                  <a:cubicBezTo>
                    <a:pt x="42755" y="67141"/>
                    <a:pt x="43354" y="66158"/>
                    <a:pt x="43570" y="65750"/>
                  </a:cubicBezTo>
                  <a:cubicBezTo>
                    <a:pt x="43762" y="65247"/>
                    <a:pt x="43858" y="64552"/>
                    <a:pt x="43162" y="64456"/>
                  </a:cubicBezTo>
                  <a:cubicBezTo>
                    <a:pt x="42371" y="64456"/>
                    <a:pt x="41556" y="65151"/>
                    <a:pt x="40956" y="65343"/>
                  </a:cubicBezTo>
                  <a:cubicBezTo>
                    <a:pt x="40657" y="65391"/>
                    <a:pt x="40207" y="65415"/>
                    <a:pt x="39784" y="65415"/>
                  </a:cubicBezTo>
                  <a:cubicBezTo>
                    <a:pt x="39362" y="65415"/>
                    <a:pt x="38966" y="65391"/>
                    <a:pt x="38774" y="65343"/>
                  </a:cubicBezTo>
                  <a:cubicBezTo>
                    <a:pt x="38668" y="65323"/>
                    <a:pt x="38584" y="65315"/>
                    <a:pt x="38515" y="65315"/>
                  </a:cubicBezTo>
                  <a:cubicBezTo>
                    <a:pt x="38326" y="65315"/>
                    <a:pt x="38248" y="65371"/>
                    <a:pt x="38123" y="65371"/>
                  </a:cubicBezTo>
                  <a:cubicBezTo>
                    <a:pt x="38077" y="65371"/>
                    <a:pt x="38025" y="65363"/>
                    <a:pt x="37959" y="65343"/>
                  </a:cubicBezTo>
                  <a:cubicBezTo>
                    <a:pt x="37671" y="65343"/>
                    <a:pt x="37575" y="65559"/>
                    <a:pt x="37264" y="65559"/>
                  </a:cubicBezTo>
                  <a:cubicBezTo>
                    <a:pt x="37072" y="65439"/>
                    <a:pt x="35465" y="64743"/>
                    <a:pt x="33571" y="63856"/>
                  </a:cubicBezTo>
                  <a:cubicBezTo>
                    <a:pt x="31773" y="62945"/>
                    <a:pt x="29567" y="61650"/>
                    <a:pt x="29183" y="61362"/>
                  </a:cubicBezTo>
                  <a:cubicBezTo>
                    <a:pt x="28679" y="60955"/>
                    <a:pt x="27888" y="60547"/>
                    <a:pt x="27576" y="60044"/>
                  </a:cubicBezTo>
                  <a:cubicBezTo>
                    <a:pt x="27289" y="59564"/>
                    <a:pt x="26977" y="59348"/>
                    <a:pt x="26569" y="59156"/>
                  </a:cubicBezTo>
                  <a:cubicBezTo>
                    <a:pt x="26186" y="58965"/>
                    <a:pt x="25970" y="58845"/>
                    <a:pt x="25682" y="58461"/>
                  </a:cubicBezTo>
                  <a:cubicBezTo>
                    <a:pt x="25370" y="58053"/>
                    <a:pt x="23788" y="56854"/>
                    <a:pt x="23788" y="56854"/>
                  </a:cubicBezTo>
                  <a:cubicBezTo>
                    <a:pt x="23788" y="56854"/>
                    <a:pt x="23980" y="56567"/>
                    <a:pt x="23788" y="56351"/>
                  </a:cubicBezTo>
                  <a:cubicBezTo>
                    <a:pt x="23692" y="56159"/>
                    <a:pt x="22972" y="55967"/>
                    <a:pt x="21893" y="55152"/>
                  </a:cubicBezTo>
                  <a:cubicBezTo>
                    <a:pt x="20694" y="54361"/>
                    <a:pt x="19879" y="54265"/>
                    <a:pt x="18896" y="53665"/>
                  </a:cubicBezTo>
                  <a:cubicBezTo>
                    <a:pt x="17889" y="53162"/>
                    <a:pt x="17481" y="53066"/>
                    <a:pt x="16786" y="52754"/>
                  </a:cubicBezTo>
                  <a:cubicBezTo>
                    <a:pt x="16378" y="52562"/>
                    <a:pt x="15995" y="52466"/>
                    <a:pt x="15899" y="52466"/>
                  </a:cubicBezTo>
                  <a:cubicBezTo>
                    <a:pt x="15899" y="52466"/>
                    <a:pt x="15899" y="52370"/>
                    <a:pt x="15779" y="52250"/>
                  </a:cubicBezTo>
                  <a:cubicBezTo>
                    <a:pt x="15587" y="51867"/>
                    <a:pt x="15083" y="51651"/>
                    <a:pt x="15083" y="51651"/>
                  </a:cubicBezTo>
                  <a:cubicBezTo>
                    <a:pt x="15083" y="51651"/>
                    <a:pt x="15299" y="51363"/>
                    <a:pt x="15083" y="50956"/>
                  </a:cubicBezTo>
                  <a:cubicBezTo>
                    <a:pt x="14988" y="50452"/>
                    <a:pt x="13789" y="49565"/>
                    <a:pt x="13693" y="49061"/>
                  </a:cubicBezTo>
                  <a:cubicBezTo>
                    <a:pt x="13597" y="48654"/>
                    <a:pt x="13381" y="48366"/>
                    <a:pt x="13189" y="47862"/>
                  </a:cubicBezTo>
                  <a:cubicBezTo>
                    <a:pt x="12997" y="47263"/>
                    <a:pt x="12782" y="46855"/>
                    <a:pt x="12398" y="46376"/>
                  </a:cubicBezTo>
                  <a:cubicBezTo>
                    <a:pt x="11894" y="45776"/>
                    <a:pt x="11798" y="45273"/>
                    <a:pt x="11295" y="43666"/>
                  </a:cubicBezTo>
                  <a:cubicBezTo>
                    <a:pt x="10791" y="41964"/>
                    <a:pt x="9496" y="40069"/>
                    <a:pt x="9496" y="40069"/>
                  </a:cubicBezTo>
                  <a:lnTo>
                    <a:pt x="9592" y="39877"/>
                  </a:lnTo>
                  <a:cubicBezTo>
                    <a:pt x="9904" y="39782"/>
                    <a:pt x="9784" y="39374"/>
                    <a:pt x="9784" y="39374"/>
                  </a:cubicBezTo>
                  <a:cubicBezTo>
                    <a:pt x="10000" y="39182"/>
                    <a:pt x="10096" y="38966"/>
                    <a:pt x="10096" y="38966"/>
                  </a:cubicBezTo>
                  <a:cubicBezTo>
                    <a:pt x="10096" y="38966"/>
                    <a:pt x="10176" y="38982"/>
                    <a:pt x="10285" y="38982"/>
                  </a:cubicBezTo>
                  <a:cubicBezTo>
                    <a:pt x="10449" y="38982"/>
                    <a:pt x="10676" y="38947"/>
                    <a:pt x="10791" y="38774"/>
                  </a:cubicBezTo>
                  <a:cubicBezTo>
                    <a:pt x="10983" y="38583"/>
                    <a:pt x="10504" y="37384"/>
                    <a:pt x="10384" y="37072"/>
                  </a:cubicBezTo>
                  <a:cubicBezTo>
                    <a:pt x="10384" y="36880"/>
                    <a:pt x="10599" y="36664"/>
                    <a:pt x="10791" y="36472"/>
                  </a:cubicBezTo>
                  <a:cubicBezTo>
                    <a:pt x="11103" y="36281"/>
                    <a:pt x="10983" y="35777"/>
                    <a:pt x="10983" y="35777"/>
                  </a:cubicBezTo>
                  <a:lnTo>
                    <a:pt x="10983" y="35777"/>
                  </a:lnTo>
                  <a:cubicBezTo>
                    <a:pt x="11053" y="35796"/>
                    <a:pt x="11123" y="35804"/>
                    <a:pt x="11195" y="35804"/>
                  </a:cubicBezTo>
                  <a:cubicBezTo>
                    <a:pt x="11863" y="35804"/>
                    <a:pt x="12562" y="35061"/>
                    <a:pt x="12302" y="34866"/>
                  </a:cubicBezTo>
                  <a:cubicBezTo>
                    <a:pt x="11990" y="34770"/>
                    <a:pt x="11798" y="34171"/>
                    <a:pt x="11391" y="33787"/>
                  </a:cubicBezTo>
                  <a:cubicBezTo>
                    <a:pt x="11103" y="33379"/>
                    <a:pt x="10096" y="32084"/>
                    <a:pt x="8585" y="31677"/>
                  </a:cubicBezTo>
                  <a:cubicBezTo>
                    <a:pt x="8257" y="31558"/>
                    <a:pt x="7950" y="31513"/>
                    <a:pt x="7673" y="31513"/>
                  </a:cubicBezTo>
                  <a:cubicBezTo>
                    <a:pt x="6775" y="31513"/>
                    <a:pt x="6187" y="31988"/>
                    <a:pt x="6187" y="31988"/>
                  </a:cubicBezTo>
                  <a:cubicBezTo>
                    <a:pt x="6403" y="31173"/>
                    <a:pt x="6187" y="29974"/>
                    <a:pt x="6092" y="28679"/>
                  </a:cubicBezTo>
                  <a:cubicBezTo>
                    <a:pt x="5996" y="27385"/>
                    <a:pt x="5396" y="26593"/>
                    <a:pt x="5108" y="25490"/>
                  </a:cubicBezTo>
                  <a:cubicBezTo>
                    <a:pt x="4701" y="24387"/>
                    <a:pt x="4389" y="23788"/>
                    <a:pt x="4389" y="22877"/>
                  </a:cubicBezTo>
                  <a:lnTo>
                    <a:pt x="4389" y="20886"/>
                  </a:lnTo>
                  <a:cubicBezTo>
                    <a:pt x="4988" y="20383"/>
                    <a:pt x="4893" y="19687"/>
                    <a:pt x="4893" y="19687"/>
                  </a:cubicBezTo>
                  <a:lnTo>
                    <a:pt x="4893" y="19687"/>
                  </a:lnTo>
                  <a:cubicBezTo>
                    <a:pt x="4925" y="19692"/>
                    <a:pt x="4957" y="19694"/>
                    <a:pt x="4988" y="19694"/>
                  </a:cubicBezTo>
                  <a:cubicBezTo>
                    <a:pt x="5625" y="19694"/>
                    <a:pt x="5996" y="18800"/>
                    <a:pt x="5996" y="18800"/>
                  </a:cubicBezTo>
                  <a:cubicBezTo>
                    <a:pt x="6499" y="18393"/>
                    <a:pt x="6092" y="17697"/>
                    <a:pt x="6092" y="17697"/>
                  </a:cubicBezTo>
                  <a:cubicBezTo>
                    <a:pt x="6092" y="17601"/>
                    <a:pt x="5996" y="17601"/>
                    <a:pt x="5996" y="17601"/>
                  </a:cubicBezTo>
                  <a:lnTo>
                    <a:pt x="5996" y="17385"/>
                  </a:lnTo>
                  <a:cubicBezTo>
                    <a:pt x="6092" y="17098"/>
                    <a:pt x="6092" y="16786"/>
                    <a:pt x="6092" y="16498"/>
                  </a:cubicBezTo>
                  <a:cubicBezTo>
                    <a:pt x="6307" y="17098"/>
                    <a:pt x="6595" y="17601"/>
                    <a:pt x="7003" y="17985"/>
                  </a:cubicBezTo>
                  <a:cubicBezTo>
                    <a:pt x="6907" y="18081"/>
                    <a:pt x="6907" y="18201"/>
                    <a:pt x="6907" y="18297"/>
                  </a:cubicBezTo>
                  <a:cubicBezTo>
                    <a:pt x="6787" y="18992"/>
                    <a:pt x="7003" y="19400"/>
                    <a:pt x="7290" y="19879"/>
                  </a:cubicBezTo>
                  <a:cubicBezTo>
                    <a:pt x="7506" y="20383"/>
                    <a:pt x="7506" y="20982"/>
                    <a:pt x="7506" y="22277"/>
                  </a:cubicBezTo>
                  <a:cubicBezTo>
                    <a:pt x="7602" y="23476"/>
                    <a:pt x="7602" y="24387"/>
                    <a:pt x="7386" y="25778"/>
                  </a:cubicBezTo>
                  <a:cubicBezTo>
                    <a:pt x="7195" y="26785"/>
                    <a:pt x="7290" y="28991"/>
                    <a:pt x="7386" y="30574"/>
                  </a:cubicBezTo>
                  <a:cubicBezTo>
                    <a:pt x="9089" y="30885"/>
                    <a:pt x="10288" y="31988"/>
                    <a:pt x="10887" y="32588"/>
                  </a:cubicBezTo>
                  <a:cubicBezTo>
                    <a:pt x="10887" y="32084"/>
                    <a:pt x="10887" y="31581"/>
                    <a:pt x="10983" y="31173"/>
                  </a:cubicBezTo>
                  <a:cubicBezTo>
                    <a:pt x="11199" y="30286"/>
                    <a:pt x="11391" y="28176"/>
                    <a:pt x="10791" y="25874"/>
                  </a:cubicBezTo>
                  <a:cubicBezTo>
                    <a:pt x="10192" y="23476"/>
                    <a:pt x="9784" y="22493"/>
                    <a:pt x="9784" y="21582"/>
                  </a:cubicBezTo>
                  <a:cubicBezTo>
                    <a:pt x="9688" y="20694"/>
                    <a:pt x="9784" y="20383"/>
                    <a:pt x="10000" y="20095"/>
                  </a:cubicBezTo>
                  <a:cubicBezTo>
                    <a:pt x="10000" y="19879"/>
                    <a:pt x="10288" y="19591"/>
                    <a:pt x="10384" y="19280"/>
                  </a:cubicBezTo>
                  <a:cubicBezTo>
                    <a:pt x="11990" y="18680"/>
                    <a:pt x="12997" y="16498"/>
                    <a:pt x="12590" y="14004"/>
                  </a:cubicBezTo>
                  <a:cubicBezTo>
                    <a:pt x="12302" y="12086"/>
                    <a:pt x="11199" y="10504"/>
                    <a:pt x="10000" y="9904"/>
                  </a:cubicBezTo>
                  <a:lnTo>
                    <a:pt x="10000" y="1"/>
                  </a:lnTo>
                  <a:lnTo>
                    <a:pt x="8705" y="1"/>
                  </a:lnTo>
                  <a:lnTo>
                    <a:pt x="8705" y="9592"/>
                  </a:lnTo>
                  <a:cubicBezTo>
                    <a:pt x="8585" y="9592"/>
                    <a:pt x="8489" y="9592"/>
                    <a:pt x="8393" y="9688"/>
                  </a:cubicBezTo>
                  <a:cubicBezTo>
                    <a:pt x="7386" y="9808"/>
                    <a:pt x="6595" y="10504"/>
                    <a:pt x="6092" y="11607"/>
                  </a:cubicBezTo>
                  <a:cubicBezTo>
                    <a:pt x="6092" y="11702"/>
                    <a:pt x="5996" y="11798"/>
                    <a:pt x="5900" y="11990"/>
                  </a:cubicBezTo>
                  <a:cubicBezTo>
                    <a:pt x="5804" y="11103"/>
                    <a:pt x="5708" y="10192"/>
                    <a:pt x="5492" y="9496"/>
                  </a:cubicBezTo>
                  <a:cubicBezTo>
                    <a:pt x="5300" y="8609"/>
                    <a:pt x="5108" y="8106"/>
                    <a:pt x="4893" y="7794"/>
                  </a:cubicBezTo>
                  <a:lnTo>
                    <a:pt x="4893"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9" name="Google Shape;2669;p70"/>
          <p:cNvGrpSpPr/>
          <p:nvPr/>
        </p:nvGrpSpPr>
        <p:grpSpPr>
          <a:xfrm>
            <a:off x="1737774" y="2727773"/>
            <a:ext cx="1610724" cy="1576586"/>
            <a:chOff x="2408050" y="2384100"/>
            <a:chExt cx="1640750" cy="1605975"/>
          </a:xfrm>
        </p:grpSpPr>
        <p:sp>
          <p:nvSpPr>
            <p:cNvPr id="2670" name="Google Shape;2670;p70"/>
            <p:cNvSpPr/>
            <p:nvPr/>
          </p:nvSpPr>
          <p:spPr>
            <a:xfrm>
              <a:off x="2408050" y="2384100"/>
              <a:ext cx="1640750" cy="1605975"/>
            </a:xfrm>
            <a:custGeom>
              <a:avLst/>
              <a:gdLst/>
              <a:ahLst/>
              <a:cxnLst/>
              <a:rect l="l" t="t" r="r" b="b"/>
              <a:pathLst>
                <a:path w="65630" h="64239" extrusionOk="0">
                  <a:moveTo>
                    <a:pt x="30861" y="47766"/>
                  </a:moveTo>
                  <a:lnTo>
                    <a:pt x="30861" y="47766"/>
                  </a:lnTo>
                  <a:cubicBezTo>
                    <a:pt x="30980" y="47862"/>
                    <a:pt x="30980" y="47957"/>
                    <a:pt x="30980" y="48053"/>
                  </a:cubicBezTo>
                  <a:cubicBezTo>
                    <a:pt x="31076" y="48557"/>
                    <a:pt x="31076" y="49252"/>
                    <a:pt x="31268" y="49948"/>
                  </a:cubicBezTo>
                  <a:cubicBezTo>
                    <a:pt x="31364" y="50547"/>
                    <a:pt x="31580" y="51147"/>
                    <a:pt x="31772" y="51746"/>
                  </a:cubicBezTo>
                  <a:cubicBezTo>
                    <a:pt x="32059" y="52657"/>
                    <a:pt x="32371" y="53760"/>
                    <a:pt x="32467" y="54456"/>
                  </a:cubicBezTo>
                  <a:lnTo>
                    <a:pt x="32467" y="56446"/>
                  </a:lnTo>
                  <a:cubicBezTo>
                    <a:pt x="32275" y="56758"/>
                    <a:pt x="32059" y="57045"/>
                    <a:pt x="32059" y="57453"/>
                  </a:cubicBezTo>
                  <a:cubicBezTo>
                    <a:pt x="31868" y="57645"/>
                    <a:pt x="31772" y="57957"/>
                    <a:pt x="31676" y="58340"/>
                  </a:cubicBezTo>
                  <a:cubicBezTo>
                    <a:pt x="31676" y="58340"/>
                    <a:pt x="31676" y="58556"/>
                    <a:pt x="31580" y="58652"/>
                  </a:cubicBezTo>
                  <a:cubicBezTo>
                    <a:pt x="31460" y="58052"/>
                    <a:pt x="31364" y="57357"/>
                    <a:pt x="31076" y="56758"/>
                  </a:cubicBezTo>
                  <a:cubicBezTo>
                    <a:pt x="30765" y="56062"/>
                    <a:pt x="30669" y="55751"/>
                    <a:pt x="30669" y="55751"/>
                  </a:cubicBezTo>
                  <a:cubicBezTo>
                    <a:pt x="30669" y="55463"/>
                    <a:pt x="30573" y="55151"/>
                    <a:pt x="30477" y="54959"/>
                  </a:cubicBezTo>
                  <a:cubicBezTo>
                    <a:pt x="30381" y="54360"/>
                    <a:pt x="30381" y="53257"/>
                    <a:pt x="30477" y="52657"/>
                  </a:cubicBezTo>
                  <a:cubicBezTo>
                    <a:pt x="30477" y="51650"/>
                    <a:pt x="30669" y="50259"/>
                    <a:pt x="30765" y="49252"/>
                  </a:cubicBezTo>
                  <a:cubicBezTo>
                    <a:pt x="30861" y="48653"/>
                    <a:pt x="30980" y="48269"/>
                    <a:pt x="30861" y="47766"/>
                  </a:cubicBezTo>
                  <a:close/>
                  <a:moveTo>
                    <a:pt x="33858" y="0"/>
                  </a:moveTo>
                  <a:cubicBezTo>
                    <a:pt x="33378" y="0"/>
                    <a:pt x="33067" y="312"/>
                    <a:pt x="32971" y="408"/>
                  </a:cubicBezTo>
                  <a:cubicBezTo>
                    <a:pt x="32371" y="911"/>
                    <a:pt x="31964" y="1607"/>
                    <a:pt x="31964" y="2398"/>
                  </a:cubicBezTo>
                  <a:lnTo>
                    <a:pt x="31868" y="2494"/>
                  </a:lnTo>
                  <a:cubicBezTo>
                    <a:pt x="31364" y="2997"/>
                    <a:pt x="31268" y="3309"/>
                    <a:pt x="31268" y="3501"/>
                  </a:cubicBezTo>
                  <a:cubicBezTo>
                    <a:pt x="30980" y="3693"/>
                    <a:pt x="30573" y="4100"/>
                    <a:pt x="30381" y="4700"/>
                  </a:cubicBezTo>
                  <a:cubicBezTo>
                    <a:pt x="30069" y="5395"/>
                    <a:pt x="29973" y="5995"/>
                    <a:pt x="29877" y="6786"/>
                  </a:cubicBezTo>
                  <a:lnTo>
                    <a:pt x="29877" y="7194"/>
                  </a:lnTo>
                  <a:cubicBezTo>
                    <a:pt x="29877" y="7697"/>
                    <a:pt x="29782" y="8488"/>
                    <a:pt x="30573" y="9184"/>
                  </a:cubicBezTo>
                  <a:cubicBezTo>
                    <a:pt x="30477" y="9184"/>
                    <a:pt x="30477" y="9184"/>
                    <a:pt x="30477" y="9304"/>
                  </a:cubicBezTo>
                  <a:cubicBezTo>
                    <a:pt x="30261" y="9496"/>
                    <a:pt x="29973" y="9783"/>
                    <a:pt x="29877" y="10191"/>
                  </a:cubicBezTo>
                  <a:cubicBezTo>
                    <a:pt x="29374" y="10383"/>
                    <a:pt x="28583" y="10695"/>
                    <a:pt x="27863" y="11198"/>
                  </a:cubicBezTo>
                  <a:cubicBezTo>
                    <a:pt x="27767" y="11198"/>
                    <a:pt x="27671" y="11294"/>
                    <a:pt x="27480" y="11390"/>
                  </a:cubicBezTo>
                  <a:cubicBezTo>
                    <a:pt x="26784" y="11798"/>
                    <a:pt x="25873" y="12301"/>
                    <a:pt x="25178" y="13788"/>
                  </a:cubicBezTo>
                  <a:cubicBezTo>
                    <a:pt x="24674" y="14891"/>
                    <a:pt x="24482" y="15682"/>
                    <a:pt x="24266" y="16186"/>
                  </a:cubicBezTo>
                  <a:cubicBezTo>
                    <a:pt x="24266" y="16497"/>
                    <a:pt x="24171" y="16689"/>
                    <a:pt x="24171" y="16785"/>
                  </a:cubicBezTo>
                  <a:cubicBezTo>
                    <a:pt x="23979" y="17193"/>
                    <a:pt x="23787" y="17480"/>
                    <a:pt x="23667" y="17792"/>
                  </a:cubicBezTo>
                  <a:cubicBezTo>
                    <a:pt x="23475" y="17984"/>
                    <a:pt x="23379" y="18176"/>
                    <a:pt x="23283" y="18392"/>
                  </a:cubicBezTo>
                  <a:cubicBezTo>
                    <a:pt x="23187" y="18584"/>
                    <a:pt x="23187" y="18895"/>
                    <a:pt x="23283" y="19183"/>
                  </a:cubicBezTo>
                  <a:cubicBezTo>
                    <a:pt x="22780" y="19782"/>
                    <a:pt x="22180" y="20790"/>
                    <a:pt x="21773" y="21773"/>
                  </a:cubicBezTo>
                  <a:cubicBezTo>
                    <a:pt x="21269" y="23187"/>
                    <a:pt x="20885" y="24386"/>
                    <a:pt x="20670" y="25777"/>
                  </a:cubicBezTo>
                  <a:cubicBezTo>
                    <a:pt x="20478" y="27384"/>
                    <a:pt x="20190" y="28175"/>
                    <a:pt x="20070" y="28271"/>
                  </a:cubicBezTo>
                  <a:cubicBezTo>
                    <a:pt x="19687" y="28966"/>
                    <a:pt x="19687" y="29782"/>
                    <a:pt x="19687" y="30165"/>
                  </a:cubicBezTo>
                  <a:cubicBezTo>
                    <a:pt x="19591" y="30381"/>
                    <a:pt x="19375" y="30669"/>
                    <a:pt x="19279" y="30981"/>
                  </a:cubicBezTo>
                  <a:cubicBezTo>
                    <a:pt x="18488" y="27384"/>
                    <a:pt x="15874" y="24770"/>
                    <a:pt x="12781" y="24770"/>
                  </a:cubicBezTo>
                  <a:lnTo>
                    <a:pt x="9400" y="24770"/>
                  </a:lnTo>
                  <a:lnTo>
                    <a:pt x="5587" y="24890"/>
                  </a:lnTo>
                  <a:cubicBezTo>
                    <a:pt x="2302" y="25585"/>
                    <a:pt x="0" y="29086"/>
                    <a:pt x="0" y="33163"/>
                  </a:cubicBezTo>
                  <a:cubicBezTo>
                    <a:pt x="0" y="36879"/>
                    <a:pt x="1894" y="40164"/>
                    <a:pt x="4700" y="41171"/>
                  </a:cubicBezTo>
                  <a:lnTo>
                    <a:pt x="8297" y="41555"/>
                  </a:lnTo>
                  <a:lnTo>
                    <a:pt x="12781" y="41555"/>
                  </a:lnTo>
                  <a:cubicBezTo>
                    <a:pt x="15874" y="41555"/>
                    <a:pt x="18584" y="38965"/>
                    <a:pt x="19279" y="35273"/>
                  </a:cubicBezTo>
                  <a:lnTo>
                    <a:pt x="19687" y="35273"/>
                  </a:lnTo>
                  <a:cubicBezTo>
                    <a:pt x="19849" y="35516"/>
                    <a:pt x="20235" y="35915"/>
                    <a:pt x="20888" y="35915"/>
                  </a:cubicBezTo>
                  <a:cubicBezTo>
                    <a:pt x="21006" y="35915"/>
                    <a:pt x="21133" y="35902"/>
                    <a:pt x="21269" y="35872"/>
                  </a:cubicBezTo>
                  <a:lnTo>
                    <a:pt x="21389" y="35872"/>
                  </a:lnTo>
                  <a:cubicBezTo>
                    <a:pt x="21485" y="35920"/>
                    <a:pt x="21581" y="35944"/>
                    <a:pt x="21680" y="35944"/>
                  </a:cubicBezTo>
                  <a:cubicBezTo>
                    <a:pt x="21779" y="35944"/>
                    <a:pt x="21881" y="35920"/>
                    <a:pt x="21988" y="35872"/>
                  </a:cubicBezTo>
                  <a:lnTo>
                    <a:pt x="21988" y="36280"/>
                  </a:lnTo>
                  <a:cubicBezTo>
                    <a:pt x="21988" y="36472"/>
                    <a:pt x="21869" y="36879"/>
                    <a:pt x="21773" y="37167"/>
                  </a:cubicBezTo>
                  <a:cubicBezTo>
                    <a:pt x="21677" y="37671"/>
                    <a:pt x="21677" y="38078"/>
                    <a:pt x="21773" y="38558"/>
                  </a:cubicBezTo>
                  <a:cubicBezTo>
                    <a:pt x="21869" y="38870"/>
                    <a:pt x="22084" y="39157"/>
                    <a:pt x="22276" y="39373"/>
                  </a:cubicBezTo>
                  <a:cubicBezTo>
                    <a:pt x="22372" y="39877"/>
                    <a:pt x="22468" y="40572"/>
                    <a:pt x="22780" y="41267"/>
                  </a:cubicBezTo>
                  <a:cubicBezTo>
                    <a:pt x="22684" y="41963"/>
                    <a:pt x="22588" y="43473"/>
                    <a:pt x="23475" y="45056"/>
                  </a:cubicBezTo>
                  <a:cubicBezTo>
                    <a:pt x="23379" y="45655"/>
                    <a:pt x="23475" y="46854"/>
                    <a:pt x="23787" y="48749"/>
                  </a:cubicBezTo>
                  <a:cubicBezTo>
                    <a:pt x="23979" y="49468"/>
                    <a:pt x="24075" y="50068"/>
                    <a:pt x="24266" y="50763"/>
                  </a:cubicBezTo>
                  <a:cubicBezTo>
                    <a:pt x="24578" y="52154"/>
                    <a:pt x="24866" y="53664"/>
                    <a:pt x="24866" y="54552"/>
                  </a:cubicBezTo>
                  <a:cubicBezTo>
                    <a:pt x="24770" y="54743"/>
                    <a:pt x="24674" y="55055"/>
                    <a:pt x="24578" y="55343"/>
                  </a:cubicBezTo>
                  <a:cubicBezTo>
                    <a:pt x="24386" y="55559"/>
                    <a:pt x="24266" y="55751"/>
                    <a:pt x="24075" y="55942"/>
                  </a:cubicBezTo>
                  <a:cubicBezTo>
                    <a:pt x="23883" y="56254"/>
                    <a:pt x="23571" y="56542"/>
                    <a:pt x="23379" y="56662"/>
                  </a:cubicBezTo>
                  <a:cubicBezTo>
                    <a:pt x="23187" y="56758"/>
                    <a:pt x="23068" y="56854"/>
                    <a:pt x="22876" y="56949"/>
                  </a:cubicBezTo>
                  <a:cubicBezTo>
                    <a:pt x="22588" y="57261"/>
                    <a:pt x="22372" y="57357"/>
                    <a:pt x="21869" y="57453"/>
                  </a:cubicBezTo>
                  <a:cubicBezTo>
                    <a:pt x="20885" y="57741"/>
                    <a:pt x="20190" y="58244"/>
                    <a:pt x="19878" y="58940"/>
                  </a:cubicBezTo>
                  <a:cubicBezTo>
                    <a:pt x="19687" y="59347"/>
                    <a:pt x="19471" y="59947"/>
                    <a:pt x="19782" y="60738"/>
                  </a:cubicBezTo>
                  <a:cubicBezTo>
                    <a:pt x="20190" y="61649"/>
                    <a:pt x="21173" y="62057"/>
                    <a:pt x="22780" y="62057"/>
                  </a:cubicBezTo>
                  <a:cubicBezTo>
                    <a:pt x="23883" y="62057"/>
                    <a:pt x="25178" y="61841"/>
                    <a:pt x="25873" y="61553"/>
                  </a:cubicBezTo>
                  <a:cubicBezTo>
                    <a:pt x="26472" y="61242"/>
                    <a:pt x="26784" y="61242"/>
                    <a:pt x="27168" y="61146"/>
                  </a:cubicBezTo>
                  <a:lnTo>
                    <a:pt x="28679" y="61146"/>
                  </a:lnTo>
                  <a:cubicBezTo>
                    <a:pt x="28367" y="61841"/>
                    <a:pt x="28271" y="62441"/>
                    <a:pt x="28463" y="62944"/>
                  </a:cubicBezTo>
                  <a:cubicBezTo>
                    <a:pt x="28679" y="63256"/>
                    <a:pt x="28966" y="63855"/>
                    <a:pt x="29782" y="64047"/>
                  </a:cubicBezTo>
                  <a:cubicBezTo>
                    <a:pt x="30261" y="64143"/>
                    <a:pt x="31172" y="64239"/>
                    <a:pt x="32179" y="64239"/>
                  </a:cubicBezTo>
                  <a:cubicBezTo>
                    <a:pt x="33378" y="64239"/>
                    <a:pt x="34361" y="64047"/>
                    <a:pt x="35057" y="63735"/>
                  </a:cubicBezTo>
                  <a:cubicBezTo>
                    <a:pt x="35968" y="63352"/>
                    <a:pt x="36256" y="62944"/>
                    <a:pt x="36567" y="62752"/>
                  </a:cubicBezTo>
                  <a:cubicBezTo>
                    <a:pt x="36567" y="62752"/>
                    <a:pt x="36663" y="62752"/>
                    <a:pt x="36663" y="62656"/>
                  </a:cubicBezTo>
                  <a:lnTo>
                    <a:pt x="36975" y="62656"/>
                  </a:lnTo>
                  <a:cubicBezTo>
                    <a:pt x="37455" y="62536"/>
                    <a:pt x="38054" y="62345"/>
                    <a:pt x="38462" y="61745"/>
                  </a:cubicBezTo>
                  <a:cubicBezTo>
                    <a:pt x="39061" y="60954"/>
                    <a:pt x="38869" y="59659"/>
                    <a:pt x="38654" y="58652"/>
                  </a:cubicBezTo>
                  <a:cubicBezTo>
                    <a:pt x="38462" y="57741"/>
                    <a:pt x="38366" y="57045"/>
                    <a:pt x="37862" y="56542"/>
                  </a:cubicBezTo>
                  <a:cubicBezTo>
                    <a:pt x="37766" y="56350"/>
                    <a:pt x="37670" y="56254"/>
                    <a:pt x="37575" y="56158"/>
                  </a:cubicBezTo>
                  <a:cubicBezTo>
                    <a:pt x="37575" y="55942"/>
                    <a:pt x="37575" y="55655"/>
                    <a:pt x="37670" y="55151"/>
                  </a:cubicBezTo>
                  <a:cubicBezTo>
                    <a:pt x="37670" y="54959"/>
                    <a:pt x="37766" y="54552"/>
                    <a:pt x="37862" y="54048"/>
                  </a:cubicBezTo>
                  <a:cubicBezTo>
                    <a:pt x="38366" y="51458"/>
                    <a:pt x="38773" y="49060"/>
                    <a:pt x="38366" y="47670"/>
                  </a:cubicBezTo>
                  <a:lnTo>
                    <a:pt x="38270" y="47262"/>
                  </a:lnTo>
                  <a:cubicBezTo>
                    <a:pt x="37862" y="45871"/>
                    <a:pt x="37670" y="45152"/>
                    <a:pt x="37167" y="44552"/>
                  </a:cubicBezTo>
                  <a:cubicBezTo>
                    <a:pt x="37071" y="44457"/>
                    <a:pt x="36975" y="44073"/>
                    <a:pt x="36975" y="42970"/>
                  </a:cubicBezTo>
                  <a:cubicBezTo>
                    <a:pt x="36975" y="42562"/>
                    <a:pt x="36855" y="42370"/>
                    <a:pt x="36855" y="42155"/>
                  </a:cubicBezTo>
                  <a:cubicBezTo>
                    <a:pt x="37167" y="41867"/>
                    <a:pt x="37359" y="41459"/>
                    <a:pt x="37455" y="40860"/>
                  </a:cubicBezTo>
                  <a:lnTo>
                    <a:pt x="37455" y="39565"/>
                  </a:lnTo>
                  <a:cubicBezTo>
                    <a:pt x="37455" y="38965"/>
                    <a:pt x="37359" y="38270"/>
                    <a:pt x="37455" y="37671"/>
                  </a:cubicBezTo>
                  <a:cubicBezTo>
                    <a:pt x="37455" y="37359"/>
                    <a:pt x="37455" y="37071"/>
                    <a:pt x="37575" y="36759"/>
                  </a:cubicBezTo>
                  <a:lnTo>
                    <a:pt x="37575" y="36280"/>
                  </a:lnTo>
                  <a:cubicBezTo>
                    <a:pt x="39061" y="36376"/>
                    <a:pt x="40452" y="36472"/>
                    <a:pt x="41771" y="36663"/>
                  </a:cubicBezTo>
                  <a:cubicBezTo>
                    <a:pt x="41963" y="41771"/>
                    <a:pt x="44768" y="46063"/>
                    <a:pt x="48557" y="46854"/>
                  </a:cubicBezTo>
                  <a:lnTo>
                    <a:pt x="52561" y="47070"/>
                  </a:lnTo>
                  <a:lnTo>
                    <a:pt x="57453" y="47070"/>
                  </a:lnTo>
                  <a:cubicBezTo>
                    <a:pt x="61937" y="47070"/>
                    <a:pt x="65630" y="42155"/>
                    <a:pt x="65630" y="36064"/>
                  </a:cubicBezTo>
                  <a:cubicBezTo>
                    <a:pt x="65630" y="29973"/>
                    <a:pt x="61937" y="25082"/>
                    <a:pt x="57453" y="25082"/>
                  </a:cubicBezTo>
                  <a:lnTo>
                    <a:pt x="49444" y="25082"/>
                  </a:lnTo>
                  <a:cubicBezTo>
                    <a:pt x="46063" y="25274"/>
                    <a:pt x="43162" y="28367"/>
                    <a:pt x="42059" y="32683"/>
                  </a:cubicBezTo>
                  <a:cubicBezTo>
                    <a:pt x="41051" y="32563"/>
                    <a:pt x="39972" y="32467"/>
                    <a:pt x="38869" y="32371"/>
                  </a:cubicBezTo>
                  <a:cubicBezTo>
                    <a:pt x="38869" y="32084"/>
                    <a:pt x="38773" y="31772"/>
                    <a:pt x="38654" y="31364"/>
                  </a:cubicBezTo>
                  <a:cubicBezTo>
                    <a:pt x="38654" y="31268"/>
                    <a:pt x="38654" y="31076"/>
                    <a:pt x="38558" y="30981"/>
                  </a:cubicBezTo>
                  <a:cubicBezTo>
                    <a:pt x="38558" y="30669"/>
                    <a:pt x="38965" y="29973"/>
                    <a:pt x="39061" y="29686"/>
                  </a:cubicBezTo>
                  <a:lnTo>
                    <a:pt x="39157" y="29470"/>
                  </a:lnTo>
                  <a:cubicBezTo>
                    <a:pt x="39469" y="28679"/>
                    <a:pt x="39972" y="26688"/>
                    <a:pt x="39972" y="24890"/>
                  </a:cubicBezTo>
                  <a:cubicBezTo>
                    <a:pt x="39853" y="23283"/>
                    <a:pt x="39972" y="22876"/>
                    <a:pt x="40164" y="22492"/>
                  </a:cubicBezTo>
                  <a:cubicBezTo>
                    <a:pt x="40260" y="22276"/>
                    <a:pt x="40356" y="21988"/>
                    <a:pt x="40572" y="21677"/>
                  </a:cubicBezTo>
                  <a:cubicBezTo>
                    <a:pt x="40764" y="21389"/>
                    <a:pt x="40860" y="20981"/>
                    <a:pt x="40956" y="20694"/>
                  </a:cubicBezTo>
                  <a:cubicBezTo>
                    <a:pt x="41171" y="20574"/>
                    <a:pt x="41267" y="20478"/>
                    <a:pt x="41363" y="20286"/>
                  </a:cubicBezTo>
                  <a:cubicBezTo>
                    <a:pt x="41771" y="19687"/>
                    <a:pt x="42154" y="17480"/>
                    <a:pt x="41555" y="15298"/>
                  </a:cubicBezTo>
                  <a:cubicBezTo>
                    <a:pt x="40956" y="13188"/>
                    <a:pt x="40572" y="12493"/>
                    <a:pt x="39972" y="11798"/>
                  </a:cubicBezTo>
                  <a:cubicBezTo>
                    <a:pt x="39373" y="11102"/>
                    <a:pt x="38054" y="10599"/>
                    <a:pt x="37670" y="10383"/>
                  </a:cubicBezTo>
                  <a:lnTo>
                    <a:pt x="37575" y="10287"/>
                  </a:lnTo>
                  <a:cubicBezTo>
                    <a:pt x="37670" y="10287"/>
                    <a:pt x="37670" y="10191"/>
                    <a:pt x="37766" y="10191"/>
                  </a:cubicBezTo>
                  <a:cubicBezTo>
                    <a:pt x="37766" y="10095"/>
                    <a:pt x="37862" y="9999"/>
                    <a:pt x="37958" y="9903"/>
                  </a:cubicBezTo>
                  <a:cubicBezTo>
                    <a:pt x="38366" y="9496"/>
                    <a:pt x="38965" y="8800"/>
                    <a:pt x="39253" y="7985"/>
                  </a:cubicBezTo>
                  <a:cubicBezTo>
                    <a:pt x="39565" y="7385"/>
                    <a:pt x="39757" y="6786"/>
                    <a:pt x="39853" y="6187"/>
                  </a:cubicBezTo>
                  <a:cubicBezTo>
                    <a:pt x="40068" y="4508"/>
                    <a:pt x="39253" y="2806"/>
                    <a:pt x="37958" y="1798"/>
                  </a:cubicBezTo>
                  <a:cubicBezTo>
                    <a:pt x="37359" y="1391"/>
                    <a:pt x="36759" y="1199"/>
                    <a:pt x="36256" y="1007"/>
                  </a:cubicBezTo>
                  <a:cubicBezTo>
                    <a:pt x="35776" y="791"/>
                    <a:pt x="35369" y="695"/>
                    <a:pt x="35057" y="408"/>
                  </a:cubicBezTo>
                  <a:cubicBezTo>
                    <a:pt x="34865" y="312"/>
                    <a:pt x="34577" y="0"/>
                    <a:pt x="339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0"/>
            <p:cNvSpPr/>
            <p:nvPr/>
          </p:nvSpPr>
          <p:spPr>
            <a:xfrm>
              <a:off x="3542225" y="3043500"/>
              <a:ext cx="176875" cy="489800"/>
            </a:xfrm>
            <a:custGeom>
              <a:avLst/>
              <a:gdLst/>
              <a:ahLst/>
              <a:cxnLst/>
              <a:rect l="l" t="t" r="r" b="b"/>
              <a:pathLst>
                <a:path w="7075" h="19592" extrusionOk="0">
                  <a:moveTo>
                    <a:pt x="5875" y="1"/>
                  </a:moveTo>
                  <a:cubicBezTo>
                    <a:pt x="2494" y="792"/>
                    <a:pt x="1" y="4988"/>
                    <a:pt x="1" y="10000"/>
                  </a:cubicBezTo>
                  <a:cubicBezTo>
                    <a:pt x="1" y="14388"/>
                    <a:pt x="1991" y="18176"/>
                    <a:pt x="4796" y="19591"/>
                  </a:cubicBezTo>
                  <a:lnTo>
                    <a:pt x="6379" y="19591"/>
                  </a:lnTo>
                  <a:cubicBezTo>
                    <a:pt x="3885" y="17793"/>
                    <a:pt x="2183" y="14196"/>
                    <a:pt x="2183" y="10000"/>
                  </a:cubicBezTo>
                  <a:cubicBezTo>
                    <a:pt x="2183" y="5396"/>
                    <a:pt x="4197" y="1607"/>
                    <a:pt x="707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0"/>
            <p:cNvSpPr/>
            <p:nvPr/>
          </p:nvSpPr>
          <p:spPr>
            <a:xfrm>
              <a:off x="2487775" y="3036300"/>
              <a:ext cx="122300" cy="359725"/>
            </a:xfrm>
            <a:custGeom>
              <a:avLst/>
              <a:gdLst/>
              <a:ahLst/>
              <a:cxnLst/>
              <a:rect l="l" t="t" r="r" b="b"/>
              <a:pathLst>
                <a:path w="4892" h="14389" extrusionOk="0">
                  <a:moveTo>
                    <a:pt x="3909" y="1"/>
                  </a:moveTo>
                  <a:cubicBezTo>
                    <a:pt x="1703" y="1080"/>
                    <a:pt x="0" y="3981"/>
                    <a:pt x="0" y="7386"/>
                  </a:cubicBezTo>
                  <a:cubicBezTo>
                    <a:pt x="0" y="10384"/>
                    <a:pt x="1415" y="13069"/>
                    <a:pt x="3309" y="14388"/>
                  </a:cubicBezTo>
                  <a:lnTo>
                    <a:pt x="4508" y="14388"/>
                  </a:lnTo>
                  <a:cubicBezTo>
                    <a:pt x="2710" y="12877"/>
                    <a:pt x="1607" y="10288"/>
                    <a:pt x="1607" y="7386"/>
                  </a:cubicBezTo>
                  <a:cubicBezTo>
                    <a:pt x="1607" y="4197"/>
                    <a:pt x="2902" y="1488"/>
                    <a:pt x="489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0"/>
            <p:cNvSpPr/>
            <p:nvPr/>
          </p:nvSpPr>
          <p:spPr>
            <a:xfrm>
              <a:off x="3611775" y="3043500"/>
              <a:ext cx="407050" cy="489800"/>
            </a:xfrm>
            <a:custGeom>
              <a:avLst/>
              <a:gdLst/>
              <a:ahLst/>
              <a:cxnLst/>
              <a:rect l="l" t="t" r="r" b="b"/>
              <a:pathLst>
                <a:path w="16282" h="19592" extrusionOk="0">
                  <a:moveTo>
                    <a:pt x="5899" y="1"/>
                  </a:moveTo>
                  <a:cubicBezTo>
                    <a:pt x="2614" y="792"/>
                    <a:pt x="0" y="4988"/>
                    <a:pt x="0" y="10000"/>
                  </a:cubicBezTo>
                  <a:cubicBezTo>
                    <a:pt x="0" y="14388"/>
                    <a:pt x="2014" y="18176"/>
                    <a:pt x="4796" y="19591"/>
                  </a:cubicBezTo>
                  <a:lnTo>
                    <a:pt x="9304" y="19591"/>
                  </a:lnTo>
                  <a:cubicBezTo>
                    <a:pt x="13188" y="19591"/>
                    <a:pt x="16282" y="15179"/>
                    <a:pt x="16282" y="9784"/>
                  </a:cubicBezTo>
                  <a:cubicBezTo>
                    <a:pt x="16282" y="4389"/>
                    <a:pt x="13188" y="1"/>
                    <a:pt x="93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0"/>
            <p:cNvSpPr/>
            <p:nvPr/>
          </p:nvSpPr>
          <p:spPr>
            <a:xfrm>
              <a:off x="2438000" y="3038700"/>
              <a:ext cx="115125" cy="349525"/>
            </a:xfrm>
            <a:custGeom>
              <a:avLst/>
              <a:gdLst/>
              <a:ahLst/>
              <a:cxnLst/>
              <a:rect l="l" t="t" r="r" b="b"/>
              <a:pathLst>
                <a:path w="4605" h="13981" extrusionOk="0">
                  <a:moveTo>
                    <a:pt x="4605" y="1"/>
                  </a:moveTo>
                  <a:cubicBezTo>
                    <a:pt x="1991" y="504"/>
                    <a:pt x="1" y="3502"/>
                    <a:pt x="1" y="7098"/>
                  </a:cubicBezTo>
                  <a:cubicBezTo>
                    <a:pt x="1" y="10384"/>
                    <a:pt x="1703" y="13093"/>
                    <a:pt x="4005" y="13980"/>
                  </a:cubicBezTo>
                  <a:cubicBezTo>
                    <a:pt x="2399" y="12374"/>
                    <a:pt x="1392" y="9976"/>
                    <a:pt x="1392" y="7290"/>
                  </a:cubicBezTo>
                  <a:cubicBezTo>
                    <a:pt x="1392" y="4197"/>
                    <a:pt x="2687" y="1487"/>
                    <a:pt x="4605"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0"/>
            <p:cNvSpPr/>
            <p:nvPr/>
          </p:nvSpPr>
          <p:spPr>
            <a:xfrm>
              <a:off x="2542925" y="2416450"/>
              <a:ext cx="1104225" cy="1546300"/>
            </a:xfrm>
            <a:custGeom>
              <a:avLst/>
              <a:gdLst/>
              <a:ahLst/>
              <a:cxnLst/>
              <a:rect l="l" t="t" r="r" b="b"/>
              <a:pathLst>
                <a:path w="44169" h="61852" extrusionOk="0">
                  <a:moveTo>
                    <a:pt x="19471" y="25874"/>
                  </a:moveTo>
                  <a:cubicBezTo>
                    <a:pt x="19471" y="25874"/>
                    <a:pt x="19279" y="26881"/>
                    <a:pt x="18871" y="27480"/>
                  </a:cubicBezTo>
                  <a:cubicBezTo>
                    <a:pt x="18584" y="28080"/>
                    <a:pt x="18392" y="28488"/>
                    <a:pt x="18272" y="28871"/>
                  </a:cubicBezTo>
                  <a:cubicBezTo>
                    <a:pt x="18176" y="29279"/>
                    <a:pt x="18272" y="29591"/>
                    <a:pt x="18272" y="29591"/>
                  </a:cubicBezTo>
                  <a:cubicBezTo>
                    <a:pt x="18272" y="29591"/>
                    <a:pt x="17984" y="29782"/>
                    <a:pt x="18272" y="29878"/>
                  </a:cubicBezTo>
                  <a:lnTo>
                    <a:pt x="18488" y="30070"/>
                  </a:lnTo>
                  <a:lnTo>
                    <a:pt x="18176" y="30574"/>
                  </a:lnTo>
                  <a:cubicBezTo>
                    <a:pt x="18176" y="30574"/>
                    <a:pt x="18080" y="30670"/>
                    <a:pt x="17984" y="30981"/>
                  </a:cubicBezTo>
                  <a:cubicBezTo>
                    <a:pt x="17792" y="30478"/>
                    <a:pt x="17385" y="30070"/>
                    <a:pt x="17385" y="29591"/>
                  </a:cubicBezTo>
                  <a:cubicBezTo>
                    <a:pt x="17385" y="29087"/>
                    <a:pt x="17289" y="28679"/>
                    <a:pt x="17673" y="28176"/>
                  </a:cubicBezTo>
                  <a:cubicBezTo>
                    <a:pt x="18176" y="27672"/>
                    <a:pt x="18871" y="26785"/>
                    <a:pt x="19471" y="25874"/>
                  </a:cubicBezTo>
                  <a:close/>
                  <a:moveTo>
                    <a:pt x="28583" y="1"/>
                  </a:moveTo>
                  <a:cubicBezTo>
                    <a:pt x="28463" y="1"/>
                    <a:pt x="28367" y="97"/>
                    <a:pt x="28271" y="97"/>
                  </a:cubicBezTo>
                  <a:cubicBezTo>
                    <a:pt x="27983" y="408"/>
                    <a:pt x="27768" y="816"/>
                    <a:pt x="27768" y="1296"/>
                  </a:cubicBezTo>
                  <a:lnTo>
                    <a:pt x="27768" y="1703"/>
                  </a:lnTo>
                  <a:cubicBezTo>
                    <a:pt x="27672" y="1799"/>
                    <a:pt x="27480" y="1895"/>
                    <a:pt x="27384" y="2111"/>
                  </a:cubicBezTo>
                  <a:cubicBezTo>
                    <a:pt x="27384" y="2111"/>
                    <a:pt x="27072" y="2495"/>
                    <a:pt x="26976" y="2615"/>
                  </a:cubicBezTo>
                  <a:cubicBezTo>
                    <a:pt x="26976" y="2710"/>
                    <a:pt x="27072" y="2902"/>
                    <a:pt x="26880" y="2998"/>
                  </a:cubicBezTo>
                  <a:cubicBezTo>
                    <a:pt x="26784" y="3214"/>
                    <a:pt x="26281" y="3310"/>
                    <a:pt x="26065" y="3909"/>
                  </a:cubicBezTo>
                  <a:cubicBezTo>
                    <a:pt x="25873" y="4413"/>
                    <a:pt x="25777" y="4893"/>
                    <a:pt x="25681" y="5612"/>
                  </a:cubicBezTo>
                  <a:cubicBezTo>
                    <a:pt x="25681" y="6403"/>
                    <a:pt x="25466" y="6811"/>
                    <a:pt x="25969" y="7099"/>
                  </a:cubicBezTo>
                  <a:lnTo>
                    <a:pt x="26377" y="7099"/>
                  </a:lnTo>
                  <a:cubicBezTo>
                    <a:pt x="26377" y="7099"/>
                    <a:pt x="26664" y="7602"/>
                    <a:pt x="26065" y="8897"/>
                  </a:cubicBezTo>
                  <a:cubicBezTo>
                    <a:pt x="26065" y="8897"/>
                    <a:pt x="25681" y="8897"/>
                    <a:pt x="25681" y="9496"/>
                  </a:cubicBezTo>
                  <a:lnTo>
                    <a:pt x="25274" y="10000"/>
                  </a:lnTo>
                  <a:cubicBezTo>
                    <a:pt x="25274" y="10000"/>
                    <a:pt x="23979" y="10408"/>
                    <a:pt x="23188" y="11007"/>
                  </a:cubicBezTo>
                  <a:cubicBezTo>
                    <a:pt x="22276" y="11487"/>
                    <a:pt x="21485" y="11798"/>
                    <a:pt x="20886" y="13093"/>
                  </a:cubicBezTo>
                  <a:cubicBezTo>
                    <a:pt x="20286" y="14484"/>
                    <a:pt x="20070" y="15299"/>
                    <a:pt x="19879" y="15995"/>
                  </a:cubicBezTo>
                  <a:cubicBezTo>
                    <a:pt x="19591" y="16690"/>
                    <a:pt x="19183" y="17290"/>
                    <a:pt x="18991" y="17601"/>
                  </a:cubicBezTo>
                  <a:cubicBezTo>
                    <a:pt x="18871" y="17889"/>
                    <a:pt x="19375" y="17985"/>
                    <a:pt x="19375" y="17985"/>
                  </a:cubicBezTo>
                  <a:cubicBezTo>
                    <a:pt x="19375" y="17985"/>
                    <a:pt x="18080" y="19496"/>
                    <a:pt x="17481" y="20982"/>
                  </a:cubicBezTo>
                  <a:cubicBezTo>
                    <a:pt x="16881" y="22493"/>
                    <a:pt x="16689" y="23692"/>
                    <a:pt x="16474" y="24795"/>
                  </a:cubicBezTo>
                  <a:cubicBezTo>
                    <a:pt x="16282" y="25874"/>
                    <a:pt x="16090" y="27193"/>
                    <a:pt x="15682" y="27672"/>
                  </a:cubicBezTo>
                  <a:cubicBezTo>
                    <a:pt x="15395" y="28272"/>
                    <a:pt x="15490" y="29279"/>
                    <a:pt x="15490" y="29279"/>
                  </a:cubicBezTo>
                  <a:cubicBezTo>
                    <a:pt x="15490" y="29279"/>
                    <a:pt x="14891" y="30382"/>
                    <a:pt x="14675" y="30885"/>
                  </a:cubicBezTo>
                  <a:cubicBezTo>
                    <a:pt x="14579" y="30981"/>
                    <a:pt x="14579" y="31173"/>
                    <a:pt x="14483" y="31269"/>
                  </a:cubicBezTo>
                  <a:lnTo>
                    <a:pt x="12877" y="31269"/>
                  </a:lnTo>
                  <a:cubicBezTo>
                    <a:pt x="12589" y="27576"/>
                    <a:pt x="10287" y="24795"/>
                    <a:pt x="7386" y="24795"/>
                  </a:cubicBezTo>
                  <a:lnTo>
                    <a:pt x="3885" y="24795"/>
                  </a:lnTo>
                  <a:cubicBezTo>
                    <a:pt x="1703" y="25874"/>
                    <a:pt x="0" y="28775"/>
                    <a:pt x="0" y="32180"/>
                  </a:cubicBezTo>
                  <a:cubicBezTo>
                    <a:pt x="0" y="35178"/>
                    <a:pt x="1295" y="37863"/>
                    <a:pt x="3285" y="39182"/>
                  </a:cubicBezTo>
                  <a:lnTo>
                    <a:pt x="7386" y="39182"/>
                  </a:lnTo>
                  <a:cubicBezTo>
                    <a:pt x="10191" y="39182"/>
                    <a:pt x="12589" y="36377"/>
                    <a:pt x="12877" y="32876"/>
                  </a:cubicBezTo>
                  <a:lnTo>
                    <a:pt x="14675" y="32876"/>
                  </a:lnTo>
                  <a:cubicBezTo>
                    <a:pt x="15125" y="33154"/>
                    <a:pt x="15173" y="33490"/>
                    <a:pt x="15537" y="33490"/>
                  </a:cubicBezTo>
                  <a:cubicBezTo>
                    <a:pt x="15581" y="33490"/>
                    <a:pt x="15629" y="33485"/>
                    <a:pt x="15682" y="33475"/>
                  </a:cubicBezTo>
                  <a:cubicBezTo>
                    <a:pt x="15886" y="33475"/>
                    <a:pt x="16036" y="33499"/>
                    <a:pt x="16174" y="33499"/>
                  </a:cubicBezTo>
                  <a:cubicBezTo>
                    <a:pt x="16312" y="33499"/>
                    <a:pt x="16438" y="33475"/>
                    <a:pt x="16593" y="33379"/>
                  </a:cubicBezTo>
                  <a:cubicBezTo>
                    <a:pt x="16673" y="33326"/>
                    <a:pt x="16745" y="33310"/>
                    <a:pt x="16815" y="33310"/>
                  </a:cubicBezTo>
                  <a:cubicBezTo>
                    <a:pt x="16927" y="33310"/>
                    <a:pt x="17032" y="33353"/>
                    <a:pt x="17149" y="33353"/>
                  </a:cubicBezTo>
                  <a:cubicBezTo>
                    <a:pt x="17222" y="33353"/>
                    <a:pt x="17299" y="33336"/>
                    <a:pt x="17385" y="33283"/>
                  </a:cubicBezTo>
                  <a:lnTo>
                    <a:pt x="17577" y="33068"/>
                  </a:lnTo>
                  <a:cubicBezTo>
                    <a:pt x="17577" y="33787"/>
                    <a:pt x="17792" y="34482"/>
                    <a:pt x="17792" y="34986"/>
                  </a:cubicBezTo>
                  <a:cubicBezTo>
                    <a:pt x="17792" y="35777"/>
                    <a:pt x="17385" y="36664"/>
                    <a:pt x="17481" y="36976"/>
                  </a:cubicBezTo>
                  <a:cubicBezTo>
                    <a:pt x="17577" y="37264"/>
                    <a:pt x="17984" y="37576"/>
                    <a:pt x="17984" y="37576"/>
                  </a:cubicBezTo>
                  <a:cubicBezTo>
                    <a:pt x="17984" y="37576"/>
                    <a:pt x="18080" y="38774"/>
                    <a:pt x="18584" y="39973"/>
                  </a:cubicBezTo>
                  <a:cubicBezTo>
                    <a:pt x="18584" y="39973"/>
                    <a:pt x="18080" y="41676"/>
                    <a:pt x="19279" y="43666"/>
                  </a:cubicBezTo>
                  <a:cubicBezTo>
                    <a:pt x="19279" y="43666"/>
                    <a:pt x="19087" y="44673"/>
                    <a:pt x="19591" y="47263"/>
                  </a:cubicBezTo>
                  <a:cubicBezTo>
                    <a:pt x="20070" y="49972"/>
                    <a:pt x="20790" y="52466"/>
                    <a:pt x="20670" y="53857"/>
                  </a:cubicBezTo>
                  <a:cubicBezTo>
                    <a:pt x="20670" y="53857"/>
                    <a:pt x="20382" y="53953"/>
                    <a:pt x="20382" y="54552"/>
                  </a:cubicBezTo>
                  <a:cubicBezTo>
                    <a:pt x="20382" y="54552"/>
                    <a:pt x="20382" y="54768"/>
                    <a:pt x="19974" y="55056"/>
                  </a:cubicBezTo>
                  <a:cubicBezTo>
                    <a:pt x="19687" y="55368"/>
                    <a:pt x="19279" y="56159"/>
                    <a:pt x="18584" y="56447"/>
                  </a:cubicBezTo>
                  <a:cubicBezTo>
                    <a:pt x="17984" y="56854"/>
                    <a:pt x="17673" y="57166"/>
                    <a:pt x="16881" y="57454"/>
                  </a:cubicBezTo>
                  <a:cubicBezTo>
                    <a:pt x="16090" y="57646"/>
                    <a:pt x="15179" y="58053"/>
                    <a:pt x="15586" y="59060"/>
                  </a:cubicBezTo>
                  <a:cubicBezTo>
                    <a:pt x="15777" y="59519"/>
                    <a:pt x="16551" y="59680"/>
                    <a:pt x="17414" y="59680"/>
                  </a:cubicBezTo>
                  <a:cubicBezTo>
                    <a:pt x="18400" y="59680"/>
                    <a:pt x="19501" y="59470"/>
                    <a:pt x="19974" y="59252"/>
                  </a:cubicBezTo>
                  <a:cubicBezTo>
                    <a:pt x="20886" y="58845"/>
                    <a:pt x="21269" y="58845"/>
                    <a:pt x="21869" y="58749"/>
                  </a:cubicBezTo>
                  <a:cubicBezTo>
                    <a:pt x="21957" y="58735"/>
                    <a:pt x="22062" y="58729"/>
                    <a:pt x="22178" y="58729"/>
                  </a:cubicBezTo>
                  <a:cubicBezTo>
                    <a:pt x="22515" y="58729"/>
                    <a:pt x="22952" y="58773"/>
                    <a:pt x="23399" y="58773"/>
                  </a:cubicBezTo>
                  <a:cubicBezTo>
                    <a:pt x="23843" y="58773"/>
                    <a:pt x="24298" y="58730"/>
                    <a:pt x="24674" y="58557"/>
                  </a:cubicBezTo>
                  <a:cubicBezTo>
                    <a:pt x="24674" y="58557"/>
                    <a:pt x="24694" y="58567"/>
                    <a:pt x="24725" y="58567"/>
                  </a:cubicBezTo>
                  <a:cubicBezTo>
                    <a:pt x="24790" y="58567"/>
                    <a:pt x="24904" y="58522"/>
                    <a:pt x="24986" y="58245"/>
                  </a:cubicBezTo>
                  <a:cubicBezTo>
                    <a:pt x="25082" y="57957"/>
                    <a:pt x="24866" y="56758"/>
                    <a:pt x="24578" y="56063"/>
                  </a:cubicBezTo>
                  <a:cubicBezTo>
                    <a:pt x="24267" y="55368"/>
                    <a:pt x="24171" y="54960"/>
                    <a:pt x="24075" y="54648"/>
                  </a:cubicBezTo>
                  <a:cubicBezTo>
                    <a:pt x="24075" y="54361"/>
                    <a:pt x="23883" y="54265"/>
                    <a:pt x="23883" y="54265"/>
                  </a:cubicBezTo>
                  <a:cubicBezTo>
                    <a:pt x="23883" y="54265"/>
                    <a:pt x="23787" y="52250"/>
                    <a:pt x="23883" y="51267"/>
                  </a:cubicBezTo>
                  <a:cubicBezTo>
                    <a:pt x="23883" y="50260"/>
                    <a:pt x="24075" y="48869"/>
                    <a:pt x="24267" y="47862"/>
                  </a:cubicBezTo>
                  <a:cubicBezTo>
                    <a:pt x="24387" y="46855"/>
                    <a:pt x="24267" y="46256"/>
                    <a:pt x="24171" y="45464"/>
                  </a:cubicBezTo>
                  <a:cubicBezTo>
                    <a:pt x="23979" y="44673"/>
                    <a:pt x="23284" y="43067"/>
                    <a:pt x="23188" y="42659"/>
                  </a:cubicBezTo>
                  <a:cubicBezTo>
                    <a:pt x="22972" y="42275"/>
                    <a:pt x="23068" y="41964"/>
                    <a:pt x="23068" y="41772"/>
                  </a:cubicBezTo>
                  <a:cubicBezTo>
                    <a:pt x="23068" y="41580"/>
                    <a:pt x="23667" y="40381"/>
                    <a:pt x="23883" y="40069"/>
                  </a:cubicBezTo>
                  <a:cubicBezTo>
                    <a:pt x="24171" y="39877"/>
                    <a:pt x="24075" y="39782"/>
                    <a:pt x="24387" y="39662"/>
                  </a:cubicBezTo>
                  <a:lnTo>
                    <a:pt x="24674" y="39566"/>
                  </a:lnTo>
                  <a:lnTo>
                    <a:pt x="24674" y="39566"/>
                  </a:lnTo>
                  <a:cubicBezTo>
                    <a:pt x="24674" y="39566"/>
                    <a:pt x="24387" y="40165"/>
                    <a:pt x="25082" y="41868"/>
                  </a:cubicBezTo>
                  <a:cubicBezTo>
                    <a:pt x="25777" y="43570"/>
                    <a:pt x="26377" y="44769"/>
                    <a:pt x="26569" y="45464"/>
                  </a:cubicBezTo>
                  <a:cubicBezTo>
                    <a:pt x="26664" y="46160"/>
                    <a:pt x="26784" y="47263"/>
                    <a:pt x="27072" y="48558"/>
                  </a:cubicBezTo>
                  <a:cubicBezTo>
                    <a:pt x="27264" y="49757"/>
                    <a:pt x="28175" y="51771"/>
                    <a:pt x="28271" y="53162"/>
                  </a:cubicBezTo>
                  <a:cubicBezTo>
                    <a:pt x="28367" y="54552"/>
                    <a:pt x="28175" y="55847"/>
                    <a:pt x="28175" y="55847"/>
                  </a:cubicBezTo>
                  <a:cubicBezTo>
                    <a:pt x="28175" y="55847"/>
                    <a:pt x="27768" y="55967"/>
                    <a:pt x="27863" y="56758"/>
                  </a:cubicBezTo>
                  <a:cubicBezTo>
                    <a:pt x="27863" y="56758"/>
                    <a:pt x="27576" y="56854"/>
                    <a:pt x="27480" y="57358"/>
                  </a:cubicBezTo>
                  <a:cubicBezTo>
                    <a:pt x="27384" y="57861"/>
                    <a:pt x="26976" y="58653"/>
                    <a:pt x="26281" y="59060"/>
                  </a:cubicBezTo>
                  <a:cubicBezTo>
                    <a:pt x="25585" y="59348"/>
                    <a:pt x="25082" y="59348"/>
                    <a:pt x="24674" y="59948"/>
                  </a:cubicBezTo>
                  <a:cubicBezTo>
                    <a:pt x="24267" y="60547"/>
                    <a:pt x="23883" y="61458"/>
                    <a:pt x="24674" y="61650"/>
                  </a:cubicBezTo>
                  <a:cubicBezTo>
                    <a:pt x="25076" y="61747"/>
                    <a:pt x="25891" y="61851"/>
                    <a:pt x="26769" y="61851"/>
                  </a:cubicBezTo>
                  <a:cubicBezTo>
                    <a:pt x="27622" y="61851"/>
                    <a:pt x="28533" y="61754"/>
                    <a:pt x="29182" y="61458"/>
                  </a:cubicBezTo>
                  <a:cubicBezTo>
                    <a:pt x="30477" y="60859"/>
                    <a:pt x="30381" y="60451"/>
                    <a:pt x="30861" y="60355"/>
                  </a:cubicBezTo>
                  <a:cubicBezTo>
                    <a:pt x="31364" y="60163"/>
                    <a:pt x="31868" y="60163"/>
                    <a:pt x="32180" y="59852"/>
                  </a:cubicBezTo>
                  <a:cubicBezTo>
                    <a:pt x="32371" y="59444"/>
                    <a:pt x="32275" y="58557"/>
                    <a:pt x="32180" y="57646"/>
                  </a:cubicBezTo>
                  <a:cubicBezTo>
                    <a:pt x="31964" y="56854"/>
                    <a:pt x="31868" y="56447"/>
                    <a:pt x="31580" y="56063"/>
                  </a:cubicBezTo>
                  <a:cubicBezTo>
                    <a:pt x="31268" y="55751"/>
                    <a:pt x="30981" y="55560"/>
                    <a:pt x="30981" y="55560"/>
                  </a:cubicBezTo>
                  <a:cubicBezTo>
                    <a:pt x="30981" y="55560"/>
                    <a:pt x="30861" y="55056"/>
                    <a:pt x="31077" y="53761"/>
                  </a:cubicBezTo>
                  <a:cubicBezTo>
                    <a:pt x="31268" y="52562"/>
                    <a:pt x="32275" y="48366"/>
                    <a:pt x="31868" y="46759"/>
                  </a:cubicBezTo>
                  <a:cubicBezTo>
                    <a:pt x="31364" y="45273"/>
                    <a:pt x="31172" y="44577"/>
                    <a:pt x="30861" y="44170"/>
                  </a:cubicBezTo>
                  <a:cubicBezTo>
                    <a:pt x="30477" y="43762"/>
                    <a:pt x="30381" y="42659"/>
                    <a:pt x="30381" y="41772"/>
                  </a:cubicBezTo>
                  <a:cubicBezTo>
                    <a:pt x="30261" y="40765"/>
                    <a:pt x="30165" y="40477"/>
                    <a:pt x="30381" y="40261"/>
                  </a:cubicBezTo>
                  <a:cubicBezTo>
                    <a:pt x="30477" y="39973"/>
                    <a:pt x="30765" y="40261"/>
                    <a:pt x="30861" y="39566"/>
                  </a:cubicBezTo>
                  <a:cubicBezTo>
                    <a:pt x="30861" y="38870"/>
                    <a:pt x="30765" y="37576"/>
                    <a:pt x="30861" y="36377"/>
                  </a:cubicBezTo>
                  <a:cubicBezTo>
                    <a:pt x="30981" y="35178"/>
                    <a:pt x="30981" y="34482"/>
                    <a:pt x="31077" y="34171"/>
                  </a:cubicBezTo>
                  <a:cubicBezTo>
                    <a:pt x="31172" y="33979"/>
                    <a:pt x="31460" y="33979"/>
                    <a:pt x="31772" y="33787"/>
                  </a:cubicBezTo>
                  <a:cubicBezTo>
                    <a:pt x="33666" y="33979"/>
                    <a:pt x="35656" y="34171"/>
                    <a:pt x="37575" y="34386"/>
                  </a:cubicBezTo>
                  <a:cubicBezTo>
                    <a:pt x="37575" y="34482"/>
                    <a:pt x="37455" y="34674"/>
                    <a:pt x="37455" y="34866"/>
                  </a:cubicBezTo>
                  <a:cubicBezTo>
                    <a:pt x="37455" y="39782"/>
                    <a:pt x="40069" y="43762"/>
                    <a:pt x="43354" y="44577"/>
                  </a:cubicBezTo>
                  <a:cubicBezTo>
                    <a:pt x="40956" y="42659"/>
                    <a:pt x="39253" y="39182"/>
                    <a:pt x="39253" y="35082"/>
                  </a:cubicBezTo>
                  <a:cubicBezTo>
                    <a:pt x="39253" y="30574"/>
                    <a:pt x="41363" y="26689"/>
                    <a:pt x="44169" y="25083"/>
                  </a:cubicBezTo>
                  <a:lnTo>
                    <a:pt x="44169" y="25083"/>
                  </a:lnTo>
                  <a:cubicBezTo>
                    <a:pt x="40956" y="25274"/>
                    <a:pt x="38366" y="28488"/>
                    <a:pt x="37671" y="32780"/>
                  </a:cubicBezTo>
                  <a:cubicBezTo>
                    <a:pt x="35872" y="32588"/>
                    <a:pt x="33978" y="32372"/>
                    <a:pt x="32060" y="32276"/>
                  </a:cubicBezTo>
                  <a:cubicBezTo>
                    <a:pt x="31964" y="31988"/>
                    <a:pt x="31964" y="31773"/>
                    <a:pt x="31868" y="31773"/>
                  </a:cubicBezTo>
                  <a:cubicBezTo>
                    <a:pt x="31676" y="31485"/>
                    <a:pt x="32275" y="31773"/>
                    <a:pt x="32275" y="31389"/>
                  </a:cubicBezTo>
                  <a:cubicBezTo>
                    <a:pt x="32275" y="30981"/>
                    <a:pt x="32180" y="30478"/>
                    <a:pt x="32060" y="29878"/>
                  </a:cubicBezTo>
                  <a:cubicBezTo>
                    <a:pt x="31868" y="29279"/>
                    <a:pt x="32371" y="28392"/>
                    <a:pt x="32659" y="27792"/>
                  </a:cubicBezTo>
                  <a:cubicBezTo>
                    <a:pt x="32875" y="27193"/>
                    <a:pt x="33378" y="25394"/>
                    <a:pt x="33378" y="23692"/>
                  </a:cubicBezTo>
                  <a:cubicBezTo>
                    <a:pt x="33259" y="21989"/>
                    <a:pt x="33378" y="21486"/>
                    <a:pt x="33666" y="20790"/>
                  </a:cubicBezTo>
                  <a:cubicBezTo>
                    <a:pt x="33978" y="20191"/>
                    <a:pt x="34458" y="19280"/>
                    <a:pt x="34577" y="18800"/>
                  </a:cubicBezTo>
                  <a:cubicBezTo>
                    <a:pt x="34629" y="18582"/>
                    <a:pt x="34707" y="18563"/>
                    <a:pt x="34784" y="18563"/>
                  </a:cubicBezTo>
                  <a:cubicBezTo>
                    <a:pt x="34801" y="18563"/>
                    <a:pt x="34817" y="18564"/>
                    <a:pt x="34833" y="18564"/>
                  </a:cubicBezTo>
                  <a:cubicBezTo>
                    <a:pt x="34882" y="18564"/>
                    <a:pt x="34927" y="18556"/>
                    <a:pt x="34961" y="18488"/>
                  </a:cubicBezTo>
                  <a:cubicBezTo>
                    <a:pt x="35057" y="18297"/>
                    <a:pt x="35561" y="16402"/>
                    <a:pt x="34961" y="14388"/>
                  </a:cubicBezTo>
                  <a:cubicBezTo>
                    <a:pt x="34362" y="12398"/>
                    <a:pt x="34074" y="11894"/>
                    <a:pt x="33666" y="11391"/>
                  </a:cubicBezTo>
                  <a:cubicBezTo>
                    <a:pt x="33259" y="10887"/>
                    <a:pt x="32180" y="10408"/>
                    <a:pt x="31772" y="10288"/>
                  </a:cubicBezTo>
                  <a:cubicBezTo>
                    <a:pt x="31460" y="10192"/>
                    <a:pt x="31077" y="9688"/>
                    <a:pt x="30981" y="9209"/>
                  </a:cubicBezTo>
                  <a:cubicBezTo>
                    <a:pt x="30861" y="8705"/>
                    <a:pt x="31172" y="8609"/>
                    <a:pt x="31364" y="8202"/>
                  </a:cubicBezTo>
                  <a:cubicBezTo>
                    <a:pt x="31676" y="7794"/>
                    <a:pt x="32467" y="7194"/>
                    <a:pt x="32779" y="6403"/>
                  </a:cubicBezTo>
                  <a:lnTo>
                    <a:pt x="32779" y="6307"/>
                  </a:lnTo>
                  <a:cubicBezTo>
                    <a:pt x="33067" y="5804"/>
                    <a:pt x="33259" y="5300"/>
                    <a:pt x="33259" y="4797"/>
                  </a:cubicBezTo>
                  <a:cubicBezTo>
                    <a:pt x="33378" y="3598"/>
                    <a:pt x="32875" y="2303"/>
                    <a:pt x="31868" y="1607"/>
                  </a:cubicBezTo>
                  <a:cubicBezTo>
                    <a:pt x="30981" y="912"/>
                    <a:pt x="29782" y="912"/>
                    <a:pt x="28966" y="217"/>
                  </a:cubicBezTo>
                  <a:cubicBezTo>
                    <a:pt x="28871" y="97"/>
                    <a:pt x="28679" y="1"/>
                    <a:pt x="2858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p:nvPr/>
        </p:nvSpPr>
        <p:spPr>
          <a:xfrm>
            <a:off x="1024475" y="3553975"/>
            <a:ext cx="2929800" cy="7698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38"/>
          <p:cNvGrpSpPr/>
          <p:nvPr/>
        </p:nvGrpSpPr>
        <p:grpSpPr>
          <a:xfrm>
            <a:off x="837588" y="1578229"/>
            <a:ext cx="1210386" cy="1210386"/>
            <a:chOff x="2830275" y="1222375"/>
            <a:chExt cx="793800" cy="793800"/>
          </a:xfrm>
        </p:grpSpPr>
        <p:sp>
          <p:nvSpPr>
            <p:cNvPr id="497" name="Google Shape;497;p38"/>
            <p:cNvSpPr/>
            <p:nvPr/>
          </p:nvSpPr>
          <p:spPr>
            <a:xfrm>
              <a:off x="2830275" y="1222375"/>
              <a:ext cx="793800" cy="793800"/>
            </a:xfrm>
            <a:prstGeom prst="ellipse">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2879450" y="1271675"/>
              <a:ext cx="695100" cy="69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38"/>
          <p:cNvSpPr txBox="1">
            <a:spLocks noGrp="1"/>
          </p:cNvSpPr>
          <p:nvPr>
            <p:ph type="title"/>
          </p:nvPr>
        </p:nvSpPr>
        <p:spPr>
          <a:xfrm>
            <a:off x="912075" y="2936700"/>
            <a:ext cx="3395100"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l-GR" dirty="0" smtClean="0"/>
              <a:t>ΒΑΣΙΚΗ ΙΔΕΑ</a:t>
            </a:r>
            <a:endParaRPr dirty="0"/>
          </a:p>
        </p:txBody>
      </p:sp>
      <p:sp>
        <p:nvSpPr>
          <p:cNvPr id="500" name="Google Shape;500;p38"/>
          <p:cNvSpPr txBox="1">
            <a:spLocks noGrp="1"/>
          </p:cNvSpPr>
          <p:nvPr>
            <p:ph type="body" idx="1"/>
          </p:nvPr>
        </p:nvSpPr>
        <p:spPr>
          <a:xfrm>
            <a:off x="1126066" y="3586550"/>
            <a:ext cx="2791663" cy="6501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l-GR" dirty="0" smtClean="0"/>
              <a:t>Περιγραφή θέματος</a:t>
            </a:r>
            <a:r>
              <a:rPr lang="en-US" dirty="0" smtClean="0"/>
              <a:t> &amp;</a:t>
            </a:r>
            <a:r>
              <a:rPr lang="el-GR" dirty="0" smtClean="0"/>
              <a:t> στόχων</a:t>
            </a:r>
            <a:endParaRPr dirty="0"/>
          </a:p>
        </p:txBody>
      </p:sp>
      <p:sp>
        <p:nvSpPr>
          <p:cNvPr id="501" name="Google Shape;501;p38"/>
          <p:cNvSpPr txBox="1">
            <a:spLocks noGrp="1"/>
          </p:cNvSpPr>
          <p:nvPr>
            <p:ph type="title" idx="2"/>
          </p:nvPr>
        </p:nvSpPr>
        <p:spPr>
          <a:xfrm>
            <a:off x="912075" y="1752475"/>
            <a:ext cx="1061400" cy="7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grpSp>
        <p:nvGrpSpPr>
          <p:cNvPr id="502" name="Google Shape;502;p38"/>
          <p:cNvGrpSpPr/>
          <p:nvPr/>
        </p:nvGrpSpPr>
        <p:grpSpPr>
          <a:xfrm>
            <a:off x="7206258" y="467739"/>
            <a:ext cx="1217749" cy="1347021"/>
            <a:chOff x="6211950" y="1227000"/>
            <a:chExt cx="527050" cy="583025"/>
          </a:xfrm>
        </p:grpSpPr>
        <p:sp>
          <p:nvSpPr>
            <p:cNvPr id="503" name="Google Shape;503;p38"/>
            <p:cNvSpPr/>
            <p:nvPr/>
          </p:nvSpPr>
          <p:spPr>
            <a:xfrm>
              <a:off x="6211950" y="1227000"/>
              <a:ext cx="527050" cy="583025"/>
            </a:xfrm>
            <a:custGeom>
              <a:avLst/>
              <a:gdLst/>
              <a:ahLst/>
              <a:cxnLst/>
              <a:rect l="l" t="t" r="r" b="b"/>
              <a:pathLst>
                <a:path w="21082" h="23321" extrusionOk="0">
                  <a:moveTo>
                    <a:pt x="8209" y="1"/>
                  </a:moveTo>
                  <a:lnTo>
                    <a:pt x="6385" y="1908"/>
                  </a:lnTo>
                  <a:lnTo>
                    <a:pt x="6053" y="2343"/>
                  </a:lnTo>
                  <a:cubicBezTo>
                    <a:pt x="5618" y="2861"/>
                    <a:pt x="5183" y="3463"/>
                    <a:pt x="4747" y="4064"/>
                  </a:cubicBezTo>
                  <a:cubicBezTo>
                    <a:pt x="4312" y="4851"/>
                    <a:pt x="3898" y="5618"/>
                    <a:pt x="3628" y="6572"/>
                  </a:cubicBezTo>
                  <a:cubicBezTo>
                    <a:pt x="3276" y="8044"/>
                    <a:pt x="3110" y="9598"/>
                    <a:pt x="3276" y="11402"/>
                  </a:cubicBezTo>
                  <a:lnTo>
                    <a:pt x="3027" y="12189"/>
                  </a:lnTo>
                  <a:lnTo>
                    <a:pt x="3027" y="12107"/>
                  </a:lnTo>
                  <a:lnTo>
                    <a:pt x="2073" y="15630"/>
                  </a:lnTo>
                  <a:lnTo>
                    <a:pt x="1120" y="16936"/>
                  </a:lnTo>
                  <a:cubicBezTo>
                    <a:pt x="685" y="17455"/>
                    <a:pt x="0" y="18574"/>
                    <a:pt x="83" y="19880"/>
                  </a:cubicBezTo>
                  <a:cubicBezTo>
                    <a:pt x="166" y="20916"/>
                    <a:pt x="685" y="21766"/>
                    <a:pt x="1638" y="22471"/>
                  </a:cubicBezTo>
                  <a:cubicBezTo>
                    <a:pt x="2343" y="22989"/>
                    <a:pt x="3110" y="23321"/>
                    <a:pt x="3898" y="23321"/>
                  </a:cubicBezTo>
                  <a:cubicBezTo>
                    <a:pt x="5535" y="23321"/>
                    <a:pt x="6654" y="22119"/>
                    <a:pt x="7173" y="21435"/>
                  </a:cubicBezTo>
                  <a:lnTo>
                    <a:pt x="7421" y="21082"/>
                  </a:lnTo>
                  <a:lnTo>
                    <a:pt x="8043" y="20212"/>
                  </a:lnTo>
                  <a:lnTo>
                    <a:pt x="8292" y="20129"/>
                  </a:lnTo>
                  <a:lnTo>
                    <a:pt x="11754" y="17973"/>
                  </a:lnTo>
                  <a:cubicBezTo>
                    <a:pt x="12085" y="17973"/>
                    <a:pt x="12355" y="17973"/>
                    <a:pt x="12790" y="17890"/>
                  </a:cubicBezTo>
                  <a:cubicBezTo>
                    <a:pt x="13308" y="17807"/>
                    <a:pt x="13744" y="17703"/>
                    <a:pt x="14158" y="17620"/>
                  </a:cubicBezTo>
                  <a:cubicBezTo>
                    <a:pt x="15029" y="17372"/>
                    <a:pt x="15900" y="16936"/>
                    <a:pt x="16750" y="16335"/>
                  </a:cubicBezTo>
                  <a:cubicBezTo>
                    <a:pt x="17537" y="15817"/>
                    <a:pt x="18221" y="15216"/>
                    <a:pt x="18822" y="14511"/>
                  </a:cubicBezTo>
                  <a:cubicBezTo>
                    <a:pt x="19175" y="14179"/>
                    <a:pt x="19444" y="13827"/>
                    <a:pt x="19693" y="13392"/>
                  </a:cubicBezTo>
                  <a:cubicBezTo>
                    <a:pt x="19962" y="13039"/>
                    <a:pt x="20211" y="12625"/>
                    <a:pt x="20377" y="12189"/>
                  </a:cubicBezTo>
                  <a:lnTo>
                    <a:pt x="20729" y="11588"/>
                  </a:lnTo>
                  <a:lnTo>
                    <a:pt x="21082" y="10448"/>
                  </a:lnTo>
                  <a:lnTo>
                    <a:pt x="19444" y="10282"/>
                  </a:lnTo>
                  <a:cubicBezTo>
                    <a:pt x="19341" y="10199"/>
                    <a:pt x="19175" y="10199"/>
                    <a:pt x="19092" y="10199"/>
                  </a:cubicBezTo>
                  <a:lnTo>
                    <a:pt x="19092" y="10117"/>
                  </a:lnTo>
                  <a:lnTo>
                    <a:pt x="19776" y="7857"/>
                  </a:lnTo>
                  <a:lnTo>
                    <a:pt x="18221" y="7774"/>
                  </a:lnTo>
                  <a:lnTo>
                    <a:pt x="18055" y="7774"/>
                  </a:lnTo>
                  <a:lnTo>
                    <a:pt x="17620" y="7691"/>
                  </a:lnTo>
                  <a:lnTo>
                    <a:pt x="17620" y="7442"/>
                  </a:lnTo>
                  <a:lnTo>
                    <a:pt x="17973" y="5183"/>
                  </a:lnTo>
                  <a:lnTo>
                    <a:pt x="15630" y="5183"/>
                  </a:lnTo>
                  <a:cubicBezTo>
                    <a:pt x="15381" y="5183"/>
                    <a:pt x="15195" y="5266"/>
                    <a:pt x="14946" y="5266"/>
                  </a:cubicBezTo>
                  <a:cubicBezTo>
                    <a:pt x="14594" y="5370"/>
                    <a:pt x="14345" y="5453"/>
                    <a:pt x="14075" y="5535"/>
                  </a:cubicBezTo>
                  <a:cubicBezTo>
                    <a:pt x="14075" y="5017"/>
                    <a:pt x="14075" y="4416"/>
                    <a:pt x="13993" y="3981"/>
                  </a:cubicBezTo>
                  <a:lnTo>
                    <a:pt x="13744" y="1742"/>
                  </a:lnTo>
                  <a:lnTo>
                    <a:pt x="11837" y="2944"/>
                  </a:lnTo>
                  <a:cubicBezTo>
                    <a:pt x="11671" y="3110"/>
                    <a:pt x="11484" y="3193"/>
                    <a:pt x="11236" y="3380"/>
                  </a:cubicBezTo>
                  <a:lnTo>
                    <a:pt x="11236" y="3297"/>
                  </a:lnTo>
                  <a:cubicBezTo>
                    <a:pt x="11236" y="3110"/>
                    <a:pt x="11153" y="2861"/>
                    <a:pt x="11153" y="2778"/>
                  </a:cubicBezTo>
                  <a:lnTo>
                    <a:pt x="10883" y="602"/>
                  </a:lnTo>
                  <a:lnTo>
                    <a:pt x="8727" y="2157"/>
                  </a:lnTo>
                  <a:cubicBezTo>
                    <a:pt x="8644" y="2157"/>
                    <a:pt x="8644" y="2260"/>
                    <a:pt x="8562" y="2260"/>
                  </a:cubicBezTo>
                  <a:lnTo>
                    <a:pt x="8209"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72575" y="1633300"/>
              <a:ext cx="118700" cy="103675"/>
            </a:xfrm>
            <a:custGeom>
              <a:avLst/>
              <a:gdLst/>
              <a:ahLst/>
              <a:cxnLst/>
              <a:rect l="l" t="t" r="r" b="b"/>
              <a:pathLst>
                <a:path w="4748" h="4147" extrusionOk="0">
                  <a:moveTo>
                    <a:pt x="954" y="0"/>
                  </a:moveTo>
                  <a:lnTo>
                    <a:pt x="851" y="83"/>
                  </a:lnTo>
                  <a:lnTo>
                    <a:pt x="685" y="332"/>
                  </a:lnTo>
                  <a:lnTo>
                    <a:pt x="1" y="1203"/>
                  </a:lnTo>
                  <a:cubicBezTo>
                    <a:pt x="1" y="1203"/>
                    <a:pt x="436" y="1970"/>
                    <a:pt x="1721" y="2923"/>
                  </a:cubicBezTo>
                  <a:cubicBezTo>
                    <a:pt x="2924" y="3877"/>
                    <a:pt x="3794" y="4146"/>
                    <a:pt x="3794" y="4146"/>
                  </a:cubicBezTo>
                  <a:lnTo>
                    <a:pt x="4478" y="3276"/>
                  </a:lnTo>
                  <a:lnTo>
                    <a:pt x="4665" y="2923"/>
                  </a:lnTo>
                  <a:lnTo>
                    <a:pt x="4748" y="2840"/>
                  </a:lnTo>
                  <a:cubicBezTo>
                    <a:pt x="4748" y="2840"/>
                    <a:pt x="4582" y="2757"/>
                    <a:pt x="4312" y="2674"/>
                  </a:cubicBezTo>
                  <a:cubicBezTo>
                    <a:pt x="4229" y="2591"/>
                    <a:pt x="4064" y="2488"/>
                    <a:pt x="3960" y="2405"/>
                  </a:cubicBezTo>
                  <a:cubicBezTo>
                    <a:pt x="3794" y="2322"/>
                    <a:pt x="3628" y="2239"/>
                    <a:pt x="3442" y="2073"/>
                  </a:cubicBezTo>
                  <a:lnTo>
                    <a:pt x="3359" y="2073"/>
                  </a:lnTo>
                  <a:cubicBezTo>
                    <a:pt x="3193" y="1970"/>
                    <a:pt x="2924" y="1804"/>
                    <a:pt x="2758" y="1638"/>
                  </a:cubicBezTo>
                  <a:lnTo>
                    <a:pt x="2675" y="1638"/>
                  </a:lnTo>
                  <a:cubicBezTo>
                    <a:pt x="2675" y="1555"/>
                    <a:pt x="2675" y="1555"/>
                    <a:pt x="2592" y="1555"/>
                  </a:cubicBezTo>
                  <a:cubicBezTo>
                    <a:pt x="2405" y="1368"/>
                    <a:pt x="2239" y="1203"/>
                    <a:pt x="2074" y="1120"/>
                  </a:cubicBezTo>
                  <a:cubicBezTo>
                    <a:pt x="2074" y="1120"/>
                    <a:pt x="2074" y="1037"/>
                    <a:pt x="1991" y="1037"/>
                  </a:cubicBezTo>
                  <a:lnTo>
                    <a:pt x="1555" y="601"/>
                  </a:lnTo>
                  <a:lnTo>
                    <a:pt x="1286" y="332"/>
                  </a:lnTo>
                  <a:lnTo>
                    <a:pt x="95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220750" y="1663350"/>
              <a:ext cx="146700" cy="112800"/>
            </a:xfrm>
            <a:custGeom>
              <a:avLst/>
              <a:gdLst/>
              <a:ahLst/>
              <a:cxnLst/>
              <a:rect l="l" t="t" r="r" b="b"/>
              <a:pathLst>
                <a:path w="5868" h="4512" extrusionOk="0">
                  <a:moveTo>
                    <a:pt x="2074" y="1"/>
                  </a:moveTo>
                  <a:cubicBezTo>
                    <a:pt x="1991" y="84"/>
                    <a:pt x="1" y="2322"/>
                    <a:pt x="2074" y="3981"/>
                  </a:cubicBezTo>
                  <a:cubicBezTo>
                    <a:pt x="2599" y="4364"/>
                    <a:pt x="3086" y="4511"/>
                    <a:pt x="3524" y="4511"/>
                  </a:cubicBezTo>
                  <a:cubicBezTo>
                    <a:pt x="4956" y="4511"/>
                    <a:pt x="5867" y="2944"/>
                    <a:pt x="5867" y="2944"/>
                  </a:cubicBezTo>
                  <a:cubicBezTo>
                    <a:pt x="5867" y="2944"/>
                    <a:pt x="4997" y="2675"/>
                    <a:pt x="3794" y="1721"/>
                  </a:cubicBezTo>
                  <a:cubicBezTo>
                    <a:pt x="2509" y="768"/>
                    <a:pt x="2074" y="1"/>
                    <a:pt x="207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272575" y="1663350"/>
              <a:ext cx="94875" cy="73625"/>
            </a:xfrm>
            <a:custGeom>
              <a:avLst/>
              <a:gdLst/>
              <a:ahLst/>
              <a:cxnLst/>
              <a:rect l="l" t="t" r="r" b="b"/>
              <a:pathLst>
                <a:path w="3795" h="2945" extrusionOk="0">
                  <a:moveTo>
                    <a:pt x="1" y="1"/>
                  </a:moveTo>
                  <a:cubicBezTo>
                    <a:pt x="167" y="436"/>
                    <a:pt x="332" y="768"/>
                    <a:pt x="602" y="1120"/>
                  </a:cubicBezTo>
                  <a:cubicBezTo>
                    <a:pt x="954" y="1389"/>
                    <a:pt x="1203" y="1721"/>
                    <a:pt x="1555" y="1991"/>
                  </a:cubicBezTo>
                  <a:cubicBezTo>
                    <a:pt x="1887" y="2156"/>
                    <a:pt x="2239" y="2426"/>
                    <a:pt x="2592" y="2592"/>
                  </a:cubicBezTo>
                  <a:cubicBezTo>
                    <a:pt x="2758" y="2675"/>
                    <a:pt x="3027" y="2758"/>
                    <a:pt x="3193" y="2841"/>
                  </a:cubicBezTo>
                  <a:cubicBezTo>
                    <a:pt x="3359" y="2841"/>
                    <a:pt x="3628" y="2944"/>
                    <a:pt x="3794" y="2944"/>
                  </a:cubicBezTo>
                  <a:cubicBezTo>
                    <a:pt x="3442" y="2758"/>
                    <a:pt x="3027" y="2592"/>
                    <a:pt x="2675" y="2426"/>
                  </a:cubicBezTo>
                  <a:cubicBezTo>
                    <a:pt x="2322" y="2239"/>
                    <a:pt x="2074" y="1991"/>
                    <a:pt x="1721" y="1721"/>
                  </a:cubicBezTo>
                  <a:cubicBezTo>
                    <a:pt x="1369" y="1472"/>
                    <a:pt x="1120" y="1203"/>
                    <a:pt x="768" y="954"/>
                  </a:cubicBezTo>
                  <a:cubicBezTo>
                    <a:pt x="519" y="685"/>
                    <a:pt x="249" y="353"/>
                    <a:pt x="1" y="1"/>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6419250" y="1659200"/>
              <a:ext cx="40950" cy="23350"/>
            </a:xfrm>
            <a:custGeom>
              <a:avLst/>
              <a:gdLst/>
              <a:ahLst/>
              <a:cxnLst/>
              <a:rect l="l" t="t" r="r" b="b"/>
              <a:pathLst>
                <a:path w="1638" h="934" extrusionOk="0">
                  <a:moveTo>
                    <a:pt x="1202" y="1"/>
                  </a:moveTo>
                  <a:cubicBezTo>
                    <a:pt x="788" y="250"/>
                    <a:pt x="435" y="519"/>
                    <a:pt x="0" y="685"/>
                  </a:cubicBezTo>
                  <a:cubicBezTo>
                    <a:pt x="166" y="768"/>
                    <a:pt x="270" y="851"/>
                    <a:pt x="435" y="934"/>
                  </a:cubicBezTo>
                  <a:cubicBezTo>
                    <a:pt x="871" y="685"/>
                    <a:pt x="1202" y="519"/>
                    <a:pt x="1638" y="250"/>
                  </a:cubicBezTo>
                  <a:cubicBezTo>
                    <a:pt x="1472" y="167"/>
                    <a:pt x="1389" y="84"/>
                    <a:pt x="12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6464850" y="1515600"/>
              <a:ext cx="226475" cy="141050"/>
            </a:xfrm>
            <a:custGeom>
              <a:avLst/>
              <a:gdLst/>
              <a:ahLst/>
              <a:cxnLst/>
              <a:rect l="l" t="t" r="r" b="b"/>
              <a:pathLst>
                <a:path w="9059" h="5642" extrusionOk="0">
                  <a:moveTo>
                    <a:pt x="8594" y="1"/>
                  </a:moveTo>
                  <a:cubicBezTo>
                    <a:pt x="8230" y="1"/>
                    <a:pt x="7867" y="69"/>
                    <a:pt x="7504" y="127"/>
                  </a:cubicBezTo>
                  <a:cubicBezTo>
                    <a:pt x="7152" y="210"/>
                    <a:pt x="6903" y="293"/>
                    <a:pt x="6634" y="376"/>
                  </a:cubicBezTo>
                  <a:cubicBezTo>
                    <a:pt x="6219" y="977"/>
                    <a:pt x="5701" y="1495"/>
                    <a:pt x="5182" y="2014"/>
                  </a:cubicBezTo>
                  <a:cubicBezTo>
                    <a:pt x="4478" y="2635"/>
                    <a:pt x="3711" y="3050"/>
                    <a:pt x="2923" y="3402"/>
                  </a:cubicBezTo>
                  <a:cubicBezTo>
                    <a:pt x="2488" y="3672"/>
                    <a:pt x="2073" y="3755"/>
                    <a:pt x="1721" y="3921"/>
                  </a:cubicBezTo>
                  <a:lnTo>
                    <a:pt x="1638" y="3921"/>
                  </a:lnTo>
                  <a:lnTo>
                    <a:pt x="1555" y="4004"/>
                  </a:lnTo>
                  <a:cubicBezTo>
                    <a:pt x="1368" y="4273"/>
                    <a:pt x="1202" y="4522"/>
                    <a:pt x="1202" y="4791"/>
                  </a:cubicBezTo>
                  <a:cubicBezTo>
                    <a:pt x="767" y="5040"/>
                    <a:pt x="415" y="5227"/>
                    <a:pt x="0" y="5475"/>
                  </a:cubicBezTo>
                  <a:cubicBezTo>
                    <a:pt x="166" y="5475"/>
                    <a:pt x="249" y="5558"/>
                    <a:pt x="415" y="5641"/>
                  </a:cubicBezTo>
                  <a:cubicBezTo>
                    <a:pt x="684" y="5475"/>
                    <a:pt x="933" y="5309"/>
                    <a:pt x="1285" y="5123"/>
                  </a:cubicBezTo>
                  <a:cubicBezTo>
                    <a:pt x="1638" y="5123"/>
                    <a:pt x="2073" y="5040"/>
                    <a:pt x="2488" y="5040"/>
                  </a:cubicBezTo>
                  <a:cubicBezTo>
                    <a:pt x="2840" y="4957"/>
                    <a:pt x="3275" y="4874"/>
                    <a:pt x="3628" y="4708"/>
                  </a:cubicBezTo>
                  <a:cubicBezTo>
                    <a:pt x="4395" y="4522"/>
                    <a:pt x="5182" y="4086"/>
                    <a:pt x="5867" y="3672"/>
                  </a:cubicBezTo>
                  <a:cubicBezTo>
                    <a:pt x="6551" y="3237"/>
                    <a:pt x="7152" y="2718"/>
                    <a:pt x="7670" y="2117"/>
                  </a:cubicBezTo>
                  <a:cubicBezTo>
                    <a:pt x="7939" y="1765"/>
                    <a:pt x="8188" y="1412"/>
                    <a:pt x="8458" y="1164"/>
                  </a:cubicBezTo>
                  <a:cubicBezTo>
                    <a:pt x="8623" y="811"/>
                    <a:pt x="8893" y="459"/>
                    <a:pt x="9059" y="127"/>
                  </a:cubicBezTo>
                  <a:lnTo>
                    <a:pt x="9059" y="44"/>
                  </a:lnTo>
                  <a:cubicBezTo>
                    <a:pt x="8904" y="13"/>
                    <a:pt x="8749" y="1"/>
                    <a:pt x="859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6380375" y="1685125"/>
              <a:ext cx="34750" cy="21275"/>
            </a:xfrm>
            <a:custGeom>
              <a:avLst/>
              <a:gdLst/>
              <a:ahLst/>
              <a:cxnLst/>
              <a:rect l="l" t="t" r="r" b="b"/>
              <a:pathLst>
                <a:path w="1390" h="851" extrusionOk="0">
                  <a:moveTo>
                    <a:pt x="954" y="0"/>
                  </a:moveTo>
                  <a:cubicBezTo>
                    <a:pt x="602" y="166"/>
                    <a:pt x="353" y="332"/>
                    <a:pt x="83" y="518"/>
                  </a:cubicBezTo>
                  <a:cubicBezTo>
                    <a:pt x="0" y="518"/>
                    <a:pt x="0" y="518"/>
                    <a:pt x="0" y="601"/>
                  </a:cubicBezTo>
                  <a:cubicBezTo>
                    <a:pt x="270" y="684"/>
                    <a:pt x="436" y="767"/>
                    <a:pt x="436" y="767"/>
                  </a:cubicBezTo>
                  <a:lnTo>
                    <a:pt x="353" y="850"/>
                  </a:lnTo>
                  <a:cubicBezTo>
                    <a:pt x="684" y="684"/>
                    <a:pt x="1037" y="415"/>
                    <a:pt x="1389" y="249"/>
                  </a:cubicBezTo>
                  <a:cubicBezTo>
                    <a:pt x="1203" y="166"/>
                    <a:pt x="1037" y="83"/>
                    <a:pt x="95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6393325" y="1643650"/>
              <a:ext cx="40975" cy="25950"/>
            </a:xfrm>
            <a:custGeom>
              <a:avLst/>
              <a:gdLst/>
              <a:ahLst/>
              <a:cxnLst/>
              <a:rect l="l" t="t" r="r" b="b"/>
              <a:pathLst>
                <a:path w="1639" h="1038" extrusionOk="0">
                  <a:moveTo>
                    <a:pt x="1203" y="1"/>
                  </a:moveTo>
                  <a:cubicBezTo>
                    <a:pt x="788" y="270"/>
                    <a:pt x="436" y="519"/>
                    <a:pt x="1" y="789"/>
                  </a:cubicBezTo>
                  <a:cubicBezTo>
                    <a:pt x="166" y="872"/>
                    <a:pt x="353" y="954"/>
                    <a:pt x="519" y="1037"/>
                  </a:cubicBezTo>
                  <a:cubicBezTo>
                    <a:pt x="871" y="789"/>
                    <a:pt x="1203" y="519"/>
                    <a:pt x="1638" y="270"/>
                  </a:cubicBezTo>
                  <a:cubicBezTo>
                    <a:pt x="1472" y="187"/>
                    <a:pt x="1307" y="105"/>
                    <a:pt x="120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6436350" y="1454500"/>
              <a:ext cx="224925" cy="187100"/>
            </a:xfrm>
            <a:custGeom>
              <a:avLst/>
              <a:gdLst/>
              <a:ahLst/>
              <a:cxnLst/>
              <a:rect l="l" t="t" r="r" b="b"/>
              <a:pathLst>
                <a:path w="8997" h="7484" extrusionOk="0">
                  <a:moveTo>
                    <a:pt x="8603" y="1"/>
                  </a:moveTo>
                  <a:cubicBezTo>
                    <a:pt x="8473" y="1"/>
                    <a:pt x="8344" y="22"/>
                    <a:pt x="8209" y="63"/>
                  </a:cubicBezTo>
                  <a:cubicBezTo>
                    <a:pt x="7877" y="63"/>
                    <a:pt x="7608" y="146"/>
                    <a:pt x="7359" y="229"/>
                  </a:cubicBezTo>
                  <a:cubicBezTo>
                    <a:pt x="7089" y="312"/>
                    <a:pt x="6841" y="498"/>
                    <a:pt x="6571" y="581"/>
                  </a:cubicBezTo>
                  <a:cubicBezTo>
                    <a:pt x="6571" y="664"/>
                    <a:pt x="6488" y="664"/>
                    <a:pt x="6488" y="664"/>
                  </a:cubicBezTo>
                  <a:cubicBezTo>
                    <a:pt x="6136" y="1348"/>
                    <a:pt x="5701" y="1970"/>
                    <a:pt x="5182" y="2488"/>
                  </a:cubicBezTo>
                  <a:cubicBezTo>
                    <a:pt x="4498" y="3172"/>
                    <a:pt x="3814" y="3774"/>
                    <a:pt x="3027" y="4209"/>
                  </a:cubicBezTo>
                  <a:cubicBezTo>
                    <a:pt x="2591" y="4458"/>
                    <a:pt x="2177" y="4644"/>
                    <a:pt x="1741" y="4893"/>
                  </a:cubicBezTo>
                  <a:lnTo>
                    <a:pt x="1658" y="4893"/>
                  </a:lnTo>
                  <a:cubicBezTo>
                    <a:pt x="1555" y="4976"/>
                    <a:pt x="1472" y="5162"/>
                    <a:pt x="1389" y="5328"/>
                  </a:cubicBezTo>
                  <a:cubicBezTo>
                    <a:pt x="1306" y="5494"/>
                    <a:pt x="1223" y="5681"/>
                    <a:pt x="1140" y="5846"/>
                  </a:cubicBezTo>
                  <a:lnTo>
                    <a:pt x="1140" y="6448"/>
                  </a:lnTo>
                  <a:cubicBezTo>
                    <a:pt x="788" y="6717"/>
                    <a:pt x="353" y="6966"/>
                    <a:pt x="0" y="7235"/>
                  </a:cubicBezTo>
                  <a:cubicBezTo>
                    <a:pt x="104" y="7318"/>
                    <a:pt x="270" y="7401"/>
                    <a:pt x="435" y="7484"/>
                  </a:cubicBezTo>
                  <a:cubicBezTo>
                    <a:pt x="788" y="7235"/>
                    <a:pt x="1140" y="6966"/>
                    <a:pt x="1555" y="6634"/>
                  </a:cubicBezTo>
                  <a:cubicBezTo>
                    <a:pt x="3213" y="6199"/>
                    <a:pt x="4768" y="5411"/>
                    <a:pt x="6136" y="4292"/>
                  </a:cubicBezTo>
                  <a:cubicBezTo>
                    <a:pt x="6737" y="3691"/>
                    <a:pt x="7359" y="3089"/>
                    <a:pt x="7877" y="2385"/>
                  </a:cubicBezTo>
                  <a:cubicBezTo>
                    <a:pt x="8395" y="1618"/>
                    <a:pt x="8727" y="830"/>
                    <a:pt x="8997" y="63"/>
                  </a:cubicBezTo>
                  <a:cubicBezTo>
                    <a:pt x="8862" y="22"/>
                    <a:pt x="8732" y="1"/>
                    <a:pt x="860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358600" y="1672175"/>
              <a:ext cx="34750" cy="21250"/>
            </a:xfrm>
            <a:custGeom>
              <a:avLst/>
              <a:gdLst/>
              <a:ahLst/>
              <a:cxnLst/>
              <a:rect l="l" t="t" r="r" b="b"/>
              <a:pathLst>
                <a:path w="1390" h="850" extrusionOk="0">
                  <a:moveTo>
                    <a:pt x="871" y="0"/>
                  </a:moveTo>
                  <a:cubicBezTo>
                    <a:pt x="623" y="166"/>
                    <a:pt x="353" y="332"/>
                    <a:pt x="104" y="415"/>
                  </a:cubicBezTo>
                  <a:lnTo>
                    <a:pt x="104" y="518"/>
                  </a:lnTo>
                  <a:lnTo>
                    <a:pt x="1" y="518"/>
                  </a:lnTo>
                  <a:cubicBezTo>
                    <a:pt x="187" y="684"/>
                    <a:pt x="353" y="767"/>
                    <a:pt x="519" y="850"/>
                  </a:cubicBezTo>
                  <a:cubicBezTo>
                    <a:pt x="788" y="684"/>
                    <a:pt x="1037" y="518"/>
                    <a:pt x="1390" y="332"/>
                  </a:cubicBezTo>
                  <a:cubicBezTo>
                    <a:pt x="1224" y="166"/>
                    <a:pt x="1037"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341500" y="1656625"/>
              <a:ext cx="30075" cy="28525"/>
            </a:xfrm>
            <a:custGeom>
              <a:avLst/>
              <a:gdLst/>
              <a:ahLst/>
              <a:cxnLst/>
              <a:rect l="l" t="t" r="r" b="b"/>
              <a:pathLst>
                <a:path w="1203" h="1141" extrusionOk="0">
                  <a:moveTo>
                    <a:pt x="685" y="0"/>
                  </a:moveTo>
                  <a:cubicBezTo>
                    <a:pt x="519" y="270"/>
                    <a:pt x="270" y="435"/>
                    <a:pt x="84" y="622"/>
                  </a:cubicBezTo>
                  <a:lnTo>
                    <a:pt x="84" y="705"/>
                  </a:lnTo>
                  <a:lnTo>
                    <a:pt x="1" y="705"/>
                  </a:lnTo>
                  <a:cubicBezTo>
                    <a:pt x="167" y="871"/>
                    <a:pt x="436" y="1037"/>
                    <a:pt x="602" y="1140"/>
                  </a:cubicBezTo>
                  <a:cubicBezTo>
                    <a:pt x="788" y="871"/>
                    <a:pt x="1037" y="622"/>
                    <a:pt x="1203" y="435"/>
                  </a:cubicBezTo>
                  <a:cubicBezTo>
                    <a:pt x="1120" y="353"/>
                    <a:pt x="1037" y="270"/>
                    <a:pt x="954" y="187"/>
                  </a:cubicBezTo>
                  <a:cubicBezTo>
                    <a:pt x="871" y="104"/>
                    <a:pt x="788" y="104"/>
                    <a:pt x="68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369500" y="1624475"/>
              <a:ext cx="34725" cy="32175"/>
            </a:xfrm>
            <a:custGeom>
              <a:avLst/>
              <a:gdLst/>
              <a:ahLst/>
              <a:cxnLst/>
              <a:rect l="l" t="t" r="r" b="b"/>
              <a:pathLst>
                <a:path w="1389" h="1287" extrusionOk="0">
                  <a:moveTo>
                    <a:pt x="954" y="1"/>
                  </a:moveTo>
                  <a:cubicBezTo>
                    <a:pt x="601" y="250"/>
                    <a:pt x="352" y="602"/>
                    <a:pt x="0" y="872"/>
                  </a:cubicBezTo>
                  <a:cubicBezTo>
                    <a:pt x="187" y="1037"/>
                    <a:pt x="352" y="1120"/>
                    <a:pt x="518" y="1286"/>
                  </a:cubicBezTo>
                  <a:cubicBezTo>
                    <a:pt x="871" y="954"/>
                    <a:pt x="1119" y="602"/>
                    <a:pt x="1389" y="353"/>
                  </a:cubicBezTo>
                  <a:cubicBezTo>
                    <a:pt x="1223" y="167"/>
                    <a:pt x="1119" y="84"/>
                    <a:pt x="95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404200" y="1391275"/>
              <a:ext cx="218200" cy="231175"/>
            </a:xfrm>
            <a:custGeom>
              <a:avLst/>
              <a:gdLst/>
              <a:ahLst/>
              <a:cxnLst/>
              <a:rect l="l" t="t" r="r" b="b"/>
              <a:pathLst>
                <a:path w="8728" h="9247" extrusionOk="0">
                  <a:moveTo>
                    <a:pt x="8127" y="1"/>
                  </a:moveTo>
                  <a:cubicBezTo>
                    <a:pt x="7940" y="1"/>
                    <a:pt x="7691" y="84"/>
                    <a:pt x="7505" y="84"/>
                  </a:cubicBezTo>
                  <a:cubicBezTo>
                    <a:pt x="7090" y="167"/>
                    <a:pt x="6655" y="353"/>
                    <a:pt x="6303" y="519"/>
                  </a:cubicBezTo>
                  <a:cubicBezTo>
                    <a:pt x="5867" y="685"/>
                    <a:pt x="5536" y="871"/>
                    <a:pt x="5183" y="1120"/>
                  </a:cubicBezTo>
                  <a:cubicBezTo>
                    <a:pt x="5100" y="1286"/>
                    <a:pt x="5017" y="1390"/>
                    <a:pt x="4831" y="1473"/>
                  </a:cubicBezTo>
                  <a:cubicBezTo>
                    <a:pt x="4665" y="2074"/>
                    <a:pt x="4499" y="2592"/>
                    <a:pt x="4147" y="3110"/>
                  </a:cubicBezTo>
                  <a:cubicBezTo>
                    <a:pt x="3711" y="3981"/>
                    <a:pt x="3110" y="4748"/>
                    <a:pt x="2323" y="5349"/>
                  </a:cubicBezTo>
                  <a:cubicBezTo>
                    <a:pt x="2074" y="5618"/>
                    <a:pt x="1804" y="5784"/>
                    <a:pt x="1556" y="5950"/>
                  </a:cubicBezTo>
                  <a:cubicBezTo>
                    <a:pt x="1473" y="6137"/>
                    <a:pt x="1390" y="6220"/>
                    <a:pt x="1286" y="6385"/>
                  </a:cubicBezTo>
                  <a:cubicBezTo>
                    <a:pt x="1286" y="6572"/>
                    <a:pt x="1203" y="6655"/>
                    <a:pt x="1203" y="6738"/>
                  </a:cubicBezTo>
                  <a:cubicBezTo>
                    <a:pt x="1203" y="6821"/>
                    <a:pt x="1120" y="6987"/>
                    <a:pt x="1120" y="7090"/>
                  </a:cubicBezTo>
                  <a:cubicBezTo>
                    <a:pt x="1120" y="7256"/>
                    <a:pt x="1120" y="7505"/>
                    <a:pt x="1203" y="7774"/>
                  </a:cubicBezTo>
                  <a:cubicBezTo>
                    <a:pt x="768" y="8127"/>
                    <a:pt x="436" y="8541"/>
                    <a:pt x="1" y="8894"/>
                  </a:cubicBezTo>
                  <a:cubicBezTo>
                    <a:pt x="167" y="8977"/>
                    <a:pt x="250" y="9059"/>
                    <a:pt x="436" y="9246"/>
                  </a:cubicBezTo>
                  <a:cubicBezTo>
                    <a:pt x="872" y="8728"/>
                    <a:pt x="1286" y="8292"/>
                    <a:pt x="1721" y="7857"/>
                  </a:cubicBezTo>
                  <a:lnTo>
                    <a:pt x="1721" y="7774"/>
                  </a:lnTo>
                  <a:cubicBezTo>
                    <a:pt x="3463" y="7173"/>
                    <a:pt x="5017" y="6137"/>
                    <a:pt x="6303" y="4831"/>
                  </a:cubicBezTo>
                  <a:cubicBezTo>
                    <a:pt x="6904" y="4147"/>
                    <a:pt x="7422" y="3359"/>
                    <a:pt x="7857" y="2592"/>
                  </a:cubicBezTo>
                  <a:cubicBezTo>
                    <a:pt x="8293" y="1721"/>
                    <a:pt x="8645" y="871"/>
                    <a:pt x="872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6345650" y="1598575"/>
              <a:ext cx="28525" cy="38900"/>
            </a:xfrm>
            <a:custGeom>
              <a:avLst/>
              <a:gdLst/>
              <a:ahLst/>
              <a:cxnLst/>
              <a:rect l="l" t="t" r="r" b="b"/>
              <a:pathLst>
                <a:path w="1141" h="1556" extrusionOk="0">
                  <a:moveTo>
                    <a:pt x="705" y="0"/>
                  </a:moveTo>
                  <a:cubicBezTo>
                    <a:pt x="436" y="353"/>
                    <a:pt x="270" y="767"/>
                    <a:pt x="1" y="1120"/>
                  </a:cubicBezTo>
                  <a:cubicBezTo>
                    <a:pt x="187" y="1203"/>
                    <a:pt x="353" y="1389"/>
                    <a:pt x="519" y="1555"/>
                  </a:cubicBezTo>
                  <a:cubicBezTo>
                    <a:pt x="705" y="1120"/>
                    <a:pt x="871" y="767"/>
                    <a:pt x="1141" y="436"/>
                  </a:cubicBezTo>
                  <a:cubicBezTo>
                    <a:pt x="954" y="249"/>
                    <a:pt x="788" y="166"/>
                    <a:pt x="70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6324400" y="1639525"/>
              <a:ext cx="25950" cy="32675"/>
            </a:xfrm>
            <a:custGeom>
              <a:avLst/>
              <a:gdLst/>
              <a:ahLst/>
              <a:cxnLst/>
              <a:rect l="l" t="t" r="r" b="b"/>
              <a:pathLst>
                <a:path w="1038" h="1307" extrusionOk="0">
                  <a:moveTo>
                    <a:pt x="602" y="0"/>
                  </a:moveTo>
                  <a:cubicBezTo>
                    <a:pt x="332" y="270"/>
                    <a:pt x="166" y="518"/>
                    <a:pt x="1" y="871"/>
                  </a:cubicBezTo>
                  <a:cubicBezTo>
                    <a:pt x="166" y="954"/>
                    <a:pt x="332" y="1119"/>
                    <a:pt x="519" y="1306"/>
                  </a:cubicBezTo>
                  <a:cubicBezTo>
                    <a:pt x="602" y="1306"/>
                    <a:pt x="602" y="1202"/>
                    <a:pt x="602" y="1202"/>
                  </a:cubicBezTo>
                  <a:cubicBezTo>
                    <a:pt x="768" y="954"/>
                    <a:pt x="954" y="684"/>
                    <a:pt x="1037" y="435"/>
                  </a:cubicBezTo>
                  <a:cubicBezTo>
                    <a:pt x="851" y="270"/>
                    <a:pt x="685" y="83"/>
                    <a:pt x="60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369500" y="1330650"/>
              <a:ext cx="160150" cy="263800"/>
            </a:xfrm>
            <a:custGeom>
              <a:avLst/>
              <a:gdLst/>
              <a:ahLst/>
              <a:cxnLst/>
              <a:rect l="l" t="t" r="r" b="b"/>
              <a:pathLst>
                <a:path w="6406" h="10552" extrusionOk="0">
                  <a:moveTo>
                    <a:pt x="6302" y="1"/>
                  </a:moveTo>
                  <a:lnTo>
                    <a:pt x="6302" y="1"/>
                  </a:lnTo>
                  <a:cubicBezTo>
                    <a:pt x="5265" y="705"/>
                    <a:pt x="4415" y="1472"/>
                    <a:pt x="3628" y="2260"/>
                  </a:cubicBezTo>
                  <a:cubicBezTo>
                    <a:pt x="3545" y="2861"/>
                    <a:pt x="3296" y="3545"/>
                    <a:pt x="3027" y="4229"/>
                  </a:cubicBezTo>
                  <a:cubicBezTo>
                    <a:pt x="2591" y="5017"/>
                    <a:pt x="2156" y="5784"/>
                    <a:pt x="1555" y="6572"/>
                  </a:cubicBezTo>
                  <a:lnTo>
                    <a:pt x="1037" y="7090"/>
                  </a:lnTo>
                  <a:cubicBezTo>
                    <a:pt x="871" y="7857"/>
                    <a:pt x="871" y="8562"/>
                    <a:pt x="871" y="8893"/>
                  </a:cubicBezTo>
                  <a:cubicBezTo>
                    <a:pt x="518" y="9329"/>
                    <a:pt x="270" y="9764"/>
                    <a:pt x="0" y="10199"/>
                  </a:cubicBezTo>
                  <a:cubicBezTo>
                    <a:pt x="187" y="10365"/>
                    <a:pt x="270" y="10448"/>
                    <a:pt x="435" y="10552"/>
                  </a:cubicBezTo>
                  <a:cubicBezTo>
                    <a:pt x="705" y="10116"/>
                    <a:pt x="954" y="9681"/>
                    <a:pt x="1223" y="9163"/>
                  </a:cubicBezTo>
                  <a:cubicBezTo>
                    <a:pt x="1990" y="8728"/>
                    <a:pt x="2861" y="8209"/>
                    <a:pt x="3545" y="7608"/>
                  </a:cubicBezTo>
                  <a:cubicBezTo>
                    <a:pt x="4229" y="7007"/>
                    <a:pt x="4851" y="6219"/>
                    <a:pt x="5265" y="5452"/>
                  </a:cubicBezTo>
                  <a:cubicBezTo>
                    <a:pt x="5701" y="4582"/>
                    <a:pt x="6053" y="3711"/>
                    <a:pt x="6219" y="2778"/>
                  </a:cubicBezTo>
                  <a:cubicBezTo>
                    <a:pt x="6405" y="1825"/>
                    <a:pt x="6405" y="871"/>
                    <a:pt x="63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6343575" y="1300600"/>
              <a:ext cx="121300" cy="270025"/>
            </a:xfrm>
            <a:custGeom>
              <a:avLst/>
              <a:gdLst/>
              <a:ahLst/>
              <a:cxnLst/>
              <a:rect l="l" t="t" r="r" b="b"/>
              <a:pathLst>
                <a:path w="4852" h="10801" extrusionOk="0">
                  <a:moveTo>
                    <a:pt x="4665" y="0"/>
                  </a:moveTo>
                  <a:lnTo>
                    <a:pt x="4665" y="0"/>
                  </a:lnTo>
                  <a:cubicBezTo>
                    <a:pt x="4146" y="436"/>
                    <a:pt x="3628" y="871"/>
                    <a:pt x="3193" y="1389"/>
                  </a:cubicBezTo>
                  <a:cubicBezTo>
                    <a:pt x="2944" y="1804"/>
                    <a:pt x="2592" y="2156"/>
                    <a:pt x="2343" y="2591"/>
                  </a:cubicBezTo>
                  <a:cubicBezTo>
                    <a:pt x="2343" y="3275"/>
                    <a:pt x="2156" y="4063"/>
                    <a:pt x="1991" y="4747"/>
                  </a:cubicBezTo>
                  <a:cubicBezTo>
                    <a:pt x="1742" y="5431"/>
                    <a:pt x="1472" y="6219"/>
                    <a:pt x="1037" y="6903"/>
                  </a:cubicBezTo>
                  <a:cubicBezTo>
                    <a:pt x="871" y="7255"/>
                    <a:pt x="602" y="7504"/>
                    <a:pt x="436" y="7857"/>
                  </a:cubicBezTo>
                  <a:cubicBezTo>
                    <a:pt x="436" y="7940"/>
                    <a:pt x="353" y="7940"/>
                    <a:pt x="353" y="7940"/>
                  </a:cubicBezTo>
                  <a:cubicBezTo>
                    <a:pt x="353" y="8209"/>
                    <a:pt x="270" y="8375"/>
                    <a:pt x="270" y="8644"/>
                  </a:cubicBezTo>
                  <a:lnTo>
                    <a:pt x="270" y="9577"/>
                  </a:lnTo>
                  <a:lnTo>
                    <a:pt x="353" y="9577"/>
                  </a:lnTo>
                  <a:cubicBezTo>
                    <a:pt x="187" y="9847"/>
                    <a:pt x="84" y="10095"/>
                    <a:pt x="1" y="10448"/>
                  </a:cubicBezTo>
                  <a:cubicBezTo>
                    <a:pt x="84" y="10531"/>
                    <a:pt x="187" y="10614"/>
                    <a:pt x="353" y="10800"/>
                  </a:cubicBezTo>
                  <a:cubicBezTo>
                    <a:pt x="436" y="10448"/>
                    <a:pt x="519" y="10012"/>
                    <a:pt x="705" y="9681"/>
                  </a:cubicBezTo>
                  <a:cubicBezTo>
                    <a:pt x="1908" y="8375"/>
                    <a:pt x="3027" y="6903"/>
                    <a:pt x="3815" y="5265"/>
                  </a:cubicBezTo>
                  <a:cubicBezTo>
                    <a:pt x="4146" y="4498"/>
                    <a:pt x="4416" y="3628"/>
                    <a:pt x="4582" y="2674"/>
                  </a:cubicBezTo>
                  <a:cubicBezTo>
                    <a:pt x="4748" y="1804"/>
                    <a:pt x="4851" y="954"/>
                    <a:pt x="466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6326475" y="1576800"/>
              <a:ext cx="19200" cy="38900"/>
            </a:xfrm>
            <a:custGeom>
              <a:avLst/>
              <a:gdLst/>
              <a:ahLst/>
              <a:cxnLst/>
              <a:rect l="l" t="t" r="r" b="b"/>
              <a:pathLst>
                <a:path w="768" h="1556" extrusionOk="0">
                  <a:moveTo>
                    <a:pt x="436" y="1"/>
                  </a:moveTo>
                  <a:cubicBezTo>
                    <a:pt x="249" y="353"/>
                    <a:pt x="166" y="789"/>
                    <a:pt x="1" y="1224"/>
                  </a:cubicBezTo>
                  <a:cubicBezTo>
                    <a:pt x="83" y="1307"/>
                    <a:pt x="249" y="1473"/>
                    <a:pt x="436" y="1556"/>
                  </a:cubicBezTo>
                  <a:cubicBezTo>
                    <a:pt x="519" y="1224"/>
                    <a:pt x="685" y="789"/>
                    <a:pt x="768" y="353"/>
                  </a:cubicBezTo>
                  <a:cubicBezTo>
                    <a:pt x="685" y="187"/>
                    <a:pt x="519" y="84"/>
                    <a:pt x="43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6311450" y="1622425"/>
              <a:ext cx="19200" cy="36800"/>
            </a:xfrm>
            <a:custGeom>
              <a:avLst/>
              <a:gdLst/>
              <a:ahLst/>
              <a:cxnLst/>
              <a:rect l="l" t="t" r="r" b="b"/>
              <a:pathLst>
                <a:path w="768" h="1472" extrusionOk="0">
                  <a:moveTo>
                    <a:pt x="332" y="0"/>
                  </a:moveTo>
                  <a:cubicBezTo>
                    <a:pt x="249" y="332"/>
                    <a:pt x="166" y="684"/>
                    <a:pt x="0" y="1036"/>
                  </a:cubicBezTo>
                  <a:lnTo>
                    <a:pt x="436" y="1472"/>
                  </a:lnTo>
                  <a:cubicBezTo>
                    <a:pt x="519" y="1472"/>
                    <a:pt x="519" y="1368"/>
                    <a:pt x="519" y="1368"/>
                  </a:cubicBezTo>
                  <a:cubicBezTo>
                    <a:pt x="602" y="1036"/>
                    <a:pt x="684" y="684"/>
                    <a:pt x="767" y="435"/>
                  </a:cubicBezTo>
                  <a:cubicBezTo>
                    <a:pt x="684" y="249"/>
                    <a:pt x="519" y="83"/>
                    <a:pt x="33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6309375" y="1555550"/>
              <a:ext cx="15050" cy="40975"/>
            </a:xfrm>
            <a:custGeom>
              <a:avLst/>
              <a:gdLst/>
              <a:ahLst/>
              <a:cxnLst/>
              <a:rect l="l" t="t" r="r" b="b"/>
              <a:pathLst>
                <a:path w="602" h="1639" extrusionOk="0">
                  <a:moveTo>
                    <a:pt x="332" y="1"/>
                  </a:moveTo>
                  <a:cubicBezTo>
                    <a:pt x="166" y="416"/>
                    <a:pt x="83" y="851"/>
                    <a:pt x="1" y="1203"/>
                  </a:cubicBezTo>
                  <a:cubicBezTo>
                    <a:pt x="1" y="1286"/>
                    <a:pt x="166" y="1452"/>
                    <a:pt x="332" y="1639"/>
                  </a:cubicBezTo>
                  <a:cubicBezTo>
                    <a:pt x="415" y="1203"/>
                    <a:pt x="519" y="768"/>
                    <a:pt x="602" y="333"/>
                  </a:cubicBezTo>
                  <a:cubicBezTo>
                    <a:pt x="519" y="250"/>
                    <a:pt x="415" y="84"/>
                    <a:pt x="33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6322325" y="1302675"/>
              <a:ext cx="75175" cy="244100"/>
            </a:xfrm>
            <a:custGeom>
              <a:avLst/>
              <a:gdLst/>
              <a:ahLst/>
              <a:cxnLst/>
              <a:rect l="l" t="t" r="r" b="b"/>
              <a:pathLst>
                <a:path w="3007" h="9764" extrusionOk="0">
                  <a:moveTo>
                    <a:pt x="2924" y="0"/>
                  </a:moveTo>
                  <a:cubicBezTo>
                    <a:pt x="2405" y="518"/>
                    <a:pt x="1887" y="1202"/>
                    <a:pt x="1452" y="1824"/>
                  </a:cubicBezTo>
                  <a:cubicBezTo>
                    <a:pt x="1120" y="2508"/>
                    <a:pt x="768" y="3192"/>
                    <a:pt x="602" y="3980"/>
                  </a:cubicBezTo>
                  <a:cubicBezTo>
                    <a:pt x="167" y="5452"/>
                    <a:pt x="167" y="7007"/>
                    <a:pt x="249" y="8561"/>
                  </a:cubicBezTo>
                  <a:cubicBezTo>
                    <a:pt x="167" y="8893"/>
                    <a:pt x="84" y="9162"/>
                    <a:pt x="1" y="9494"/>
                  </a:cubicBezTo>
                  <a:cubicBezTo>
                    <a:pt x="1" y="9494"/>
                    <a:pt x="84" y="9681"/>
                    <a:pt x="249" y="9764"/>
                  </a:cubicBezTo>
                  <a:cubicBezTo>
                    <a:pt x="332" y="9411"/>
                    <a:pt x="415" y="9080"/>
                    <a:pt x="519" y="8727"/>
                  </a:cubicBezTo>
                  <a:lnTo>
                    <a:pt x="519" y="8644"/>
                  </a:lnTo>
                  <a:cubicBezTo>
                    <a:pt x="1369" y="7421"/>
                    <a:pt x="2157" y="6053"/>
                    <a:pt x="2592" y="4581"/>
                  </a:cubicBezTo>
                  <a:cubicBezTo>
                    <a:pt x="2758" y="3794"/>
                    <a:pt x="2924" y="3027"/>
                    <a:pt x="3006" y="2239"/>
                  </a:cubicBezTo>
                  <a:cubicBezTo>
                    <a:pt x="3006" y="1472"/>
                    <a:pt x="3006" y="684"/>
                    <a:pt x="292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6293825" y="1602725"/>
              <a:ext cx="19725" cy="38875"/>
            </a:xfrm>
            <a:custGeom>
              <a:avLst/>
              <a:gdLst/>
              <a:ahLst/>
              <a:cxnLst/>
              <a:rect l="l" t="t" r="r" b="b"/>
              <a:pathLst>
                <a:path w="789" h="1555" extrusionOk="0">
                  <a:moveTo>
                    <a:pt x="353" y="0"/>
                  </a:moveTo>
                  <a:cubicBezTo>
                    <a:pt x="270" y="436"/>
                    <a:pt x="187" y="871"/>
                    <a:pt x="1" y="1306"/>
                  </a:cubicBezTo>
                  <a:lnTo>
                    <a:pt x="104" y="1223"/>
                  </a:lnTo>
                  <a:lnTo>
                    <a:pt x="436" y="1555"/>
                  </a:lnTo>
                  <a:lnTo>
                    <a:pt x="519" y="1472"/>
                  </a:lnTo>
                  <a:cubicBezTo>
                    <a:pt x="623" y="1120"/>
                    <a:pt x="705" y="788"/>
                    <a:pt x="788" y="436"/>
                  </a:cubicBezTo>
                  <a:cubicBezTo>
                    <a:pt x="623" y="270"/>
                    <a:pt x="519" y="83"/>
                    <a:pt x="35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6296425" y="1633300"/>
              <a:ext cx="94850" cy="71025"/>
            </a:xfrm>
            <a:custGeom>
              <a:avLst/>
              <a:gdLst/>
              <a:ahLst/>
              <a:cxnLst/>
              <a:rect l="l" t="t" r="r" b="b"/>
              <a:pathLst>
                <a:path w="3794" h="2841" extrusionOk="0">
                  <a:moveTo>
                    <a:pt x="0" y="0"/>
                  </a:moveTo>
                  <a:lnTo>
                    <a:pt x="0" y="0"/>
                  </a:lnTo>
                  <a:cubicBezTo>
                    <a:pt x="166" y="332"/>
                    <a:pt x="415" y="684"/>
                    <a:pt x="684" y="933"/>
                  </a:cubicBezTo>
                  <a:cubicBezTo>
                    <a:pt x="933" y="1286"/>
                    <a:pt x="1285" y="1555"/>
                    <a:pt x="1638" y="1804"/>
                  </a:cubicBezTo>
                  <a:cubicBezTo>
                    <a:pt x="1887" y="2073"/>
                    <a:pt x="2239" y="2239"/>
                    <a:pt x="2674" y="2405"/>
                  </a:cubicBezTo>
                  <a:cubicBezTo>
                    <a:pt x="2840" y="2488"/>
                    <a:pt x="3006" y="2591"/>
                    <a:pt x="3193" y="2674"/>
                  </a:cubicBezTo>
                  <a:cubicBezTo>
                    <a:pt x="3358" y="2757"/>
                    <a:pt x="3628" y="2840"/>
                    <a:pt x="3794" y="2840"/>
                  </a:cubicBezTo>
                  <a:cubicBezTo>
                    <a:pt x="3110" y="2488"/>
                    <a:pt x="2405" y="2073"/>
                    <a:pt x="1804" y="1555"/>
                  </a:cubicBezTo>
                  <a:cubicBezTo>
                    <a:pt x="1120" y="1120"/>
                    <a:pt x="519" y="601"/>
                    <a:pt x="0"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8"/>
          <p:cNvGrpSpPr/>
          <p:nvPr/>
        </p:nvGrpSpPr>
        <p:grpSpPr>
          <a:xfrm>
            <a:off x="6754933" y="2788628"/>
            <a:ext cx="1607760" cy="1747899"/>
            <a:chOff x="6037300" y="2937150"/>
            <a:chExt cx="748875" cy="814150"/>
          </a:xfrm>
        </p:grpSpPr>
        <p:sp>
          <p:nvSpPr>
            <p:cNvPr id="527" name="Google Shape;527;p38"/>
            <p:cNvSpPr/>
            <p:nvPr/>
          </p:nvSpPr>
          <p:spPr>
            <a:xfrm>
              <a:off x="6173075" y="3345525"/>
              <a:ext cx="246200" cy="194350"/>
            </a:xfrm>
            <a:custGeom>
              <a:avLst/>
              <a:gdLst/>
              <a:ahLst/>
              <a:cxnLst/>
              <a:rect l="l" t="t" r="r" b="b"/>
              <a:pathLst>
                <a:path w="9848" h="7774" extrusionOk="0">
                  <a:moveTo>
                    <a:pt x="4934" y="0"/>
                  </a:moveTo>
                  <a:cubicBezTo>
                    <a:pt x="2592" y="0"/>
                    <a:pt x="167" y="850"/>
                    <a:pt x="1" y="2757"/>
                  </a:cubicBezTo>
                  <a:lnTo>
                    <a:pt x="1" y="4478"/>
                  </a:lnTo>
                  <a:cubicBezTo>
                    <a:pt x="1" y="6385"/>
                    <a:pt x="2074" y="7774"/>
                    <a:pt x="4934" y="7774"/>
                  </a:cubicBezTo>
                  <a:cubicBezTo>
                    <a:pt x="7774" y="7774"/>
                    <a:pt x="9847" y="6385"/>
                    <a:pt x="9847" y="4478"/>
                  </a:cubicBezTo>
                  <a:lnTo>
                    <a:pt x="9847" y="3711"/>
                  </a:lnTo>
                  <a:lnTo>
                    <a:pt x="9847" y="3027"/>
                  </a:lnTo>
                  <a:cubicBezTo>
                    <a:pt x="9847" y="954"/>
                    <a:pt x="7339" y="0"/>
                    <a:pt x="4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6037300" y="2937150"/>
              <a:ext cx="748875" cy="814150"/>
            </a:xfrm>
            <a:custGeom>
              <a:avLst/>
              <a:gdLst/>
              <a:ahLst/>
              <a:cxnLst/>
              <a:rect l="l" t="t" r="r" b="b"/>
              <a:pathLst>
                <a:path w="29955" h="32566" extrusionOk="0">
                  <a:moveTo>
                    <a:pt x="27798" y="1"/>
                  </a:moveTo>
                  <a:cubicBezTo>
                    <a:pt x="27114" y="1"/>
                    <a:pt x="26513" y="353"/>
                    <a:pt x="26244" y="954"/>
                  </a:cubicBezTo>
                  <a:cubicBezTo>
                    <a:pt x="26161" y="1037"/>
                    <a:pt x="18823" y="15382"/>
                    <a:pt x="15278" y="22201"/>
                  </a:cubicBezTo>
                  <a:lnTo>
                    <a:pt x="14760" y="23155"/>
                  </a:lnTo>
                  <a:cubicBezTo>
                    <a:pt x="14159" y="24357"/>
                    <a:pt x="13723" y="25228"/>
                    <a:pt x="13558" y="25477"/>
                  </a:cubicBezTo>
                  <a:cubicBezTo>
                    <a:pt x="12895" y="26556"/>
                    <a:pt x="12023" y="27096"/>
                    <a:pt x="10886" y="27096"/>
                  </a:cubicBezTo>
                  <a:cubicBezTo>
                    <a:pt x="10385" y="27096"/>
                    <a:pt x="9833" y="26992"/>
                    <a:pt x="9225" y="26783"/>
                  </a:cubicBezTo>
                  <a:cubicBezTo>
                    <a:pt x="8894" y="26700"/>
                    <a:pt x="8624" y="26513"/>
                    <a:pt x="8292" y="26430"/>
                  </a:cubicBezTo>
                  <a:lnTo>
                    <a:pt x="8189" y="26347"/>
                  </a:lnTo>
                  <a:cubicBezTo>
                    <a:pt x="6033" y="25580"/>
                    <a:pt x="4147" y="24793"/>
                    <a:pt x="2841" y="24793"/>
                  </a:cubicBezTo>
                  <a:cubicBezTo>
                    <a:pt x="2240" y="24793"/>
                    <a:pt x="1721" y="25062"/>
                    <a:pt x="1286" y="25394"/>
                  </a:cubicBezTo>
                  <a:cubicBezTo>
                    <a:pt x="602" y="26099"/>
                    <a:pt x="1" y="27384"/>
                    <a:pt x="250" y="28690"/>
                  </a:cubicBezTo>
                  <a:cubicBezTo>
                    <a:pt x="415" y="29457"/>
                    <a:pt x="1037" y="30576"/>
                    <a:pt x="2758" y="31281"/>
                  </a:cubicBezTo>
                  <a:cubicBezTo>
                    <a:pt x="4478" y="31882"/>
                    <a:pt x="7588" y="32566"/>
                    <a:pt x="10179" y="32566"/>
                  </a:cubicBezTo>
                  <a:cubicBezTo>
                    <a:pt x="11568" y="32566"/>
                    <a:pt x="12687" y="32400"/>
                    <a:pt x="13475" y="31965"/>
                  </a:cubicBezTo>
                  <a:cubicBezTo>
                    <a:pt x="14926" y="31177"/>
                    <a:pt x="15962" y="29809"/>
                    <a:pt x="18035" y="25912"/>
                  </a:cubicBezTo>
                  <a:lnTo>
                    <a:pt x="18657" y="24793"/>
                  </a:lnTo>
                  <a:lnTo>
                    <a:pt x="18823" y="24544"/>
                  </a:lnTo>
                  <a:lnTo>
                    <a:pt x="18823" y="24440"/>
                  </a:lnTo>
                  <a:cubicBezTo>
                    <a:pt x="19776" y="22554"/>
                    <a:pt x="20979" y="20294"/>
                    <a:pt x="22450" y="17372"/>
                  </a:cubicBezTo>
                  <a:lnTo>
                    <a:pt x="22450" y="17289"/>
                  </a:lnTo>
                  <a:cubicBezTo>
                    <a:pt x="25995" y="10282"/>
                    <a:pt x="27985" y="6302"/>
                    <a:pt x="28918" y="4333"/>
                  </a:cubicBezTo>
                  <a:cubicBezTo>
                    <a:pt x="29270" y="3462"/>
                    <a:pt x="29623" y="2944"/>
                    <a:pt x="29623" y="2861"/>
                  </a:cubicBezTo>
                  <a:cubicBezTo>
                    <a:pt x="29954" y="2260"/>
                    <a:pt x="29954" y="1555"/>
                    <a:pt x="29623" y="1037"/>
                  </a:cubicBezTo>
                  <a:cubicBezTo>
                    <a:pt x="29270" y="353"/>
                    <a:pt x="28503" y="1"/>
                    <a:pt x="2779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6207800" y="3379725"/>
              <a:ext cx="176750" cy="75675"/>
            </a:xfrm>
            <a:custGeom>
              <a:avLst/>
              <a:gdLst/>
              <a:ahLst/>
              <a:cxnLst/>
              <a:rect l="l" t="t" r="r" b="b"/>
              <a:pathLst>
                <a:path w="7070" h="3027" extrusionOk="0">
                  <a:moveTo>
                    <a:pt x="3545" y="0"/>
                  </a:moveTo>
                  <a:cubicBezTo>
                    <a:pt x="1555" y="0"/>
                    <a:pt x="1" y="788"/>
                    <a:pt x="1" y="1659"/>
                  </a:cubicBezTo>
                  <a:cubicBezTo>
                    <a:pt x="1" y="1990"/>
                    <a:pt x="249" y="2260"/>
                    <a:pt x="602" y="2426"/>
                  </a:cubicBezTo>
                  <a:cubicBezTo>
                    <a:pt x="851" y="2591"/>
                    <a:pt x="1203" y="2695"/>
                    <a:pt x="1555" y="2778"/>
                  </a:cubicBezTo>
                  <a:cubicBezTo>
                    <a:pt x="2156" y="2944"/>
                    <a:pt x="2840" y="3027"/>
                    <a:pt x="3545" y="3027"/>
                  </a:cubicBezTo>
                  <a:cubicBezTo>
                    <a:pt x="4229" y="3027"/>
                    <a:pt x="4913" y="2944"/>
                    <a:pt x="5515" y="2778"/>
                  </a:cubicBezTo>
                  <a:cubicBezTo>
                    <a:pt x="5867" y="2695"/>
                    <a:pt x="6219" y="2591"/>
                    <a:pt x="6468" y="2426"/>
                  </a:cubicBezTo>
                  <a:cubicBezTo>
                    <a:pt x="6820" y="2260"/>
                    <a:pt x="7069" y="1990"/>
                    <a:pt x="7069" y="1659"/>
                  </a:cubicBezTo>
                  <a:cubicBezTo>
                    <a:pt x="7069" y="788"/>
                    <a:pt x="5515" y="0"/>
                    <a:pt x="354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6207800" y="3423250"/>
              <a:ext cx="176750" cy="81900"/>
            </a:xfrm>
            <a:custGeom>
              <a:avLst/>
              <a:gdLst/>
              <a:ahLst/>
              <a:cxnLst/>
              <a:rect l="l" t="t" r="r" b="b"/>
              <a:pathLst>
                <a:path w="7070" h="3276" extrusionOk="0">
                  <a:moveTo>
                    <a:pt x="1" y="0"/>
                  </a:moveTo>
                  <a:lnTo>
                    <a:pt x="1" y="1369"/>
                  </a:lnTo>
                  <a:cubicBezTo>
                    <a:pt x="1" y="2405"/>
                    <a:pt x="1555" y="3276"/>
                    <a:pt x="3545" y="3276"/>
                  </a:cubicBezTo>
                  <a:cubicBezTo>
                    <a:pt x="5515" y="3276"/>
                    <a:pt x="7069" y="2405"/>
                    <a:pt x="7069" y="1369"/>
                  </a:cubicBezTo>
                  <a:lnTo>
                    <a:pt x="7069" y="0"/>
                  </a:lnTo>
                  <a:cubicBezTo>
                    <a:pt x="7069" y="166"/>
                    <a:pt x="6986" y="249"/>
                    <a:pt x="6903" y="436"/>
                  </a:cubicBezTo>
                  <a:cubicBezTo>
                    <a:pt x="6820" y="519"/>
                    <a:pt x="6738" y="685"/>
                    <a:pt x="6551" y="767"/>
                  </a:cubicBezTo>
                  <a:cubicBezTo>
                    <a:pt x="6302" y="954"/>
                    <a:pt x="5950" y="1120"/>
                    <a:pt x="5618" y="1203"/>
                  </a:cubicBezTo>
                  <a:cubicBezTo>
                    <a:pt x="4913" y="1472"/>
                    <a:pt x="4229" y="1555"/>
                    <a:pt x="3545" y="1555"/>
                  </a:cubicBezTo>
                  <a:cubicBezTo>
                    <a:pt x="2840" y="1555"/>
                    <a:pt x="2156" y="1472"/>
                    <a:pt x="1472" y="1203"/>
                  </a:cubicBezTo>
                  <a:cubicBezTo>
                    <a:pt x="1120" y="1120"/>
                    <a:pt x="768" y="954"/>
                    <a:pt x="519" y="767"/>
                  </a:cubicBezTo>
                  <a:cubicBezTo>
                    <a:pt x="332" y="685"/>
                    <a:pt x="249" y="519"/>
                    <a:pt x="166" y="436"/>
                  </a:cubicBezTo>
                  <a:cubicBezTo>
                    <a:pt x="84" y="249"/>
                    <a:pt x="1" y="166"/>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6056475" y="2971050"/>
              <a:ext cx="697250" cy="746900"/>
            </a:xfrm>
            <a:custGeom>
              <a:avLst/>
              <a:gdLst/>
              <a:ahLst/>
              <a:cxnLst/>
              <a:rect l="l" t="t" r="r" b="b"/>
              <a:pathLst>
                <a:path w="27890" h="29876" extrusionOk="0">
                  <a:moveTo>
                    <a:pt x="27032" y="1"/>
                  </a:moveTo>
                  <a:cubicBezTo>
                    <a:pt x="26892" y="1"/>
                    <a:pt x="26767" y="59"/>
                    <a:pt x="26700" y="199"/>
                  </a:cubicBezTo>
                  <a:cubicBezTo>
                    <a:pt x="26700" y="199"/>
                    <a:pt x="18823" y="15580"/>
                    <a:pt x="15382" y="22151"/>
                  </a:cubicBezTo>
                  <a:cubicBezTo>
                    <a:pt x="14677" y="23520"/>
                    <a:pt x="14159" y="24473"/>
                    <a:pt x="13910" y="24825"/>
                  </a:cubicBezTo>
                  <a:cubicBezTo>
                    <a:pt x="13065" y="26340"/>
                    <a:pt x="11832" y="27169"/>
                    <a:pt x="10246" y="27169"/>
                  </a:cubicBezTo>
                  <a:cubicBezTo>
                    <a:pt x="9574" y="27169"/>
                    <a:pt x="8839" y="27020"/>
                    <a:pt x="8044" y="26712"/>
                  </a:cubicBezTo>
                  <a:cubicBezTo>
                    <a:pt x="5850" y="25953"/>
                    <a:pt x="3328" y="24891"/>
                    <a:pt x="2096" y="24891"/>
                  </a:cubicBezTo>
                  <a:cubicBezTo>
                    <a:pt x="1814" y="24891"/>
                    <a:pt x="1600" y="24947"/>
                    <a:pt x="1473" y="25074"/>
                  </a:cubicBezTo>
                  <a:cubicBezTo>
                    <a:pt x="871" y="25675"/>
                    <a:pt x="1" y="27665"/>
                    <a:pt x="2509" y="28619"/>
                  </a:cubicBezTo>
                  <a:cubicBezTo>
                    <a:pt x="4212" y="29266"/>
                    <a:pt x="7109" y="29875"/>
                    <a:pt x="9385" y="29875"/>
                  </a:cubicBezTo>
                  <a:cubicBezTo>
                    <a:pt x="10461" y="29875"/>
                    <a:pt x="11397" y="29739"/>
                    <a:pt x="12003" y="29407"/>
                  </a:cubicBezTo>
                  <a:cubicBezTo>
                    <a:pt x="13309" y="28702"/>
                    <a:pt x="14428" y="27147"/>
                    <a:pt x="16667" y="22753"/>
                  </a:cubicBezTo>
                  <a:cubicBezTo>
                    <a:pt x="16501" y="22753"/>
                    <a:pt x="16232" y="22670"/>
                    <a:pt x="15983" y="22566"/>
                  </a:cubicBezTo>
                  <a:cubicBezTo>
                    <a:pt x="15900" y="22566"/>
                    <a:pt x="15713" y="22483"/>
                    <a:pt x="15630" y="22400"/>
                  </a:cubicBezTo>
                  <a:cubicBezTo>
                    <a:pt x="15548" y="22317"/>
                    <a:pt x="15465" y="22234"/>
                    <a:pt x="15382" y="22151"/>
                  </a:cubicBezTo>
                  <a:lnTo>
                    <a:pt x="15382" y="22151"/>
                  </a:lnTo>
                  <a:cubicBezTo>
                    <a:pt x="15630" y="22234"/>
                    <a:pt x="15817" y="22317"/>
                    <a:pt x="16066" y="22400"/>
                  </a:cubicBezTo>
                  <a:cubicBezTo>
                    <a:pt x="16232" y="22483"/>
                    <a:pt x="16501" y="22670"/>
                    <a:pt x="16667" y="22753"/>
                  </a:cubicBezTo>
                  <a:cubicBezTo>
                    <a:pt x="17703" y="20845"/>
                    <a:pt x="18926" y="18420"/>
                    <a:pt x="20481" y="15311"/>
                  </a:cubicBezTo>
                  <a:cubicBezTo>
                    <a:pt x="25663" y="4946"/>
                    <a:pt x="27384" y="1319"/>
                    <a:pt x="27633" y="800"/>
                  </a:cubicBezTo>
                  <a:cubicBezTo>
                    <a:pt x="27889" y="423"/>
                    <a:pt x="27408" y="1"/>
                    <a:pt x="2703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8"/>
          <p:cNvGrpSpPr/>
          <p:nvPr/>
        </p:nvGrpSpPr>
        <p:grpSpPr>
          <a:xfrm>
            <a:off x="6953127" y="2456968"/>
            <a:ext cx="664543" cy="665304"/>
            <a:chOff x="4743825" y="2261375"/>
            <a:chExt cx="433775" cy="434300"/>
          </a:xfrm>
        </p:grpSpPr>
        <p:sp>
          <p:nvSpPr>
            <p:cNvPr id="533" name="Google Shape;533;p38"/>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8"/>
          <p:cNvGrpSpPr/>
          <p:nvPr/>
        </p:nvGrpSpPr>
        <p:grpSpPr>
          <a:xfrm rot="-3649276">
            <a:off x="4852291" y="2054599"/>
            <a:ext cx="2037930" cy="1034283"/>
            <a:chOff x="2508700" y="4302150"/>
            <a:chExt cx="1105925" cy="561275"/>
          </a:xfrm>
        </p:grpSpPr>
        <p:sp>
          <p:nvSpPr>
            <p:cNvPr id="538" name="Google Shape;538;p38"/>
            <p:cNvSpPr/>
            <p:nvPr/>
          </p:nvSpPr>
          <p:spPr>
            <a:xfrm>
              <a:off x="2508700" y="4302150"/>
              <a:ext cx="1105925" cy="561275"/>
            </a:xfrm>
            <a:custGeom>
              <a:avLst/>
              <a:gdLst/>
              <a:ahLst/>
              <a:cxnLst/>
              <a:rect l="l" t="t" r="r" b="b"/>
              <a:pathLst>
                <a:path w="44237" h="22451" extrusionOk="0">
                  <a:moveTo>
                    <a:pt x="28939" y="1"/>
                  </a:moveTo>
                  <a:cubicBezTo>
                    <a:pt x="25663" y="1"/>
                    <a:pt x="22471" y="1721"/>
                    <a:pt x="20647" y="3193"/>
                  </a:cubicBezTo>
                  <a:cubicBezTo>
                    <a:pt x="19776" y="3877"/>
                    <a:pt x="19009" y="4665"/>
                    <a:pt x="18222" y="5515"/>
                  </a:cubicBezTo>
                  <a:cubicBezTo>
                    <a:pt x="17621" y="6303"/>
                    <a:pt x="17185" y="6904"/>
                    <a:pt x="16771" y="7505"/>
                  </a:cubicBezTo>
                  <a:lnTo>
                    <a:pt x="16584" y="7671"/>
                  </a:lnTo>
                  <a:cubicBezTo>
                    <a:pt x="16418" y="7940"/>
                    <a:pt x="13309" y="11132"/>
                    <a:pt x="9412" y="13205"/>
                  </a:cubicBezTo>
                  <a:lnTo>
                    <a:pt x="8479" y="13371"/>
                  </a:lnTo>
                  <a:cubicBezTo>
                    <a:pt x="7857" y="13475"/>
                    <a:pt x="7256" y="13724"/>
                    <a:pt x="6655" y="13993"/>
                  </a:cubicBezTo>
                  <a:lnTo>
                    <a:pt x="6572" y="13993"/>
                  </a:lnTo>
                  <a:cubicBezTo>
                    <a:pt x="5453" y="14511"/>
                    <a:pt x="3629" y="15444"/>
                    <a:pt x="2862" y="15879"/>
                  </a:cubicBezTo>
                  <a:cubicBezTo>
                    <a:pt x="1120" y="16066"/>
                    <a:pt x="270" y="16584"/>
                    <a:pt x="84" y="17517"/>
                  </a:cubicBezTo>
                  <a:cubicBezTo>
                    <a:pt x="1" y="18305"/>
                    <a:pt x="188" y="18906"/>
                    <a:pt x="353" y="19424"/>
                  </a:cubicBezTo>
                  <a:cubicBezTo>
                    <a:pt x="602" y="19859"/>
                    <a:pt x="872" y="20461"/>
                    <a:pt x="1473" y="20896"/>
                  </a:cubicBezTo>
                  <a:cubicBezTo>
                    <a:pt x="1742" y="21062"/>
                    <a:pt x="2074" y="21248"/>
                    <a:pt x="2426" y="21248"/>
                  </a:cubicBezTo>
                  <a:cubicBezTo>
                    <a:pt x="3027" y="21248"/>
                    <a:pt x="3711" y="20813"/>
                    <a:pt x="4582" y="20108"/>
                  </a:cubicBezTo>
                  <a:cubicBezTo>
                    <a:pt x="5453" y="19859"/>
                    <a:pt x="7443" y="19258"/>
                    <a:pt x="8562" y="18823"/>
                  </a:cubicBezTo>
                  <a:lnTo>
                    <a:pt x="8728" y="18823"/>
                  </a:lnTo>
                  <a:cubicBezTo>
                    <a:pt x="10034" y="18305"/>
                    <a:pt x="10801" y="17704"/>
                    <a:pt x="11153" y="17351"/>
                  </a:cubicBezTo>
                  <a:cubicBezTo>
                    <a:pt x="14947" y="16232"/>
                    <a:pt x="18740" y="16232"/>
                    <a:pt x="19528" y="16232"/>
                  </a:cubicBezTo>
                  <a:lnTo>
                    <a:pt x="20129" y="16232"/>
                  </a:lnTo>
                  <a:lnTo>
                    <a:pt x="21684" y="16398"/>
                  </a:lnTo>
                  <a:cubicBezTo>
                    <a:pt x="22202" y="16481"/>
                    <a:pt x="22720" y="16584"/>
                    <a:pt x="23238" y="16584"/>
                  </a:cubicBezTo>
                  <a:cubicBezTo>
                    <a:pt x="23756" y="16626"/>
                    <a:pt x="24275" y="16646"/>
                    <a:pt x="24782" y="16646"/>
                  </a:cubicBezTo>
                  <a:cubicBezTo>
                    <a:pt x="25290" y="16646"/>
                    <a:pt x="25788" y="16626"/>
                    <a:pt x="26265" y="16584"/>
                  </a:cubicBezTo>
                  <a:cubicBezTo>
                    <a:pt x="28172" y="16398"/>
                    <a:pt x="30245" y="15714"/>
                    <a:pt x="31965" y="14677"/>
                  </a:cubicBezTo>
                  <a:lnTo>
                    <a:pt x="31965" y="14677"/>
                  </a:lnTo>
                  <a:cubicBezTo>
                    <a:pt x="31882" y="15195"/>
                    <a:pt x="31799" y="15714"/>
                    <a:pt x="31799" y="16232"/>
                  </a:cubicBezTo>
                  <a:cubicBezTo>
                    <a:pt x="31799" y="19590"/>
                    <a:pt x="34556" y="22451"/>
                    <a:pt x="38018" y="22451"/>
                  </a:cubicBezTo>
                  <a:cubicBezTo>
                    <a:pt x="41459" y="22451"/>
                    <a:pt x="44237" y="19590"/>
                    <a:pt x="44237" y="16232"/>
                  </a:cubicBezTo>
                  <a:cubicBezTo>
                    <a:pt x="44237" y="12770"/>
                    <a:pt x="41459" y="10013"/>
                    <a:pt x="38018" y="10013"/>
                  </a:cubicBezTo>
                  <a:cubicBezTo>
                    <a:pt x="37313" y="10013"/>
                    <a:pt x="36712" y="10096"/>
                    <a:pt x="36111" y="10262"/>
                  </a:cubicBezTo>
                  <a:cubicBezTo>
                    <a:pt x="36795" y="8541"/>
                    <a:pt x="36712" y="6634"/>
                    <a:pt x="35945" y="4665"/>
                  </a:cubicBezTo>
                  <a:cubicBezTo>
                    <a:pt x="35157" y="2758"/>
                    <a:pt x="33872" y="1369"/>
                    <a:pt x="32048" y="685"/>
                  </a:cubicBezTo>
                  <a:lnTo>
                    <a:pt x="31281" y="333"/>
                  </a:lnTo>
                  <a:cubicBezTo>
                    <a:pt x="31177" y="333"/>
                    <a:pt x="31094" y="333"/>
                    <a:pt x="31012" y="250"/>
                  </a:cubicBezTo>
                  <a:cubicBezTo>
                    <a:pt x="30328" y="84"/>
                    <a:pt x="29623" y="1"/>
                    <a:pt x="289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43425" y="4667000"/>
              <a:ext cx="222350" cy="132050"/>
            </a:xfrm>
            <a:custGeom>
              <a:avLst/>
              <a:gdLst/>
              <a:ahLst/>
              <a:cxnLst/>
              <a:rect l="l" t="t" r="r" b="b"/>
              <a:pathLst>
                <a:path w="8894" h="5282" extrusionOk="0">
                  <a:moveTo>
                    <a:pt x="8209" y="0"/>
                  </a:moveTo>
                  <a:cubicBezTo>
                    <a:pt x="8209" y="0"/>
                    <a:pt x="7256" y="0"/>
                    <a:pt x="5867" y="601"/>
                  </a:cubicBezTo>
                  <a:lnTo>
                    <a:pt x="5784" y="684"/>
                  </a:lnTo>
                  <a:cubicBezTo>
                    <a:pt x="4395" y="1285"/>
                    <a:pt x="1908" y="2674"/>
                    <a:pt x="1908" y="2674"/>
                  </a:cubicBezTo>
                  <a:cubicBezTo>
                    <a:pt x="1908" y="2674"/>
                    <a:pt x="167" y="2757"/>
                    <a:pt x="84" y="3192"/>
                  </a:cubicBezTo>
                  <a:cubicBezTo>
                    <a:pt x="1" y="3545"/>
                    <a:pt x="167" y="3959"/>
                    <a:pt x="250" y="4312"/>
                  </a:cubicBezTo>
                  <a:cubicBezTo>
                    <a:pt x="436" y="4664"/>
                    <a:pt x="602" y="4996"/>
                    <a:pt x="954" y="5265"/>
                  </a:cubicBezTo>
                  <a:cubicBezTo>
                    <a:pt x="976" y="5276"/>
                    <a:pt x="1001" y="5281"/>
                    <a:pt x="1029" y="5281"/>
                  </a:cubicBezTo>
                  <a:cubicBezTo>
                    <a:pt x="1439" y="5281"/>
                    <a:pt x="2509" y="4229"/>
                    <a:pt x="2509" y="4229"/>
                  </a:cubicBezTo>
                  <a:cubicBezTo>
                    <a:pt x="2509" y="4229"/>
                    <a:pt x="5266" y="3441"/>
                    <a:pt x="6738" y="2923"/>
                  </a:cubicBezTo>
                  <a:lnTo>
                    <a:pt x="6821" y="2923"/>
                  </a:lnTo>
                  <a:cubicBezTo>
                    <a:pt x="8292" y="2405"/>
                    <a:pt x="8894" y="1721"/>
                    <a:pt x="8894" y="1721"/>
                  </a:cubicBezTo>
                  <a:cubicBezTo>
                    <a:pt x="8894" y="1721"/>
                    <a:pt x="8894" y="1638"/>
                    <a:pt x="8811" y="1638"/>
                  </a:cubicBezTo>
                  <a:cubicBezTo>
                    <a:pt x="8728" y="1555"/>
                    <a:pt x="8541" y="1285"/>
                    <a:pt x="8375" y="1037"/>
                  </a:cubicBezTo>
                  <a:lnTo>
                    <a:pt x="8375" y="954"/>
                  </a:lnTo>
                  <a:lnTo>
                    <a:pt x="8375" y="850"/>
                  </a:lnTo>
                  <a:cubicBezTo>
                    <a:pt x="8209" y="601"/>
                    <a:pt x="8209" y="249"/>
                    <a:pt x="8209" y="83"/>
                  </a:cubicBezTo>
                  <a:lnTo>
                    <a:pt x="8209"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748650" y="4337850"/>
              <a:ext cx="645725" cy="370100"/>
            </a:xfrm>
            <a:custGeom>
              <a:avLst/>
              <a:gdLst/>
              <a:ahLst/>
              <a:cxnLst/>
              <a:rect l="l" t="t" r="r" b="b"/>
              <a:pathLst>
                <a:path w="25829" h="14804" extrusionOk="0">
                  <a:moveTo>
                    <a:pt x="19381" y="723"/>
                  </a:moveTo>
                  <a:cubicBezTo>
                    <a:pt x="19899" y="723"/>
                    <a:pt x="20408" y="777"/>
                    <a:pt x="20895" y="895"/>
                  </a:cubicBezTo>
                  <a:cubicBezTo>
                    <a:pt x="22533" y="1330"/>
                    <a:pt x="23756" y="2366"/>
                    <a:pt x="24440" y="4087"/>
                  </a:cubicBezTo>
                  <a:cubicBezTo>
                    <a:pt x="25124" y="5828"/>
                    <a:pt x="25041" y="7383"/>
                    <a:pt x="24171" y="8834"/>
                  </a:cubicBezTo>
                  <a:cubicBezTo>
                    <a:pt x="22616" y="11342"/>
                    <a:pt x="19092" y="12814"/>
                    <a:pt x="16397" y="13083"/>
                  </a:cubicBezTo>
                  <a:cubicBezTo>
                    <a:pt x="15464" y="13166"/>
                    <a:pt x="14594" y="13166"/>
                    <a:pt x="13806" y="13166"/>
                  </a:cubicBezTo>
                  <a:cubicBezTo>
                    <a:pt x="10883" y="13083"/>
                    <a:pt x="8810" y="12213"/>
                    <a:pt x="8209" y="10741"/>
                  </a:cubicBezTo>
                  <a:cubicBezTo>
                    <a:pt x="7691" y="9352"/>
                    <a:pt x="8458" y="7466"/>
                    <a:pt x="10282" y="5393"/>
                  </a:cubicBezTo>
                  <a:cubicBezTo>
                    <a:pt x="10883" y="4792"/>
                    <a:pt x="11567" y="4087"/>
                    <a:pt x="12438" y="3403"/>
                  </a:cubicBezTo>
                  <a:cubicBezTo>
                    <a:pt x="14155" y="1978"/>
                    <a:pt x="16882" y="723"/>
                    <a:pt x="19381" y="723"/>
                  </a:cubicBezTo>
                  <a:close/>
                  <a:moveTo>
                    <a:pt x="6875" y="9504"/>
                  </a:moveTo>
                  <a:cubicBezTo>
                    <a:pt x="7052" y="9504"/>
                    <a:pt x="7221" y="9563"/>
                    <a:pt x="7339" y="9622"/>
                  </a:cubicBezTo>
                  <a:cubicBezTo>
                    <a:pt x="7339" y="10140"/>
                    <a:pt x="7339" y="10575"/>
                    <a:pt x="7587" y="11093"/>
                  </a:cubicBezTo>
                  <a:cubicBezTo>
                    <a:pt x="7774" y="11529"/>
                    <a:pt x="8023" y="11943"/>
                    <a:pt x="8458" y="12296"/>
                  </a:cubicBezTo>
                  <a:cubicBezTo>
                    <a:pt x="8375" y="12461"/>
                    <a:pt x="8292" y="12648"/>
                    <a:pt x="8106" y="12731"/>
                  </a:cubicBezTo>
                  <a:cubicBezTo>
                    <a:pt x="6385" y="12897"/>
                    <a:pt x="3877" y="13166"/>
                    <a:pt x="1369" y="13850"/>
                  </a:cubicBezTo>
                  <a:cubicBezTo>
                    <a:pt x="1286" y="13767"/>
                    <a:pt x="1203" y="13602"/>
                    <a:pt x="1203" y="13498"/>
                  </a:cubicBezTo>
                  <a:cubicBezTo>
                    <a:pt x="3359" y="12213"/>
                    <a:pt x="5349" y="10658"/>
                    <a:pt x="6655" y="9539"/>
                  </a:cubicBezTo>
                  <a:cubicBezTo>
                    <a:pt x="6727" y="9514"/>
                    <a:pt x="6802" y="9504"/>
                    <a:pt x="6875" y="9504"/>
                  </a:cubicBezTo>
                  <a:close/>
                  <a:moveTo>
                    <a:pt x="19300" y="1"/>
                  </a:moveTo>
                  <a:cubicBezTo>
                    <a:pt x="16619" y="1"/>
                    <a:pt x="13764" y="1311"/>
                    <a:pt x="12003" y="2802"/>
                  </a:cubicBezTo>
                  <a:cubicBezTo>
                    <a:pt x="11049" y="3569"/>
                    <a:pt x="10365" y="4273"/>
                    <a:pt x="9764" y="5040"/>
                  </a:cubicBezTo>
                  <a:cubicBezTo>
                    <a:pt x="9059" y="5724"/>
                    <a:pt x="8541" y="6512"/>
                    <a:pt x="8106" y="7113"/>
                  </a:cubicBezTo>
                  <a:cubicBezTo>
                    <a:pt x="7774" y="7549"/>
                    <a:pt x="4312" y="11093"/>
                    <a:pt x="0" y="13249"/>
                  </a:cubicBezTo>
                  <a:cubicBezTo>
                    <a:pt x="0" y="13415"/>
                    <a:pt x="0" y="13767"/>
                    <a:pt x="166" y="14016"/>
                  </a:cubicBezTo>
                  <a:lnTo>
                    <a:pt x="166" y="14120"/>
                  </a:lnTo>
                  <a:lnTo>
                    <a:pt x="166" y="14203"/>
                  </a:lnTo>
                  <a:cubicBezTo>
                    <a:pt x="332" y="14451"/>
                    <a:pt x="519" y="14721"/>
                    <a:pt x="602" y="14804"/>
                  </a:cubicBezTo>
                  <a:cubicBezTo>
                    <a:pt x="4371" y="13614"/>
                    <a:pt x="8370" y="13386"/>
                    <a:pt x="9985" y="13386"/>
                  </a:cubicBezTo>
                  <a:cubicBezTo>
                    <a:pt x="10368" y="13386"/>
                    <a:pt x="10617" y="13399"/>
                    <a:pt x="10697" y="13415"/>
                  </a:cubicBezTo>
                  <a:cubicBezTo>
                    <a:pt x="11650" y="13602"/>
                    <a:pt x="12604" y="13767"/>
                    <a:pt x="13723" y="13850"/>
                  </a:cubicBezTo>
                  <a:cubicBezTo>
                    <a:pt x="14594" y="13850"/>
                    <a:pt x="15547" y="13850"/>
                    <a:pt x="16501" y="13767"/>
                  </a:cubicBezTo>
                  <a:cubicBezTo>
                    <a:pt x="19341" y="13498"/>
                    <a:pt x="23134" y="11943"/>
                    <a:pt x="24792" y="9186"/>
                  </a:cubicBezTo>
                  <a:cubicBezTo>
                    <a:pt x="25725" y="7549"/>
                    <a:pt x="25829" y="5724"/>
                    <a:pt x="25041" y="3838"/>
                  </a:cubicBezTo>
                  <a:cubicBezTo>
                    <a:pt x="24274" y="1931"/>
                    <a:pt x="22885" y="646"/>
                    <a:pt x="21061" y="211"/>
                  </a:cubicBezTo>
                  <a:cubicBezTo>
                    <a:pt x="20492" y="66"/>
                    <a:pt x="19901" y="1"/>
                    <a:pt x="1930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953875" y="4440000"/>
              <a:ext cx="405775" cy="166375"/>
            </a:xfrm>
            <a:custGeom>
              <a:avLst/>
              <a:gdLst/>
              <a:ahLst/>
              <a:cxnLst/>
              <a:rect l="l" t="t" r="r" b="b"/>
              <a:pathLst>
                <a:path w="16231" h="6655" extrusionOk="0">
                  <a:moveTo>
                    <a:pt x="16231" y="1"/>
                  </a:moveTo>
                  <a:lnTo>
                    <a:pt x="16231" y="1"/>
                  </a:lnTo>
                  <a:cubicBezTo>
                    <a:pt x="14842" y="519"/>
                    <a:pt x="13474" y="1037"/>
                    <a:pt x="12085" y="1556"/>
                  </a:cubicBezTo>
                  <a:cubicBezTo>
                    <a:pt x="11484" y="1908"/>
                    <a:pt x="10779" y="2157"/>
                    <a:pt x="10095" y="2509"/>
                  </a:cubicBezTo>
                  <a:cubicBezTo>
                    <a:pt x="10779" y="2260"/>
                    <a:pt x="11484" y="1991"/>
                    <a:pt x="12168" y="1742"/>
                  </a:cubicBezTo>
                  <a:cubicBezTo>
                    <a:pt x="13557" y="1224"/>
                    <a:pt x="14842" y="602"/>
                    <a:pt x="16231" y="1"/>
                  </a:cubicBezTo>
                  <a:close/>
                  <a:moveTo>
                    <a:pt x="10095" y="2509"/>
                  </a:moveTo>
                  <a:lnTo>
                    <a:pt x="10095" y="2509"/>
                  </a:lnTo>
                  <a:cubicBezTo>
                    <a:pt x="9411" y="2779"/>
                    <a:pt x="8810" y="3027"/>
                    <a:pt x="8105" y="3297"/>
                  </a:cubicBezTo>
                  <a:cubicBezTo>
                    <a:pt x="6737" y="3815"/>
                    <a:pt x="5348" y="4333"/>
                    <a:pt x="4042" y="4934"/>
                  </a:cubicBezTo>
                  <a:cubicBezTo>
                    <a:pt x="2674" y="5453"/>
                    <a:pt x="1368" y="6054"/>
                    <a:pt x="0" y="6655"/>
                  </a:cubicBezTo>
                  <a:cubicBezTo>
                    <a:pt x="1368" y="6220"/>
                    <a:pt x="2757" y="5618"/>
                    <a:pt x="4146" y="5100"/>
                  </a:cubicBezTo>
                  <a:cubicBezTo>
                    <a:pt x="5431" y="4582"/>
                    <a:pt x="6820" y="3981"/>
                    <a:pt x="8105" y="3380"/>
                  </a:cubicBezTo>
                  <a:cubicBezTo>
                    <a:pt x="8810" y="3110"/>
                    <a:pt x="9494" y="2779"/>
                    <a:pt x="10095" y="250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977175" y="4474725"/>
              <a:ext cx="391300" cy="161725"/>
            </a:xfrm>
            <a:custGeom>
              <a:avLst/>
              <a:gdLst/>
              <a:ahLst/>
              <a:cxnLst/>
              <a:rect l="l" t="t" r="r" b="b"/>
              <a:pathLst>
                <a:path w="15652" h="6469" extrusionOk="0">
                  <a:moveTo>
                    <a:pt x="15651" y="1"/>
                  </a:moveTo>
                  <a:lnTo>
                    <a:pt x="11754" y="1555"/>
                  </a:lnTo>
                  <a:cubicBezTo>
                    <a:pt x="11070" y="1804"/>
                    <a:pt x="10469" y="2157"/>
                    <a:pt x="9764" y="2426"/>
                  </a:cubicBezTo>
                  <a:cubicBezTo>
                    <a:pt x="9163" y="2675"/>
                    <a:pt x="8479" y="2944"/>
                    <a:pt x="7878" y="3193"/>
                  </a:cubicBezTo>
                  <a:cubicBezTo>
                    <a:pt x="6489" y="3711"/>
                    <a:pt x="5183" y="4229"/>
                    <a:pt x="3898" y="4748"/>
                  </a:cubicBezTo>
                  <a:cubicBezTo>
                    <a:pt x="2592" y="5266"/>
                    <a:pt x="1307" y="5867"/>
                    <a:pt x="1" y="6468"/>
                  </a:cubicBezTo>
                  <a:lnTo>
                    <a:pt x="105" y="6468"/>
                  </a:lnTo>
                  <a:lnTo>
                    <a:pt x="3981" y="4914"/>
                  </a:lnTo>
                  <a:cubicBezTo>
                    <a:pt x="5287" y="4395"/>
                    <a:pt x="6572" y="3877"/>
                    <a:pt x="7878" y="3276"/>
                  </a:cubicBezTo>
                  <a:cubicBezTo>
                    <a:pt x="8562" y="3027"/>
                    <a:pt x="9163" y="2675"/>
                    <a:pt x="9847" y="2426"/>
                  </a:cubicBezTo>
                  <a:cubicBezTo>
                    <a:pt x="10469" y="2157"/>
                    <a:pt x="11153" y="1991"/>
                    <a:pt x="11754" y="1721"/>
                  </a:cubicBezTo>
                  <a:cubicBezTo>
                    <a:pt x="13143" y="1120"/>
                    <a:pt x="14428" y="602"/>
                    <a:pt x="156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2968900" y="4379900"/>
              <a:ext cx="345150" cy="142525"/>
            </a:xfrm>
            <a:custGeom>
              <a:avLst/>
              <a:gdLst/>
              <a:ahLst/>
              <a:cxnLst/>
              <a:rect l="l" t="t" r="r" b="b"/>
              <a:pathLst>
                <a:path w="13806" h="5701" extrusionOk="0">
                  <a:moveTo>
                    <a:pt x="13806" y="0"/>
                  </a:moveTo>
                  <a:lnTo>
                    <a:pt x="13806" y="0"/>
                  </a:lnTo>
                  <a:cubicBezTo>
                    <a:pt x="12604" y="415"/>
                    <a:pt x="11484" y="850"/>
                    <a:pt x="10282" y="1368"/>
                  </a:cubicBezTo>
                  <a:cubicBezTo>
                    <a:pt x="9764" y="1638"/>
                    <a:pt x="9142" y="1887"/>
                    <a:pt x="8624" y="2156"/>
                  </a:cubicBezTo>
                  <a:cubicBezTo>
                    <a:pt x="9245" y="1970"/>
                    <a:pt x="9764" y="1721"/>
                    <a:pt x="10365" y="1555"/>
                  </a:cubicBezTo>
                  <a:cubicBezTo>
                    <a:pt x="11484" y="1037"/>
                    <a:pt x="12686" y="601"/>
                    <a:pt x="13806" y="0"/>
                  </a:cubicBezTo>
                  <a:close/>
                  <a:moveTo>
                    <a:pt x="8623" y="2156"/>
                  </a:moveTo>
                  <a:lnTo>
                    <a:pt x="8623" y="2156"/>
                  </a:lnTo>
                  <a:cubicBezTo>
                    <a:pt x="8022" y="2405"/>
                    <a:pt x="7421" y="2591"/>
                    <a:pt x="6903" y="2840"/>
                  </a:cubicBezTo>
                  <a:cubicBezTo>
                    <a:pt x="5701" y="3276"/>
                    <a:pt x="4581" y="3711"/>
                    <a:pt x="3358" y="4229"/>
                  </a:cubicBezTo>
                  <a:cubicBezTo>
                    <a:pt x="2239" y="4664"/>
                    <a:pt x="1120" y="5183"/>
                    <a:pt x="0" y="5701"/>
                  </a:cubicBezTo>
                  <a:cubicBezTo>
                    <a:pt x="1120" y="5348"/>
                    <a:pt x="2322" y="4830"/>
                    <a:pt x="3441" y="4395"/>
                  </a:cubicBezTo>
                  <a:cubicBezTo>
                    <a:pt x="4664" y="3877"/>
                    <a:pt x="5784" y="3441"/>
                    <a:pt x="6903" y="2923"/>
                  </a:cubicBezTo>
                  <a:cubicBezTo>
                    <a:pt x="7504" y="2674"/>
                    <a:pt x="8022" y="2405"/>
                    <a:pt x="8623"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951275" y="4407875"/>
              <a:ext cx="391275" cy="161725"/>
            </a:xfrm>
            <a:custGeom>
              <a:avLst/>
              <a:gdLst/>
              <a:ahLst/>
              <a:cxnLst/>
              <a:rect l="l" t="t" r="r" b="b"/>
              <a:pathLst>
                <a:path w="15651" h="6469" extrusionOk="0">
                  <a:moveTo>
                    <a:pt x="15547" y="1"/>
                  </a:moveTo>
                  <a:lnTo>
                    <a:pt x="11671" y="1555"/>
                  </a:lnTo>
                  <a:cubicBezTo>
                    <a:pt x="10987" y="1804"/>
                    <a:pt x="10365" y="2157"/>
                    <a:pt x="9764" y="2405"/>
                  </a:cubicBezTo>
                  <a:cubicBezTo>
                    <a:pt x="10365" y="2157"/>
                    <a:pt x="11070" y="1991"/>
                    <a:pt x="11754" y="1721"/>
                  </a:cubicBezTo>
                  <a:cubicBezTo>
                    <a:pt x="13060" y="1203"/>
                    <a:pt x="14345" y="602"/>
                    <a:pt x="15651" y="1"/>
                  </a:cubicBezTo>
                  <a:close/>
                  <a:moveTo>
                    <a:pt x="9764" y="2405"/>
                  </a:moveTo>
                  <a:cubicBezTo>
                    <a:pt x="9080" y="2675"/>
                    <a:pt x="8396" y="2924"/>
                    <a:pt x="7774" y="3193"/>
                  </a:cubicBezTo>
                  <a:cubicBezTo>
                    <a:pt x="6489" y="3711"/>
                    <a:pt x="5100" y="4229"/>
                    <a:pt x="3815" y="4748"/>
                  </a:cubicBezTo>
                  <a:cubicBezTo>
                    <a:pt x="2509" y="5266"/>
                    <a:pt x="1224" y="5867"/>
                    <a:pt x="1" y="6468"/>
                  </a:cubicBezTo>
                  <a:lnTo>
                    <a:pt x="3898" y="4913"/>
                  </a:lnTo>
                  <a:cubicBezTo>
                    <a:pt x="5183" y="4395"/>
                    <a:pt x="6489" y="3877"/>
                    <a:pt x="7774" y="3276"/>
                  </a:cubicBezTo>
                  <a:cubicBezTo>
                    <a:pt x="8479" y="3027"/>
                    <a:pt x="9080" y="2675"/>
                    <a:pt x="9764" y="2405"/>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011900" y="4360200"/>
              <a:ext cx="257075" cy="105750"/>
            </a:xfrm>
            <a:custGeom>
              <a:avLst/>
              <a:gdLst/>
              <a:ahLst/>
              <a:cxnLst/>
              <a:rect l="l" t="t" r="r" b="b"/>
              <a:pathLst>
                <a:path w="10283" h="4230" extrusionOk="0">
                  <a:moveTo>
                    <a:pt x="10282" y="1"/>
                  </a:moveTo>
                  <a:cubicBezTo>
                    <a:pt x="9329" y="270"/>
                    <a:pt x="8458" y="602"/>
                    <a:pt x="7691" y="954"/>
                  </a:cubicBezTo>
                  <a:cubicBezTo>
                    <a:pt x="7256" y="1120"/>
                    <a:pt x="6821" y="1389"/>
                    <a:pt x="6385" y="1555"/>
                  </a:cubicBezTo>
                  <a:cubicBezTo>
                    <a:pt x="5971" y="1721"/>
                    <a:pt x="5535" y="1908"/>
                    <a:pt x="5100" y="2074"/>
                  </a:cubicBezTo>
                  <a:cubicBezTo>
                    <a:pt x="4230" y="2426"/>
                    <a:pt x="3380" y="2758"/>
                    <a:pt x="2509" y="3110"/>
                  </a:cubicBezTo>
                  <a:cubicBezTo>
                    <a:pt x="1638" y="3462"/>
                    <a:pt x="789" y="3794"/>
                    <a:pt x="1" y="4229"/>
                  </a:cubicBezTo>
                  <a:cubicBezTo>
                    <a:pt x="871" y="3981"/>
                    <a:pt x="1721" y="3628"/>
                    <a:pt x="2592" y="3276"/>
                  </a:cubicBezTo>
                  <a:cubicBezTo>
                    <a:pt x="3463" y="2944"/>
                    <a:pt x="4312" y="2509"/>
                    <a:pt x="5100" y="2156"/>
                  </a:cubicBezTo>
                  <a:cubicBezTo>
                    <a:pt x="5535" y="1991"/>
                    <a:pt x="5971" y="1825"/>
                    <a:pt x="6385" y="1638"/>
                  </a:cubicBezTo>
                  <a:cubicBezTo>
                    <a:pt x="6821" y="1472"/>
                    <a:pt x="7256" y="1307"/>
                    <a:pt x="7691" y="1120"/>
                  </a:cubicBezTo>
                  <a:cubicBezTo>
                    <a:pt x="8562" y="788"/>
                    <a:pt x="9412" y="436"/>
                    <a:pt x="1028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3022800" y="4513600"/>
              <a:ext cx="345675" cy="142525"/>
            </a:xfrm>
            <a:custGeom>
              <a:avLst/>
              <a:gdLst/>
              <a:ahLst/>
              <a:cxnLst/>
              <a:rect l="l" t="t" r="r" b="b"/>
              <a:pathLst>
                <a:path w="13827" h="5701" extrusionOk="0">
                  <a:moveTo>
                    <a:pt x="13826" y="0"/>
                  </a:moveTo>
                  <a:lnTo>
                    <a:pt x="13826" y="0"/>
                  </a:lnTo>
                  <a:cubicBezTo>
                    <a:pt x="12686" y="436"/>
                    <a:pt x="11484" y="871"/>
                    <a:pt x="10365" y="1389"/>
                  </a:cubicBezTo>
                  <a:cubicBezTo>
                    <a:pt x="9764" y="1638"/>
                    <a:pt x="9245" y="1907"/>
                    <a:pt x="8644" y="2156"/>
                  </a:cubicBezTo>
                  <a:cubicBezTo>
                    <a:pt x="9245" y="1990"/>
                    <a:pt x="9846" y="1721"/>
                    <a:pt x="10448" y="1555"/>
                  </a:cubicBezTo>
                  <a:cubicBezTo>
                    <a:pt x="11567" y="1037"/>
                    <a:pt x="12686" y="519"/>
                    <a:pt x="13826" y="0"/>
                  </a:cubicBezTo>
                  <a:close/>
                  <a:moveTo>
                    <a:pt x="8644" y="2156"/>
                  </a:moveTo>
                  <a:lnTo>
                    <a:pt x="8644" y="2156"/>
                  </a:lnTo>
                  <a:cubicBezTo>
                    <a:pt x="8126" y="2426"/>
                    <a:pt x="7504" y="2592"/>
                    <a:pt x="6903" y="2840"/>
                  </a:cubicBezTo>
                  <a:cubicBezTo>
                    <a:pt x="5784" y="3276"/>
                    <a:pt x="4581" y="3711"/>
                    <a:pt x="3462" y="4229"/>
                  </a:cubicBezTo>
                  <a:cubicBezTo>
                    <a:pt x="2322" y="4664"/>
                    <a:pt x="1120" y="5183"/>
                    <a:pt x="0" y="5701"/>
                  </a:cubicBezTo>
                  <a:cubicBezTo>
                    <a:pt x="1202" y="5349"/>
                    <a:pt x="2322" y="4830"/>
                    <a:pt x="3545" y="4395"/>
                  </a:cubicBezTo>
                  <a:cubicBezTo>
                    <a:pt x="4664" y="3877"/>
                    <a:pt x="5784" y="3462"/>
                    <a:pt x="6986" y="2944"/>
                  </a:cubicBezTo>
                  <a:cubicBezTo>
                    <a:pt x="7504" y="2675"/>
                    <a:pt x="8126" y="2426"/>
                    <a:pt x="8644"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3093800" y="4561275"/>
              <a:ext cx="257050" cy="105750"/>
            </a:xfrm>
            <a:custGeom>
              <a:avLst/>
              <a:gdLst/>
              <a:ahLst/>
              <a:cxnLst/>
              <a:rect l="l" t="t" r="r" b="b"/>
              <a:pathLst>
                <a:path w="10282" h="4230" extrusionOk="0">
                  <a:moveTo>
                    <a:pt x="10282" y="0"/>
                  </a:moveTo>
                  <a:lnTo>
                    <a:pt x="10282" y="0"/>
                  </a:lnTo>
                  <a:cubicBezTo>
                    <a:pt x="9432" y="249"/>
                    <a:pt x="8561" y="602"/>
                    <a:pt x="7690" y="933"/>
                  </a:cubicBezTo>
                  <a:cubicBezTo>
                    <a:pt x="7255" y="1120"/>
                    <a:pt x="6841" y="1369"/>
                    <a:pt x="6405" y="1555"/>
                  </a:cubicBezTo>
                  <a:cubicBezTo>
                    <a:pt x="5970" y="1721"/>
                    <a:pt x="5535" y="1887"/>
                    <a:pt x="5099" y="2073"/>
                  </a:cubicBezTo>
                  <a:cubicBezTo>
                    <a:pt x="4249" y="2405"/>
                    <a:pt x="3379" y="2675"/>
                    <a:pt x="2508" y="3110"/>
                  </a:cubicBezTo>
                  <a:cubicBezTo>
                    <a:pt x="1741" y="3442"/>
                    <a:pt x="871" y="3794"/>
                    <a:pt x="0" y="4229"/>
                  </a:cubicBezTo>
                  <a:cubicBezTo>
                    <a:pt x="871" y="3877"/>
                    <a:pt x="1741" y="3628"/>
                    <a:pt x="2591" y="3276"/>
                  </a:cubicBezTo>
                  <a:cubicBezTo>
                    <a:pt x="3462" y="2923"/>
                    <a:pt x="4332" y="2488"/>
                    <a:pt x="5182" y="2156"/>
                  </a:cubicBezTo>
                  <a:cubicBezTo>
                    <a:pt x="5618" y="1970"/>
                    <a:pt x="6053" y="1721"/>
                    <a:pt x="6488" y="1555"/>
                  </a:cubicBezTo>
                  <a:cubicBezTo>
                    <a:pt x="6924" y="1369"/>
                    <a:pt x="7359" y="1286"/>
                    <a:pt x="7773" y="1120"/>
                  </a:cubicBezTo>
                  <a:cubicBezTo>
                    <a:pt x="8644" y="767"/>
                    <a:pt x="9432" y="415"/>
                    <a:pt x="102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3106750" y="4390250"/>
              <a:ext cx="110400" cy="261750"/>
            </a:xfrm>
            <a:custGeom>
              <a:avLst/>
              <a:gdLst/>
              <a:ahLst/>
              <a:cxnLst/>
              <a:rect l="l" t="t" r="r" b="b"/>
              <a:pathLst>
                <a:path w="4416" h="10470" extrusionOk="0">
                  <a:moveTo>
                    <a:pt x="0" y="1"/>
                  </a:moveTo>
                  <a:lnTo>
                    <a:pt x="0" y="1"/>
                  </a:lnTo>
                  <a:cubicBezTo>
                    <a:pt x="353" y="872"/>
                    <a:pt x="705" y="1742"/>
                    <a:pt x="1037" y="2696"/>
                  </a:cubicBezTo>
                  <a:cubicBezTo>
                    <a:pt x="1389" y="3546"/>
                    <a:pt x="1741" y="4416"/>
                    <a:pt x="2177" y="5287"/>
                  </a:cubicBezTo>
                  <a:cubicBezTo>
                    <a:pt x="2343" y="5701"/>
                    <a:pt x="2508" y="6137"/>
                    <a:pt x="2695" y="6572"/>
                  </a:cubicBezTo>
                  <a:cubicBezTo>
                    <a:pt x="2944" y="7007"/>
                    <a:pt x="3027" y="7443"/>
                    <a:pt x="3213" y="7878"/>
                  </a:cubicBezTo>
                  <a:cubicBezTo>
                    <a:pt x="3545" y="8728"/>
                    <a:pt x="3980" y="9681"/>
                    <a:pt x="4416" y="10469"/>
                  </a:cubicBezTo>
                  <a:cubicBezTo>
                    <a:pt x="4063" y="9598"/>
                    <a:pt x="3731" y="8728"/>
                    <a:pt x="3379" y="7878"/>
                  </a:cubicBezTo>
                  <a:cubicBezTo>
                    <a:pt x="3213" y="7443"/>
                    <a:pt x="2944" y="7007"/>
                    <a:pt x="2778" y="6572"/>
                  </a:cubicBezTo>
                  <a:cubicBezTo>
                    <a:pt x="2591" y="6137"/>
                    <a:pt x="2426" y="5618"/>
                    <a:pt x="2260" y="5183"/>
                  </a:cubicBezTo>
                  <a:cubicBezTo>
                    <a:pt x="1907" y="4333"/>
                    <a:pt x="1555" y="3463"/>
                    <a:pt x="1223" y="2592"/>
                  </a:cubicBezTo>
                  <a:cubicBezTo>
                    <a:pt x="871" y="1742"/>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3152350" y="4371075"/>
              <a:ext cx="109875" cy="263300"/>
            </a:xfrm>
            <a:custGeom>
              <a:avLst/>
              <a:gdLst/>
              <a:ahLst/>
              <a:cxnLst/>
              <a:rect l="l" t="t" r="r" b="b"/>
              <a:pathLst>
                <a:path w="4395" h="10532" extrusionOk="0">
                  <a:moveTo>
                    <a:pt x="0" y="1"/>
                  </a:moveTo>
                  <a:lnTo>
                    <a:pt x="0" y="1"/>
                  </a:lnTo>
                  <a:cubicBezTo>
                    <a:pt x="249" y="872"/>
                    <a:pt x="602" y="1804"/>
                    <a:pt x="1037" y="2675"/>
                  </a:cubicBezTo>
                  <a:cubicBezTo>
                    <a:pt x="1389" y="3546"/>
                    <a:pt x="1721" y="4395"/>
                    <a:pt x="2156" y="5266"/>
                  </a:cubicBezTo>
                  <a:cubicBezTo>
                    <a:pt x="2322" y="5701"/>
                    <a:pt x="2509" y="6137"/>
                    <a:pt x="2674" y="6572"/>
                  </a:cubicBezTo>
                  <a:cubicBezTo>
                    <a:pt x="2840" y="7090"/>
                    <a:pt x="3027" y="7505"/>
                    <a:pt x="3193" y="7940"/>
                  </a:cubicBezTo>
                  <a:cubicBezTo>
                    <a:pt x="3545" y="8811"/>
                    <a:pt x="3980" y="9681"/>
                    <a:pt x="4312" y="10531"/>
                  </a:cubicBezTo>
                  <a:lnTo>
                    <a:pt x="4395" y="10531"/>
                  </a:lnTo>
                  <a:cubicBezTo>
                    <a:pt x="4063" y="9681"/>
                    <a:pt x="3711" y="8728"/>
                    <a:pt x="3358" y="7857"/>
                  </a:cubicBezTo>
                  <a:cubicBezTo>
                    <a:pt x="3110" y="7422"/>
                    <a:pt x="2944" y="6987"/>
                    <a:pt x="2757" y="6572"/>
                  </a:cubicBezTo>
                  <a:cubicBezTo>
                    <a:pt x="2592" y="6137"/>
                    <a:pt x="2426" y="5701"/>
                    <a:pt x="2239" y="5266"/>
                  </a:cubicBezTo>
                  <a:cubicBezTo>
                    <a:pt x="1907" y="4313"/>
                    <a:pt x="1555" y="3463"/>
                    <a:pt x="1203" y="2592"/>
                  </a:cubicBezTo>
                  <a:cubicBezTo>
                    <a:pt x="767" y="1721"/>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992725" y="4487675"/>
              <a:ext cx="73100" cy="177275"/>
            </a:xfrm>
            <a:custGeom>
              <a:avLst/>
              <a:gdLst/>
              <a:ahLst/>
              <a:cxnLst/>
              <a:rect l="l" t="t" r="r" b="b"/>
              <a:pathLst>
                <a:path w="2924" h="7091" extrusionOk="0">
                  <a:moveTo>
                    <a:pt x="1" y="1"/>
                  </a:moveTo>
                  <a:lnTo>
                    <a:pt x="1" y="1"/>
                  </a:lnTo>
                  <a:cubicBezTo>
                    <a:pt x="333" y="1203"/>
                    <a:pt x="851" y="2426"/>
                    <a:pt x="1369" y="3546"/>
                  </a:cubicBezTo>
                  <a:cubicBezTo>
                    <a:pt x="1556" y="3877"/>
                    <a:pt x="1638" y="4147"/>
                    <a:pt x="1721" y="4396"/>
                  </a:cubicBezTo>
                  <a:cubicBezTo>
                    <a:pt x="1887" y="4748"/>
                    <a:pt x="1970" y="5017"/>
                    <a:pt x="2074" y="5349"/>
                  </a:cubicBezTo>
                  <a:cubicBezTo>
                    <a:pt x="2323" y="5950"/>
                    <a:pt x="2592" y="6468"/>
                    <a:pt x="2841" y="7090"/>
                  </a:cubicBezTo>
                  <a:lnTo>
                    <a:pt x="2924" y="7090"/>
                  </a:lnTo>
                  <a:cubicBezTo>
                    <a:pt x="2675" y="6468"/>
                    <a:pt x="2488" y="5867"/>
                    <a:pt x="2240" y="5266"/>
                  </a:cubicBezTo>
                  <a:cubicBezTo>
                    <a:pt x="2074" y="5017"/>
                    <a:pt x="1970" y="4748"/>
                    <a:pt x="1804" y="4396"/>
                  </a:cubicBezTo>
                  <a:cubicBezTo>
                    <a:pt x="1721" y="4147"/>
                    <a:pt x="1556" y="3794"/>
                    <a:pt x="1452" y="3546"/>
                  </a:cubicBezTo>
                  <a:cubicBezTo>
                    <a:pt x="1037" y="2323"/>
                    <a:pt x="602" y="1120"/>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3026925" y="4448825"/>
              <a:ext cx="90725" cy="218200"/>
            </a:xfrm>
            <a:custGeom>
              <a:avLst/>
              <a:gdLst/>
              <a:ahLst/>
              <a:cxnLst/>
              <a:rect l="l" t="t" r="r" b="b"/>
              <a:pathLst>
                <a:path w="3629" h="8728" extrusionOk="0">
                  <a:moveTo>
                    <a:pt x="1" y="0"/>
                  </a:moveTo>
                  <a:cubicBezTo>
                    <a:pt x="519" y="1555"/>
                    <a:pt x="1120" y="2944"/>
                    <a:pt x="1825" y="4395"/>
                  </a:cubicBezTo>
                  <a:cubicBezTo>
                    <a:pt x="1991" y="4747"/>
                    <a:pt x="2074" y="5100"/>
                    <a:pt x="2260" y="5431"/>
                  </a:cubicBezTo>
                  <a:cubicBezTo>
                    <a:pt x="2426" y="5867"/>
                    <a:pt x="2509" y="6219"/>
                    <a:pt x="2675" y="6571"/>
                  </a:cubicBezTo>
                  <a:cubicBezTo>
                    <a:pt x="2944" y="7338"/>
                    <a:pt x="3297" y="8022"/>
                    <a:pt x="3629" y="8727"/>
                  </a:cubicBezTo>
                  <a:cubicBezTo>
                    <a:pt x="3380" y="7940"/>
                    <a:pt x="3110" y="7255"/>
                    <a:pt x="2779" y="6468"/>
                  </a:cubicBezTo>
                  <a:cubicBezTo>
                    <a:pt x="2675" y="6136"/>
                    <a:pt x="2509" y="5784"/>
                    <a:pt x="2343" y="5431"/>
                  </a:cubicBezTo>
                  <a:cubicBezTo>
                    <a:pt x="2157" y="5100"/>
                    <a:pt x="1991" y="4747"/>
                    <a:pt x="1908" y="4312"/>
                  </a:cubicBezTo>
                  <a:cubicBezTo>
                    <a:pt x="1390" y="2840"/>
                    <a:pt x="789" y="1472"/>
                    <a:pt x="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3065800" y="4416175"/>
              <a:ext cx="103675" cy="246175"/>
            </a:xfrm>
            <a:custGeom>
              <a:avLst/>
              <a:gdLst/>
              <a:ahLst/>
              <a:cxnLst/>
              <a:rect l="l" t="t" r="r" b="b"/>
              <a:pathLst>
                <a:path w="4147" h="9847" extrusionOk="0">
                  <a:moveTo>
                    <a:pt x="1" y="0"/>
                  </a:moveTo>
                  <a:cubicBezTo>
                    <a:pt x="602" y="1659"/>
                    <a:pt x="1307" y="3379"/>
                    <a:pt x="1991" y="4934"/>
                  </a:cubicBezTo>
                  <a:cubicBezTo>
                    <a:pt x="2156" y="5369"/>
                    <a:pt x="2426" y="5804"/>
                    <a:pt x="2509" y="6219"/>
                  </a:cubicBezTo>
                  <a:cubicBezTo>
                    <a:pt x="2675" y="6571"/>
                    <a:pt x="2861" y="7007"/>
                    <a:pt x="3027" y="7442"/>
                  </a:cubicBezTo>
                  <a:cubicBezTo>
                    <a:pt x="3379" y="8292"/>
                    <a:pt x="3711" y="9080"/>
                    <a:pt x="4064" y="9847"/>
                  </a:cubicBezTo>
                  <a:lnTo>
                    <a:pt x="4146" y="9847"/>
                  </a:lnTo>
                  <a:cubicBezTo>
                    <a:pt x="3815" y="8997"/>
                    <a:pt x="3545" y="8209"/>
                    <a:pt x="3193" y="7359"/>
                  </a:cubicBezTo>
                  <a:cubicBezTo>
                    <a:pt x="2944" y="7007"/>
                    <a:pt x="2778" y="6571"/>
                    <a:pt x="2592" y="6136"/>
                  </a:cubicBezTo>
                  <a:cubicBezTo>
                    <a:pt x="2426" y="5804"/>
                    <a:pt x="2260" y="5369"/>
                    <a:pt x="2074" y="4934"/>
                  </a:cubicBezTo>
                  <a:cubicBezTo>
                    <a:pt x="1472" y="3296"/>
                    <a:pt x="788" y="1555"/>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2960075" y="4537425"/>
              <a:ext cx="47700" cy="114575"/>
            </a:xfrm>
            <a:custGeom>
              <a:avLst/>
              <a:gdLst/>
              <a:ahLst/>
              <a:cxnLst/>
              <a:rect l="l" t="t" r="r" b="b"/>
              <a:pathLst>
                <a:path w="1908" h="4583" extrusionOk="0">
                  <a:moveTo>
                    <a:pt x="1" y="1"/>
                  </a:moveTo>
                  <a:lnTo>
                    <a:pt x="1" y="84"/>
                  </a:lnTo>
                  <a:cubicBezTo>
                    <a:pt x="167" y="851"/>
                    <a:pt x="519" y="1556"/>
                    <a:pt x="872" y="2323"/>
                  </a:cubicBezTo>
                  <a:cubicBezTo>
                    <a:pt x="954" y="2509"/>
                    <a:pt x="1120" y="2675"/>
                    <a:pt x="1120" y="2841"/>
                  </a:cubicBezTo>
                  <a:cubicBezTo>
                    <a:pt x="1203" y="3110"/>
                    <a:pt x="1307" y="3276"/>
                    <a:pt x="1390" y="3442"/>
                  </a:cubicBezTo>
                  <a:cubicBezTo>
                    <a:pt x="1473" y="3877"/>
                    <a:pt x="1639" y="4230"/>
                    <a:pt x="1908" y="4582"/>
                  </a:cubicBezTo>
                  <a:cubicBezTo>
                    <a:pt x="1825" y="4147"/>
                    <a:pt x="1639" y="3794"/>
                    <a:pt x="1473" y="3359"/>
                  </a:cubicBezTo>
                  <a:cubicBezTo>
                    <a:pt x="1390" y="3193"/>
                    <a:pt x="1307" y="3027"/>
                    <a:pt x="1203" y="2841"/>
                  </a:cubicBezTo>
                  <a:cubicBezTo>
                    <a:pt x="1120" y="2675"/>
                    <a:pt x="1037" y="2509"/>
                    <a:pt x="954" y="2240"/>
                  </a:cubicBezTo>
                  <a:cubicBezTo>
                    <a:pt x="789" y="1473"/>
                    <a:pt x="436" y="768"/>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3200025" y="4358125"/>
              <a:ext cx="103675" cy="252400"/>
            </a:xfrm>
            <a:custGeom>
              <a:avLst/>
              <a:gdLst/>
              <a:ahLst/>
              <a:cxnLst/>
              <a:rect l="l" t="t" r="r" b="b"/>
              <a:pathLst>
                <a:path w="4147" h="10096" extrusionOk="0">
                  <a:moveTo>
                    <a:pt x="0" y="1"/>
                  </a:moveTo>
                  <a:lnTo>
                    <a:pt x="0" y="1"/>
                  </a:lnTo>
                  <a:cubicBezTo>
                    <a:pt x="249" y="871"/>
                    <a:pt x="602" y="1721"/>
                    <a:pt x="933" y="2592"/>
                  </a:cubicBezTo>
                  <a:cubicBezTo>
                    <a:pt x="1286" y="3359"/>
                    <a:pt x="1638" y="4229"/>
                    <a:pt x="1970" y="5100"/>
                  </a:cubicBezTo>
                  <a:cubicBezTo>
                    <a:pt x="2156" y="5432"/>
                    <a:pt x="2405" y="5867"/>
                    <a:pt x="2592" y="6302"/>
                  </a:cubicBezTo>
                  <a:cubicBezTo>
                    <a:pt x="2405" y="5867"/>
                    <a:pt x="2239" y="5432"/>
                    <a:pt x="2073" y="5017"/>
                  </a:cubicBezTo>
                  <a:cubicBezTo>
                    <a:pt x="1804" y="4147"/>
                    <a:pt x="1451" y="3359"/>
                    <a:pt x="1120" y="2509"/>
                  </a:cubicBezTo>
                  <a:cubicBezTo>
                    <a:pt x="767" y="1638"/>
                    <a:pt x="332" y="871"/>
                    <a:pt x="0" y="1"/>
                  </a:cubicBezTo>
                  <a:close/>
                  <a:moveTo>
                    <a:pt x="2592" y="6302"/>
                  </a:moveTo>
                  <a:lnTo>
                    <a:pt x="2592" y="6302"/>
                  </a:lnTo>
                  <a:cubicBezTo>
                    <a:pt x="2675" y="6738"/>
                    <a:pt x="2840" y="7173"/>
                    <a:pt x="3006" y="7608"/>
                  </a:cubicBezTo>
                  <a:cubicBezTo>
                    <a:pt x="3359" y="8458"/>
                    <a:pt x="3711" y="9246"/>
                    <a:pt x="4146" y="10096"/>
                  </a:cubicBezTo>
                  <a:cubicBezTo>
                    <a:pt x="3877" y="9246"/>
                    <a:pt x="3524" y="8375"/>
                    <a:pt x="3193" y="7505"/>
                  </a:cubicBezTo>
                  <a:cubicBezTo>
                    <a:pt x="3006" y="7090"/>
                    <a:pt x="2757" y="6738"/>
                    <a:pt x="2592" y="6302"/>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249250" y="4356050"/>
              <a:ext cx="90725" cy="218200"/>
            </a:xfrm>
            <a:custGeom>
              <a:avLst/>
              <a:gdLst/>
              <a:ahLst/>
              <a:cxnLst/>
              <a:rect l="l" t="t" r="r" b="b"/>
              <a:pathLst>
                <a:path w="3629" h="8728" extrusionOk="0">
                  <a:moveTo>
                    <a:pt x="1" y="1"/>
                  </a:moveTo>
                  <a:cubicBezTo>
                    <a:pt x="519" y="1555"/>
                    <a:pt x="1141" y="3027"/>
                    <a:pt x="1825" y="4395"/>
                  </a:cubicBezTo>
                  <a:cubicBezTo>
                    <a:pt x="1991" y="4748"/>
                    <a:pt x="2177" y="5100"/>
                    <a:pt x="2260" y="5515"/>
                  </a:cubicBezTo>
                  <a:cubicBezTo>
                    <a:pt x="2426" y="5867"/>
                    <a:pt x="2509" y="6220"/>
                    <a:pt x="2695" y="6655"/>
                  </a:cubicBezTo>
                  <a:cubicBezTo>
                    <a:pt x="2944" y="7339"/>
                    <a:pt x="3297" y="8023"/>
                    <a:pt x="3628" y="8728"/>
                  </a:cubicBezTo>
                  <a:cubicBezTo>
                    <a:pt x="3462" y="8023"/>
                    <a:pt x="3110" y="7256"/>
                    <a:pt x="2861" y="6551"/>
                  </a:cubicBezTo>
                  <a:cubicBezTo>
                    <a:pt x="2695" y="6220"/>
                    <a:pt x="2509" y="5867"/>
                    <a:pt x="2343" y="5432"/>
                  </a:cubicBezTo>
                  <a:cubicBezTo>
                    <a:pt x="2177" y="5100"/>
                    <a:pt x="2074" y="4748"/>
                    <a:pt x="1908" y="4395"/>
                  </a:cubicBezTo>
                  <a:cubicBezTo>
                    <a:pt x="1390" y="2924"/>
                    <a:pt x="788" y="1473"/>
                    <a:pt x="1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3311950" y="4379900"/>
              <a:ext cx="56525" cy="135800"/>
            </a:xfrm>
            <a:custGeom>
              <a:avLst/>
              <a:gdLst/>
              <a:ahLst/>
              <a:cxnLst/>
              <a:rect l="l" t="t" r="r" b="b"/>
              <a:pathLst>
                <a:path w="2261" h="5432" extrusionOk="0">
                  <a:moveTo>
                    <a:pt x="1" y="0"/>
                  </a:moveTo>
                  <a:lnTo>
                    <a:pt x="1" y="0"/>
                  </a:lnTo>
                  <a:cubicBezTo>
                    <a:pt x="270" y="933"/>
                    <a:pt x="706" y="1804"/>
                    <a:pt x="1120" y="2757"/>
                  </a:cubicBezTo>
                  <a:cubicBezTo>
                    <a:pt x="1224" y="2923"/>
                    <a:pt x="1307" y="3193"/>
                    <a:pt x="1390" y="3358"/>
                  </a:cubicBezTo>
                  <a:cubicBezTo>
                    <a:pt x="1473" y="3628"/>
                    <a:pt x="1556" y="3877"/>
                    <a:pt x="1639" y="4146"/>
                  </a:cubicBezTo>
                  <a:cubicBezTo>
                    <a:pt x="1825" y="4561"/>
                    <a:pt x="1991" y="4996"/>
                    <a:pt x="2260" y="5431"/>
                  </a:cubicBezTo>
                  <a:cubicBezTo>
                    <a:pt x="2157" y="4913"/>
                    <a:pt x="1991" y="4478"/>
                    <a:pt x="1742" y="4042"/>
                  </a:cubicBezTo>
                  <a:cubicBezTo>
                    <a:pt x="1639" y="3794"/>
                    <a:pt x="1556" y="3628"/>
                    <a:pt x="1473" y="3358"/>
                  </a:cubicBezTo>
                  <a:cubicBezTo>
                    <a:pt x="1390" y="3193"/>
                    <a:pt x="1307" y="2923"/>
                    <a:pt x="1224" y="2674"/>
                  </a:cubicBezTo>
                  <a:cubicBezTo>
                    <a:pt x="872" y="1721"/>
                    <a:pt x="519" y="850"/>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2746575" y="4667000"/>
              <a:ext cx="19200" cy="43025"/>
            </a:xfrm>
            <a:custGeom>
              <a:avLst/>
              <a:gdLst/>
              <a:ahLst/>
              <a:cxnLst/>
              <a:rect l="l" t="t" r="r" b="b"/>
              <a:pathLst>
                <a:path w="768" h="1721" extrusionOk="0">
                  <a:moveTo>
                    <a:pt x="83" y="0"/>
                  </a:moveTo>
                  <a:cubicBezTo>
                    <a:pt x="1" y="166"/>
                    <a:pt x="1" y="332"/>
                    <a:pt x="1" y="518"/>
                  </a:cubicBezTo>
                  <a:cubicBezTo>
                    <a:pt x="1" y="684"/>
                    <a:pt x="1" y="850"/>
                    <a:pt x="83" y="1037"/>
                  </a:cubicBezTo>
                  <a:cubicBezTo>
                    <a:pt x="83" y="1203"/>
                    <a:pt x="249" y="1285"/>
                    <a:pt x="332" y="1472"/>
                  </a:cubicBezTo>
                  <a:cubicBezTo>
                    <a:pt x="415" y="1555"/>
                    <a:pt x="602" y="1638"/>
                    <a:pt x="768" y="1721"/>
                  </a:cubicBezTo>
                  <a:cubicBezTo>
                    <a:pt x="602" y="1472"/>
                    <a:pt x="415" y="1203"/>
                    <a:pt x="249" y="954"/>
                  </a:cubicBezTo>
                  <a:cubicBezTo>
                    <a:pt x="166" y="684"/>
                    <a:pt x="83" y="332"/>
                    <a:pt x="83"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3352900" y="4587175"/>
              <a:ext cx="205250" cy="170700"/>
            </a:xfrm>
            <a:custGeom>
              <a:avLst/>
              <a:gdLst/>
              <a:ahLst/>
              <a:cxnLst/>
              <a:rect l="l" t="t" r="r" b="b"/>
              <a:pathLst>
                <a:path w="8210" h="6828" extrusionOk="0">
                  <a:moveTo>
                    <a:pt x="4250" y="1"/>
                  </a:moveTo>
                  <a:cubicBezTo>
                    <a:pt x="3815" y="1"/>
                    <a:pt x="3379" y="1"/>
                    <a:pt x="2944" y="167"/>
                  </a:cubicBezTo>
                  <a:cubicBezTo>
                    <a:pt x="2177" y="333"/>
                    <a:pt x="1389" y="768"/>
                    <a:pt x="788" y="1369"/>
                  </a:cubicBezTo>
                  <a:cubicBezTo>
                    <a:pt x="519" y="1721"/>
                    <a:pt x="187" y="2074"/>
                    <a:pt x="1" y="2488"/>
                  </a:cubicBezTo>
                  <a:cubicBezTo>
                    <a:pt x="160" y="2451"/>
                    <a:pt x="367" y="2418"/>
                    <a:pt x="605" y="2418"/>
                  </a:cubicBezTo>
                  <a:cubicBezTo>
                    <a:pt x="1420" y="2418"/>
                    <a:pt x="2596" y="2807"/>
                    <a:pt x="3462" y="4748"/>
                  </a:cubicBezTo>
                  <a:cubicBezTo>
                    <a:pt x="3980" y="5701"/>
                    <a:pt x="4582" y="6385"/>
                    <a:pt x="5369" y="6738"/>
                  </a:cubicBezTo>
                  <a:cubicBezTo>
                    <a:pt x="5563" y="6800"/>
                    <a:pt x="5769" y="6827"/>
                    <a:pt x="5977" y="6827"/>
                  </a:cubicBezTo>
                  <a:cubicBezTo>
                    <a:pt x="6326" y="6827"/>
                    <a:pt x="6683" y="6751"/>
                    <a:pt x="7007" y="6634"/>
                  </a:cubicBezTo>
                  <a:cubicBezTo>
                    <a:pt x="7442" y="6385"/>
                    <a:pt x="7774" y="5950"/>
                    <a:pt x="7960" y="5349"/>
                  </a:cubicBezTo>
                  <a:cubicBezTo>
                    <a:pt x="8209" y="4147"/>
                    <a:pt x="7691" y="2157"/>
                    <a:pt x="6323" y="416"/>
                  </a:cubicBezTo>
                  <a:cubicBezTo>
                    <a:pt x="6053" y="333"/>
                    <a:pt x="5805" y="167"/>
                    <a:pt x="5535" y="167"/>
                  </a:cubicBezTo>
                  <a:cubicBezTo>
                    <a:pt x="5100" y="1"/>
                    <a:pt x="4665" y="1"/>
                    <a:pt x="42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3337875" y="4613100"/>
              <a:ext cx="242025" cy="215600"/>
            </a:xfrm>
            <a:custGeom>
              <a:avLst/>
              <a:gdLst/>
              <a:ahLst/>
              <a:cxnLst/>
              <a:rect l="l" t="t" r="r" b="b"/>
              <a:pathLst>
                <a:path w="9681" h="8624" extrusionOk="0">
                  <a:moveTo>
                    <a:pt x="7857" y="0"/>
                  </a:moveTo>
                  <a:lnTo>
                    <a:pt x="7857" y="0"/>
                  </a:lnTo>
                  <a:cubicBezTo>
                    <a:pt x="8893" y="1638"/>
                    <a:pt x="9328" y="3193"/>
                    <a:pt x="8997" y="4478"/>
                  </a:cubicBezTo>
                  <a:cubicBezTo>
                    <a:pt x="8810" y="5183"/>
                    <a:pt x="8375" y="5784"/>
                    <a:pt x="7857" y="6033"/>
                  </a:cubicBezTo>
                  <a:cubicBezTo>
                    <a:pt x="7442" y="6219"/>
                    <a:pt x="7090" y="6302"/>
                    <a:pt x="6654" y="6302"/>
                  </a:cubicBezTo>
                  <a:cubicBezTo>
                    <a:pt x="6406" y="6302"/>
                    <a:pt x="6053" y="6219"/>
                    <a:pt x="5784" y="6115"/>
                  </a:cubicBezTo>
                  <a:cubicBezTo>
                    <a:pt x="4934" y="5784"/>
                    <a:pt x="4146" y="4996"/>
                    <a:pt x="3628" y="3877"/>
                  </a:cubicBezTo>
                  <a:cubicBezTo>
                    <a:pt x="2922" y="2295"/>
                    <a:pt x="1936" y="1868"/>
                    <a:pt x="1190" y="1868"/>
                  </a:cubicBezTo>
                  <a:cubicBezTo>
                    <a:pt x="841" y="1868"/>
                    <a:pt x="544" y="1961"/>
                    <a:pt x="353" y="2073"/>
                  </a:cubicBezTo>
                  <a:cubicBezTo>
                    <a:pt x="270" y="2156"/>
                    <a:pt x="187" y="2322"/>
                    <a:pt x="187" y="2488"/>
                  </a:cubicBezTo>
                  <a:cubicBezTo>
                    <a:pt x="83" y="2923"/>
                    <a:pt x="0" y="3359"/>
                    <a:pt x="0" y="3794"/>
                  </a:cubicBezTo>
                  <a:cubicBezTo>
                    <a:pt x="0" y="4229"/>
                    <a:pt x="83" y="4664"/>
                    <a:pt x="187" y="5079"/>
                  </a:cubicBezTo>
                  <a:cubicBezTo>
                    <a:pt x="436" y="5867"/>
                    <a:pt x="871" y="6634"/>
                    <a:pt x="1389" y="7152"/>
                  </a:cubicBezTo>
                  <a:cubicBezTo>
                    <a:pt x="1990" y="7774"/>
                    <a:pt x="2778" y="8188"/>
                    <a:pt x="3545" y="8458"/>
                  </a:cubicBezTo>
                  <a:cubicBezTo>
                    <a:pt x="3980" y="8541"/>
                    <a:pt x="4416" y="8624"/>
                    <a:pt x="4851" y="8624"/>
                  </a:cubicBezTo>
                  <a:cubicBezTo>
                    <a:pt x="5266" y="8624"/>
                    <a:pt x="5701" y="8541"/>
                    <a:pt x="6136" y="8458"/>
                  </a:cubicBezTo>
                  <a:cubicBezTo>
                    <a:pt x="6924" y="8188"/>
                    <a:pt x="7691" y="7774"/>
                    <a:pt x="8292" y="7152"/>
                  </a:cubicBezTo>
                  <a:cubicBezTo>
                    <a:pt x="8893" y="6634"/>
                    <a:pt x="9328" y="5867"/>
                    <a:pt x="9515" y="5079"/>
                  </a:cubicBezTo>
                  <a:cubicBezTo>
                    <a:pt x="9598" y="4664"/>
                    <a:pt x="9681" y="4229"/>
                    <a:pt x="9681" y="3794"/>
                  </a:cubicBezTo>
                  <a:cubicBezTo>
                    <a:pt x="9681" y="3359"/>
                    <a:pt x="9681" y="2923"/>
                    <a:pt x="9515" y="2488"/>
                  </a:cubicBezTo>
                  <a:cubicBezTo>
                    <a:pt x="9328" y="1638"/>
                    <a:pt x="8893" y="933"/>
                    <a:pt x="8292" y="332"/>
                  </a:cubicBezTo>
                  <a:cubicBezTo>
                    <a:pt x="8126" y="249"/>
                    <a:pt x="8043" y="83"/>
                    <a:pt x="78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8"/>
          <p:cNvGrpSpPr/>
          <p:nvPr/>
        </p:nvGrpSpPr>
        <p:grpSpPr>
          <a:xfrm>
            <a:off x="3917730" y="707886"/>
            <a:ext cx="2002193" cy="866733"/>
            <a:chOff x="4432875" y="1337400"/>
            <a:chExt cx="1042700" cy="451400"/>
          </a:xfrm>
        </p:grpSpPr>
        <p:sp>
          <p:nvSpPr>
            <p:cNvPr id="561" name="Google Shape;561;p38"/>
            <p:cNvSpPr/>
            <p:nvPr/>
          </p:nvSpPr>
          <p:spPr>
            <a:xfrm>
              <a:off x="4432875" y="1337400"/>
              <a:ext cx="1042700" cy="451400"/>
            </a:xfrm>
            <a:custGeom>
              <a:avLst/>
              <a:gdLst/>
              <a:ahLst/>
              <a:cxnLst/>
              <a:rect l="l" t="t" r="r" b="b"/>
              <a:pathLst>
                <a:path w="41708" h="18056" extrusionOk="0">
                  <a:moveTo>
                    <a:pt x="37997" y="0"/>
                  </a:moveTo>
                  <a:cubicBezTo>
                    <a:pt x="37396" y="83"/>
                    <a:pt x="28068" y="2840"/>
                    <a:pt x="20896" y="6032"/>
                  </a:cubicBezTo>
                  <a:cubicBezTo>
                    <a:pt x="17351" y="7587"/>
                    <a:pt x="13558" y="9245"/>
                    <a:pt x="10282" y="10613"/>
                  </a:cubicBezTo>
                  <a:lnTo>
                    <a:pt x="9764" y="10800"/>
                  </a:lnTo>
                  <a:cubicBezTo>
                    <a:pt x="7173" y="11919"/>
                    <a:pt x="5183" y="12686"/>
                    <a:pt x="3711" y="13287"/>
                  </a:cubicBezTo>
                  <a:lnTo>
                    <a:pt x="3110" y="13474"/>
                  </a:lnTo>
                  <a:cubicBezTo>
                    <a:pt x="2924" y="13557"/>
                    <a:pt x="2841" y="13557"/>
                    <a:pt x="2675" y="13640"/>
                  </a:cubicBezTo>
                  <a:cubicBezTo>
                    <a:pt x="2509" y="13557"/>
                    <a:pt x="2322" y="13557"/>
                    <a:pt x="2157" y="13557"/>
                  </a:cubicBezTo>
                  <a:cubicBezTo>
                    <a:pt x="1555" y="13557"/>
                    <a:pt x="954" y="13909"/>
                    <a:pt x="519" y="14427"/>
                  </a:cubicBezTo>
                  <a:cubicBezTo>
                    <a:pt x="84" y="15029"/>
                    <a:pt x="1" y="15713"/>
                    <a:pt x="250" y="16500"/>
                  </a:cubicBezTo>
                  <a:cubicBezTo>
                    <a:pt x="602" y="17433"/>
                    <a:pt x="1369" y="18055"/>
                    <a:pt x="2322" y="18055"/>
                  </a:cubicBezTo>
                  <a:cubicBezTo>
                    <a:pt x="2924" y="18055"/>
                    <a:pt x="3545" y="17786"/>
                    <a:pt x="3877" y="17267"/>
                  </a:cubicBezTo>
                  <a:cubicBezTo>
                    <a:pt x="5432" y="16832"/>
                    <a:pt x="7857" y="16148"/>
                    <a:pt x="11215" y="15277"/>
                  </a:cubicBezTo>
                  <a:lnTo>
                    <a:pt x="11733" y="15112"/>
                  </a:lnTo>
                  <a:cubicBezTo>
                    <a:pt x="15278" y="14241"/>
                    <a:pt x="19424" y="13287"/>
                    <a:pt x="23051" y="12437"/>
                  </a:cubicBezTo>
                  <a:cubicBezTo>
                    <a:pt x="30659" y="10613"/>
                    <a:pt x="39718" y="7255"/>
                    <a:pt x="40236" y="6903"/>
                  </a:cubicBezTo>
                  <a:cubicBezTo>
                    <a:pt x="40505" y="6820"/>
                    <a:pt x="40671" y="6654"/>
                    <a:pt x="40858" y="6468"/>
                  </a:cubicBezTo>
                  <a:cubicBezTo>
                    <a:pt x="41708" y="5514"/>
                    <a:pt x="41376" y="4146"/>
                    <a:pt x="40941" y="2840"/>
                  </a:cubicBezTo>
                  <a:cubicBezTo>
                    <a:pt x="40505" y="1555"/>
                    <a:pt x="39904" y="249"/>
                    <a:pt x="3868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466800" y="1639525"/>
              <a:ext cx="238175" cy="114925"/>
            </a:xfrm>
            <a:custGeom>
              <a:avLst/>
              <a:gdLst/>
              <a:ahLst/>
              <a:cxnLst/>
              <a:rect l="l" t="t" r="r" b="b"/>
              <a:pathLst>
                <a:path w="9527" h="4597" extrusionOk="0">
                  <a:moveTo>
                    <a:pt x="8925" y="0"/>
                  </a:moveTo>
                  <a:cubicBezTo>
                    <a:pt x="5712" y="1389"/>
                    <a:pt x="2872" y="2508"/>
                    <a:pt x="1235" y="3027"/>
                  </a:cubicBezTo>
                  <a:cubicBezTo>
                    <a:pt x="1048" y="3109"/>
                    <a:pt x="1048" y="3192"/>
                    <a:pt x="1048" y="3379"/>
                  </a:cubicBezTo>
                  <a:lnTo>
                    <a:pt x="1048" y="3711"/>
                  </a:lnTo>
                  <a:cubicBezTo>
                    <a:pt x="1152" y="3794"/>
                    <a:pt x="1235" y="3897"/>
                    <a:pt x="1235" y="3980"/>
                  </a:cubicBezTo>
                  <a:cubicBezTo>
                    <a:pt x="1294" y="4039"/>
                    <a:pt x="1352" y="4097"/>
                    <a:pt x="1440" y="4097"/>
                  </a:cubicBezTo>
                  <a:cubicBezTo>
                    <a:pt x="1477" y="4097"/>
                    <a:pt x="1518" y="4087"/>
                    <a:pt x="1567" y="4063"/>
                  </a:cubicBezTo>
                  <a:lnTo>
                    <a:pt x="1567" y="4063"/>
                  </a:lnTo>
                  <a:cubicBezTo>
                    <a:pt x="1567" y="4063"/>
                    <a:pt x="1567" y="4063"/>
                    <a:pt x="1567" y="4063"/>
                  </a:cubicBezTo>
                  <a:cubicBezTo>
                    <a:pt x="3225" y="3545"/>
                    <a:pt x="6148" y="2757"/>
                    <a:pt x="9527" y="1907"/>
                  </a:cubicBezTo>
                  <a:cubicBezTo>
                    <a:pt x="9008" y="1037"/>
                    <a:pt x="8925" y="435"/>
                    <a:pt x="8925" y="0"/>
                  </a:cubicBezTo>
                  <a:close/>
                  <a:moveTo>
                    <a:pt x="1567" y="4063"/>
                  </a:moveTo>
                  <a:cubicBezTo>
                    <a:pt x="1565" y="4076"/>
                    <a:pt x="1563" y="4089"/>
                    <a:pt x="1561" y="4101"/>
                  </a:cubicBezTo>
                  <a:lnTo>
                    <a:pt x="1561" y="4101"/>
                  </a:lnTo>
                  <a:cubicBezTo>
                    <a:pt x="1565" y="4089"/>
                    <a:pt x="1567" y="4076"/>
                    <a:pt x="1567" y="4063"/>
                  </a:cubicBezTo>
                  <a:close/>
                  <a:moveTo>
                    <a:pt x="828" y="2857"/>
                  </a:moveTo>
                  <a:cubicBezTo>
                    <a:pt x="419" y="2857"/>
                    <a:pt x="0" y="3278"/>
                    <a:pt x="198" y="3980"/>
                  </a:cubicBezTo>
                  <a:cubicBezTo>
                    <a:pt x="364" y="4405"/>
                    <a:pt x="686" y="4597"/>
                    <a:pt x="976" y="4597"/>
                  </a:cubicBezTo>
                  <a:cubicBezTo>
                    <a:pt x="1255" y="4597"/>
                    <a:pt x="1506" y="4419"/>
                    <a:pt x="1561" y="4101"/>
                  </a:cubicBezTo>
                  <a:lnTo>
                    <a:pt x="1561" y="4101"/>
                  </a:lnTo>
                  <a:cubicBezTo>
                    <a:pt x="1541" y="4169"/>
                    <a:pt x="1471" y="4229"/>
                    <a:pt x="1401" y="4229"/>
                  </a:cubicBezTo>
                  <a:cubicBezTo>
                    <a:pt x="1318" y="4229"/>
                    <a:pt x="1235" y="4146"/>
                    <a:pt x="1152" y="4146"/>
                  </a:cubicBezTo>
                  <a:cubicBezTo>
                    <a:pt x="1048" y="4063"/>
                    <a:pt x="965" y="3897"/>
                    <a:pt x="883" y="3794"/>
                  </a:cubicBezTo>
                  <a:cubicBezTo>
                    <a:pt x="800" y="3628"/>
                    <a:pt x="800" y="3462"/>
                    <a:pt x="883" y="3275"/>
                  </a:cubicBezTo>
                  <a:cubicBezTo>
                    <a:pt x="883" y="3109"/>
                    <a:pt x="1048" y="3027"/>
                    <a:pt x="1235" y="3027"/>
                  </a:cubicBezTo>
                  <a:cubicBezTo>
                    <a:pt x="1120" y="2912"/>
                    <a:pt x="975" y="2857"/>
                    <a:pt x="828" y="2857"/>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698225" y="1371600"/>
              <a:ext cx="736400" cy="310950"/>
            </a:xfrm>
            <a:custGeom>
              <a:avLst/>
              <a:gdLst/>
              <a:ahLst/>
              <a:cxnLst/>
              <a:rect l="l" t="t" r="r" b="b"/>
              <a:pathLst>
                <a:path w="29456" h="12438" extrusionOk="0">
                  <a:moveTo>
                    <a:pt x="26948" y="1472"/>
                  </a:moveTo>
                  <a:lnTo>
                    <a:pt x="26948" y="1555"/>
                  </a:lnTo>
                  <a:cubicBezTo>
                    <a:pt x="24792" y="2425"/>
                    <a:pt x="22636" y="3296"/>
                    <a:pt x="20480" y="4063"/>
                  </a:cubicBezTo>
                  <a:cubicBezTo>
                    <a:pt x="19361" y="4415"/>
                    <a:pt x="18324" y="4851"/>
                    <a:pt x="17184" y="5182"/>
                  </a:cubicBezTo>
                  <a:cubicBezTo>
                    <a:pt x="16065" y="5535"/>
                    <a:pt x="14946" y="5887"/>
                    <a:pt x="13826" y="6219"/>
                  </a:cubicBezTo>
                  <a:cubicBezTo>
                    <a:pt x="11670" y="6924"/>
                    <a:pt x="9411" y="7691"/>
                    <a:pt x="7255" y="8478"/>
                  </a:cubicBezTo>
                  <a:lnTo>
                    <a:pt x="705" y="10717"/>
                  </a:lnTo>
                  <a:lnTo>
                    <a:pt x="601" y="10551"/>
                  </a:lnTo>
                  <a:cubicBezTo>
                    <a:pt x="2778" y="9681"/>
                    <a:pt x="4934" y="8810"/>
                    <a:pt x="7089" y="7877"/>
                  </a:cubicBezTo>
                  <a:cubicBezTo>
                    <a:pt x="9245" y="7007"/>
                    <a:pt x="11401" y="6136"/>
                    <a:pt x="13557" y="5369"/>
                  </a:cubicBezTo>
                  <a:lnTo>
                    <a:pt x="16770" y="4063"/>
                  </a:lnTo>
                  <a:cubicBezTo>
                    <a:pt x="17889" y="3628"/>
                    <a:pt x="19009" y="3296"/>
                    <a:pt x="20128" y="2944"/>
                  </a:cubicBezTo>
                  <a:cubicBezTo>
                    <a:pt x="20646" y="2778"/>
                    <a:pt x="21247" y="2591"/>
                    <a:pt x="21765" y="2508"/>
                  </a:cubicBezTo>
                  <a:cubicBezTo>
                    <a:pt x="22367" y="2343"/>
                    <a:pt x="22885" y="2177"/>
                    <a:pt x="23507" y="2073"/>
                  </a:cubicBezTo>
                  <a:cubicBezTo>
                    <a:pt x="24626" y="1824"/>
                    <a:pt x="25745" y="1555"/>
                    <a:pt x="26948" y="1472"/>
                  </a:cubicBezTo>
                  <a:close/>
                  <a:moveTo>
                    <a:pt x="27549" y="0"/>
                  </a:moveTo>
                  <a:cubicBezTo>
                    <a:pt x="27031" y="104"/>
                    <a:pt x="17972" y="2778"/>
                    <a:pt x="10800" y="5887"/>
                  </a:cubicBezTo>
                  <a:cubicBezTo>
                    <a:pt x="7255" y="7442"/>
                    <a:pt x="3545" y="9079"/>
                    <a:pt x="187" y="10551"/>
                  </a:cubicBezTo>
                  <a:cubicBezTo>
                    <a:pt x="83" y="10717"/>
                    <a:pt x="0" y="11401"/>
                    <a:pt x="788" y="12438"/>
                  </a:cubicBezTo>
                  <a:cubicBezTo>
                    <a:pt x="4332" y="11588"/>
                    <a:pt x="8292" y="10634"/>
                    <a:pt x="12106" y="9681"/>
                  </a:cubicBezTo>
                  <a:cubicBezTo>
                    <a:pt x="19693" y="7877"/>
                    <a:pt x="28585" y="4581"/>
                    <a:pt x="29021" y="4333"/>
                  </a:cubicBezTo>
                  <a:cubicBezTo>
                    <a:pt x="29104" y="4333"/>
                    <a:pt x="29104" y="4250"/>
                    <a:pt x="29207" y="4146"/>
                  </a:cubicBezTo>
                  <a:cubicBezTo>
                    <a:pt x="29456" y="3897"/>
                    <a:pt x="29456" y="3213"/>
                    <a:pt x="29021" y="1907"/>
                  </a:cubicBezTo>
                  <a:cubicBezTo>
                    <a:pt x="28585" y="622"/>
                    <a:pt x="28254" y="104"/>
                    <a:pt x="2781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6" name="Google Shape;1496;p55"/>
          <p:cNvSpPr txBox="1">
            <a:spLocks noGrp="1"/>
          </p:cNvSpPr>
          <p:nvPr>
            <p:ph type="title"/>
          </p:nvPr>
        </p:nvSpPr>
        <p:spPr>
          <a:xfrm>
            <a:off x="1170843" y="1495550"/>
            <a:ext cx="6293643" cy="2171266"/>
          </a:xfrm>
          <a:prstGeom prst="rect">
            <a:avLst/>
          </a:prstGeom>
        </p:spPr>
        <p:txBody>
          <a:bodyPr spcFirstLastPara="1" wrap="square" lIns="91425" tIns="91425" rIns="91425" bIns="91425" anchor="b" anchorCtr="0">
            <a:noAutofit/>
          </a:bodyPr>
          <a:lstStyle/>
          <a:p>
            <a:r>
              <a:rPr lang="el-GR" sz="1800" dirty="0">
                <a:solidFill>
                  <a:schemeClr val="tx1">
                    <a:lumMod val="75000"/>
                  </a:schemeClr>
                </a:solidFill>
              </a:rPr>
              <a:t>Το Training Tracker είναι μια διαδικτυακή εφαρμογή που επιτρέπει σε χρήστες να δημιουργούν, να διαχειρίζονται και να παρακολουθούν προγράμματα προπόνησης. Στόχος της είναι να προσφέρει ένα εργαλείο για την οργάνωση προπονήσεων, την παρακολούθηση προόδου και την ενίσχυση της συνέπειας μέσω παιχνιδοποίησης.</a:t>
            </a:r>
          </a:p>
        </p:txBody>
      </p:sp>
      <p:grpSp>
        <p:nvGrpSpPr>
          <p:cNvPr id="1498" name="Google Shape;1498;p55"/>
          <p:cNvGrpSpPr/>
          <p:nvPr/>
        </p:nvGrpSpPr>
        <p:grpSpPr>
          <a:xfrm rot="1158857">
            <a:off x="6894551" y="667845"/>
            <a:ext cx="1631366" cy="787627"/>
            <a:chOff x="835375" y="1376250"/>
            <a:chExt cx="902750" cy="435850"/>
          </a:xfrm>
        </p:grpSpPr>
        <p:sp>
          <p:nvSpPr>
            <p:cNvPr id="1499" name="Google Shape;1499;p55"/>
            <p:cNvSpPr/>
            <p:nvPr/>
          </p:nvSpPr>
          <p:spPr>
            <a:xfrm>
              <a:off x="835375" y="1376250"/>
              <a:ext cx="902750" cy="435850"/>
            </a:xfrm>
            <a:custGeom>
              <a:avLst/>
              <a:gdLst/>
              <a:ahLst/>
              <a:cxnLst/>
              <a:rect l="l" t="t" r="r" b="b"/>
              <a:pathLst>
                <a:path w="36110" h="17434" extrusionOk="0">
                  <a:moveTo>
                    <a:pt x="9328" y="1"/>
                  </a:moveTo>
                  <a:cubicBezTo>
                    <a:pt x="8126" y="1"/>
                    <a:pt x="7089" y="954"/>
                    <a:pt x="7089" y="2157"/>
                  </a:cubicBezTo>
                  <a:lnTo>
                    <a:pt x="7089" y="2405"/>
                  </a:lnTo>
                  <a:cubicBezTo>
                    <a:pt x="6385" y="2592"/>
                    <a:pt x="5783" y="3193"/>
                    <a:pt x="5618" y="3877"/>
                  </a:cubicBezTo>
                  <a:cubicBezTo>
                    <a:pt x="5348" y="4064"/>
                    <a:pt x="5099" y="4229"/>
                    <a:pt x="4830" y="4478"/>
                  </a:cubicBezTo>
                  <a:lnTo>
                    <a:pt x="3192" y="4478"/>
                  </a:lnTo>
                  <a:lnTo>
                    <a:pt x="3192" y="6468"/>
                  </a:lnTo>
                  <a:lnTo>
                    <a:pt x="269" y="6468"/>
                  </a:lnTo>
                  <a:lnTo>
                    <a:pt x="166" y="7422"/>
                  </a:lnTo>
                  <a:lnTo>
                    <a:pt x="166" y="7588"/>
                  </a:lnTo>
                  <a:cubicBezTo>
                    <a:pt x="83" y="8023"/>
                    <a:pt x="0" y="8375"/>
                    <a:pt x="0" y="8728"/>
                  </a:cubicBezTo>
                  <a:cubicBezTo>
                    <a:pt x="0" y="8976"/>
                    <a:pt x="83" y="9246"/>
                    <a:pt x="83" y="9495"/>
                  </a:cubicBezTo>
                  <a:lnTo>
                    <a:pt x="269" y="10883"/>
                  </a:lnTo>
                  <a:lnTo>
                    <a:pt x="3192" y="10883"/>
                  </a:lnTo>
                  <a:lnTo>
                    <a:pt x="3192" y="12956"/>
                  </a:lnTo>
                  <a:lnTo>
                    <a:pt x="4830" y="12956"/>
                  </a:lnTo>
                  <a:cubicBezTo>
                    <a:pt x="5099" y="13205"/>
                    <a:pt x="5348" y="13392"/>
                    <a:pt x="5618" y="13475"/>
                  </a:cubicBezTo>
                  <a:cubicBezTo>
                    <a:pt x="5783" y="14242"/>
                    <a:pt x="6385" y="14843"/>
                    <a:pt x="7089" y="15029"/>
                  </a:cubicBezTo>
                  <a:lnTo>
                    <a:pt x="7089" y="15195"/>
                  </a:lnTo>
                  <a:cubicBezTo>
                    <a:pt x="7089" y="16501"/>
                    <a:pt x="8126" y="17434"/>
                    <a:pt x="9328" y="17434"/>
                  </a:cubicBezTo>
                  <a:cubicBezTo>
                    <a:pt x="10530" y="17434"/>
                    <a:pt x="11484" y="16501"/>
                    <a:pt x="11484" y="15195"/>
                  </a:cubicBezTo>
                  <a:lnTo>
                    <a:pt x="11484" y="12252"/>
                  </a:lnTo>
                  <a:lnTo>
                    <a:pt x="12520" y="12252"/>
                  </a:lnTo>
                  <a:lnTo>
                    <a:pt x="12520" y="11920"/>
                  </a:lnTo>
                  <a:lnTo>
                    <a:pt x="12707" y="11920"/>
                  </a:lnTo>
                  <a:lnTo>
                    <a:pt x="12603" y="11485"/>
                  </a:lnTo>
                  <a:lnTo>
                    <a:pt x="23673" y="11485"/>
                  </a:lnTo>
                  <a:lnTo>
                    <a:pt x="23590" y="11920"/>
                  </a:lnTo>
                  <a:lnTo>
                    <a:pt x="23755" y="11920"/>
                  </a:lnTo>
                  <a:lnTo>
                    <a:pt x="23755" y="12252"/>
                  </a:lnTo>
                  <a:lnTo>
                    <a:pt x="24626" y="12252"/>
                  </a:lnTo>
                  <a:lnTo>
                    <a:pt x="24626" y="15195"/>
                  </a:lnTo>
                  <a:cubicBezTo>
                    <a:pt x="24626" y="16501"/>
                    <a:pt x="25663" y="17434"/>
                    <a:pt x="26865" y="17434"/>
                  </a:cubicBezTo>
                  <a:cubicBezTo>
                    <a:pt x="28067" y="17434"/>
                    <a:pt x="29021" y="16501"/>
                    <a:pt x="29021" y="15195"/>
                  </a:cubicBezTo>
                  <a:lnTo>
                    <a:pt x="29021" y="15029"/>
                  </a:lnTo>
                  <a:cubicBezTo>
                    <a:pt x="29808" y="14843"/>
                    <a:pt x="30327" y="14242"/>
                    <a:pt x="30492" y="13475"/>
                  </a:cubicBezTo>
                  <a:cubicBezTo>
                    <a:pt x="30845" y="13392"/>
                    <a:pt x="31094" y="13205"/>
                    <a:pt x="31259" y="12956"/>
                  </a:cubicBezTo>
                  <a:lnTo>
                    <a:pt x="32918" y="12956"/>
                  </a:lnTo>
                  <a:lnTo>
                    <a:pt x="32918" y="10883"/>
                  </a:lnTo>
                  <a:lnTo>
                    <a:pt x="35923" y="10883"/>
                  </a:lnTo>
                  <a:lnTo>
                    <a:pt x="36027" y="9495"/>
                  </a:lnTo>
                  <a:cubicBezTo>
                    <a:pt x="36110" y="9142"/>
                    <a:pt x="36110" y="8893"/>
                    <a:pt x="36110" y="8728"/>
                  </a:cubicBezTo>
                  <a:cubicBezTo>
                    <a:pt x="36110" y="8375"/>
                    <a:pt x="36110" y="8023"/>
                    <a:pt x="35923" y="7588"/>
                  </a:cubicBezTo>
                  <a:lnTo>
                    <a:pt x="35923" y="7256"/>
                  </a:lnTo>
                  <a:lnTo>
                    <a:pt x="35758" y="6468"/>
                  </a:lnTo>
                  <a:lnTo>
                    <a:pt x="32918" y="6468"/>
                  </a:lnTo>
                  <a:lnTo>
                    <a:pt x="32918" y="4478"/>
                  </a:lnTo>
                  <a:lnTo>
                    <a:pt x="31259" y="4478"/>
                  </a:lnTo>
                  <a:cubicBezTo>
                    <a:pt x="31094" y="4229"/>
                    <a:pt x="30845" y="4064"/>
                    <a:pt x="30492" y="3877"/>
                  </a:cubicBezTo>
                  <a:cubicBezTo>
                    <a:pt x="30327" y="3193"/>
                    <a:pt x="29808" y="2592"/>
                    <a:pt x="29021" y="2405"/>
                  </a:cubicBezTo>
                  <a:lnTo>
                    <a:pt x="29021" y="2157"/>
                  </a:lnTo>
                  <a:cubicBezTo>
                    <a:pt x="29021" y="954"/>
                    <a:pt x="28067" y="1"/>
                    <a:pt x="26865" y="1"/>
                  </a:cubicBezTo>
                  <a:cubicBezTo>
                    <a:pt x="25663" y="1"/>
                    <a:pt x="24626" y="954"/>
                    <a:pt x="24626" y="2157"/>
                  </a:cubicBezTo>
                  <a:lnTo>
                    <a:pt x="24626" y="5100"/>
                  </a:lnTo>
                  <a:lnTo>
                    <a:pt x="23755" y="5100"/>
                  </a:lnTo>
                  <a:lnTo>
                    <a:pt x="23755" y="5349"/>
                  </a:lnTo>
                  <a:lnTo>
                    <a:pt x="23590" y="5349"/>
                  </a:lnTo>
                  <a:lnTo>
                    <a:pt x="23673" y="5950"/>
                  </a:lnTo>
                  <a:lnTo>
                    <a:pt x="12603" y="5950"/>
                  </a:lnTo>
                  <a:lnTo>
                    <a:pt x="12707" y="5349"/>
                  </a:lnTo>
                  <a:lnTo>
                    <a:pt x="12520" y="5349"/>
                  </a:lnTo>
                  <a:lnTo>
                    <a:pt x="12437" y="5100"/>
                  </a:lnTo>
                  <a:lnTo>
                    <a:pt x="11484" y="5100"/>
                  </a:lnTo>
                  <a:lnTo>
                    <a:pt x="11484" y="2157"/>
                  </a:lnTo>
                  <a:cubicBezTo>
                    <a:pt x="11484" y="954"/>
                    <a:pt x="10530" y="1"/>
                    <a:pt x="932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1623575" y="1613600"/>
              <a:ext cx="2100" cy="2100"/>
            </a:xfrm>
            <a:custGeom>
              <a:avLst/>
              <a:gdLst/>
              <a:ahLst/>
              <a:cxnLst/>
              <a:rect l="l" t="t" r="r" b="b"/>
              <a:pathLst>
                <a:path w="84" h="84" extrusionOk="0">
                  <a:moveTo>
                    <a:pt x="1" y="1"/>
                  </a:moveTo>
                  <a:lnTo>
                    <a:pt x="1" y="84"/>
                  </a:lnTo>
                  <a:lnTo>
                    <a:pt x="84" y="84"/>
                  </a:lnTo>
                  <a:lnTo>
                    <a:pt x="1"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911025" y="1572675"/>
              <a:ext cx="21800" cy="4150"/>
            </a:xfrm>
            <a:custGeom>
              <a:avLst/>
              <a:gdLst/>
              <a:ahLst/>
              <a:cxnLst/>
              <a:rect l="l" t="t" r="r" b="b"/>
              <a:pathLst>
                <a:path w="872" h="166" extrusionOk="0">
                  <a:moveTo>
                    <a:pt x="0" y="0"/>
                  </a:moveTo>
                  <a:cubicBezTo>
                    <a:pt x="83" y="83"/>
                    <a:pt x="83" y="83"/>
                    <a:pt x="83" y="166"/>
                  </a:cubicBezTo>
                  <a:lnTo>
                    <a:pt x="871" y="166"/>
                  </a:lnTo>
                  <a:cubicBezTo>
                    <a:pt x="871" y="83"/>
                    <a:pt x="871" y="83"/>
                    <a:pt x="767" y="83"/>
                  </a:cubicBezTo>
                  <a:lnTo>
                    <a:pt x="767"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919825" y="1583550"/>
              <a:ext cx="21275" cy="12975"/>
            </a:xfrm>
            <a:custGeom>
              <a:avLst/>
              <a:gdLst/>
              <a:ahLst/>
              <a:cxnLst/>
              <a:rect l="l" t="t" r="r" b="b"/>
              <a:pathLst>
                <a:path w="851" h="519" extrusionOk="0">
                  <a:moveTo>
                    <a:pt x="1" y="0"/>
                  </a:moveTo>
                  <a:cubicBezTo>
                    <a:pt x="84" y="83"/>
                    <a:pt x="84" y="249"/>
                    <a:pt x="167" y="332"/>
                  </a:cubicBezTo>
                  <a:cubicBezTo>
                    <a:pt x="167" y="436"/>
                    <a:pt x="250" y="436"/>
                    <a:pt x="250" y="519"/>
                  </a:cubicBezTo>
                  <a:lnTo>
                    <a:pt x="851" y="519"/>
                  </a:lnTo>
                  <a:cubicBezTo>
                    <a:pt x="768" y="332"/>
                    <a:pt x="685" y="166"/>
                    <a:pt x="60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898075" y="1583550"/>
              <a:ext cx="23850" cy="12975"/>
            </a:xfrm>
            <a:custGeom>
              <a:avLst/>
              <a:gdLst/>
              <a:ahLst/>
              <a:cxnLst/>
              <a:rect l="l" t="t" r="r" b="b"/>
              <a:pathLst>
                <a:path w="954" h="519" extrusionOk="0">
                  <a:moveTo>
                    <a:pt x="0" y="0"/>
                  </a:moveTo>
                  <a:cubicBezTo>
                    <a:pt x="0" y="83"/>
                    <a:pt x="83" y="249"/>
                    <a:pt x="166" y="332"/>
                  </a:cubicBezTo>
                  <a:cubicBezTo>
                    <a:pt x="166" y="436"/>
                    <a:pt x="166" y="436"/>
                    <a:pt x="249" y="519"/>
                  </a:cubicBezTo>
                  <a:lnTo>
                    <a:pt x="954" y="519"/>
                  </a:lnTo>
                  <a:lnTo>
                    <a:pt x="871" y="436"/>
                  </a:lnTo>
                  <a:lnTo>
                    <a:pt x="68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949900" y="1615675"/>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5"/>
            <p:cNvSpPr/>
            <p:nvPr/>
          </p:nvSpPr>
          <p:spPr>
            <a:xfrm>
              <a:off x="908950" y="1609450"/>
              <a:ext cx="21275" cy="6250"/>
            </a:xfrm>
            <a:custGeom>
              <a:avLst/>
              <a:gdLst/>
              <a:ahLst/>
              <a:cxnLst/>
              <a:rect l="l" t="t" r="r" b="b"/>
              <a:pathLst>
                <a:path w="851" h="250" extrusionOk="0">
                  <a:moveTo>
                    <a:pt x="1" y="1"/>
                  </a:moveTo>
                  <a:lnTo>
                    <a:pt x="1" y="167"/>
                  </a:lnTo>
                  <a:lnTo>
                    <a:pt x="1" y="250"/>
                  </a:lnTo>
                  <a:lnTo>
                    <a:pt x="850" y="250"/>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5"/>
            <p:cNvSpPr/>
            <p:nvPr/>
          </p:nvSpPr>
          <p:spPr>
            <a:xfrm>
              <a:off x="889250" y="1609450"/>
              <a:ext cx="19725" cy="6250"/>
            </a:xfrm>
            <a:custGeom>
              <a:avLst/>
              <a:gdLst/>
              <a:ahLst/>
              <a:cxnLst/>
              <a:rect l="l" t="t" r="r" b="b"/>
              <a:pathLst>
                <a:path w="789" h="250" extrusionOk="0">
                  <a:moveTo>
                    <a:pt x="1" y="1"/>
                  </a:moveTo>
                  <a:lnTo>
                    <a:pt x="1" y="167"/>
                  </a:lnTo>
                  <a:lnTo>
                    <a:pt x="1" y="250"/>
                  </a:lnTo>
                  <a:lnTo>
                    <a:pt x="789" y="250"/>
                  </a:lnTo>
                  <a:cubicBezTo>
                    <a:pt x="789" y="167"/>
                    <a:pt x="706" y="84"/>
                    <a:pt x="70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5"/>
            <p:cNvSpPr/>
            <p:nvPr/>
          </p:nvSpPr>
          <p:spPr>
            <a:xfrm>
              <a:off x="870075" y="1572675"/>
              <a:ext cx="30100" cy="43025"/>
            </a:xfrm>
            <a:custGeom>
              <a:avLst/>
              <a:gdLst/>
              <a:ahLst/>
              <a:cxnLst/>
              <a:rect l="l" t="t" r="r" b="b"/>
              <a:pathLst>
                <a:path w="1204" h="1721" extrusionOk="0">
                  <a:moveTo>
                    <a:pt x="167" y="0"/>
                  </a:moveTo>
                  <a:cubicBezTo>
                    <a:pt x="84" y="352"/>
                    <a:pt x="1" y="601"/>
                    <a:pt x="1" y="871"/>
                  </a:cubicBezTo>
                  <a:cubicBezTo>
                    <a:pt x="1" y="1119"/>
                    <a:pt x="84" y="1389"/>
                    <a:pt x="167" y="1721"/>
                  </a:cubicBezTo>
                  <a:lnTo>
                    <a:pt x="768" y="1721"/>
                  </a:lnTo>
                  <a:lnTo>
                    <a:pt x="602" y="1472"/>
                  </a:lnTo>
                  <a:lnTo>
                    <a:pt x="167" y="1472"/>
                  </a:lnTo>
                  <a:lnTo>
                    <a:pt x="250" y="954"/>
                  </a:lnTo>
                  <a:lnTo>
                    <a:pt x="436" y="954"/>
                  </a:lnTo>
                  <a:lnTo>
                    <a:pt x="277" y="582"/>
                  </a:lnTo>
                  <a:lnTo>
                    <a:pt x="277" y="582"/>
                  </a:lnTo>
                  <a:cubicBezTo>
                    <a:pt x="289" y="593"/>
                    <a:pt x="307" y="601"/>
                    <a:pt x="333" y="601"/>
                  </a:cubicBezTo>
                  <a:lnTo>
                    <a:pt x="436" y="767"/>
                  </a:lnTo>
                  <a:cubicBezTo>
                    <a:pt x="519" y="767"/>
                    <a:pt x="519" y="871"/>
                    <a:pt x="602" y="954"/>
                  </a:cubicBezTo>
                  <a:lnTo>
                    <a:pt x="1203" y="954"/>
                  </a:lnTo>
                  <a:cubicBezTo>
                    <a:pt x="1120" y="767"/>
                    <a:pt x="1037" y="601"/>
                    <a:pt x="954" y="435"/>
                  </a:cubicBezTo>
                  <a:lnTo>
                    <a:pt x="167" y="435"/>
                  </a:lnTo>
                  <a:lnTo>
                    <a:pt x="167" y="166"/>
                  </a:lnTo>
                  <a:lnTo>
                    <a:pt x="851" y="166"/>
                  </a:lnTo>
                  <a:cubicBezTo>
                    <a:pt x="851" y="83"/>
                    <a:pt x="851" y="83"/>
                    <a:pt x="768" y="83"/>
                  </a:cubicBezTo>
                  <a:lnTo>
                    <a:pt x="768"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5"/>
            <p:cNvSpPr/>
            <p:nvPr/>
          </p:nvSpPr>
          <p:spPr>
            <a:xfrm>
              <a:off x="891325" y="1572675"/>
              <a:ext cx="21800" cy="4150"/>
            </a:xfrm>
            <a:custGeom>
              <a:avLst/>
              <a:gdLst/>
              <a:ahLst/>
              <a:cxnLst/>
              <a:rect l="l" t="t" r="r" b="b"/>
              <a:pathLst>
                <a:path w="872" h="166" extrusionOk="0">
                  <a:moveTo>
                    <a:pt x="1" y="0"/>
                  </a:moveTo>
                  <a:cubicBezTo>
                    <a:pt x="1" y="83"/>
                    <a:pt x="1" y="83"/>
                    <a:pt x="104" y="166"/>
                  </a:cubicBezTo>
                  <a:lnTo>
                    <a:pt x="871" y="166"/>
                  </a:lnTo>
                  <a:lnTo>
                    <a:pt x="788" y="83"/>
                  </a:lnTo>
                  <a:lnTo>
                    <a:pt x="788"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5"/>
            <p:cNvSpPr/>
            <p:nvPr/>
          </p:nvSpPr>
          <p:spPr>
            <a:xfrm>
              <a:off x="1010525" y="1469025"/>
              <a:ext cx="34225" cy="250325"/>
            </a:xfrm>
            <a:custGeom>
              <a:avLst/>
              <a:gdLst/>
              <a:ahLst/>
              <a:cxnLst/>
              <a:rect l="l" t="t" r="r" b="b"/>
              <a:pathLst>
                <a:path w="1369" h="10013" extrusionOk="0">
                  <a:moveTo>
                    <a:pt x="684" y="0"/>
                  </a:moveTo>
                  <a:cubicBezTo>
                    <a:pt x="249" y="0"/>
                    <a:pt x="0" y="249"/>
                    <a:pt x="0" y="684"/>
                  </a:cubicBezTo>
                  <a:lnTo>
                    <a:pt x="0" y="9328"/>
                  </a:lnTo>
                  <a:cubicBezTo>
                    <a:pt x="0" y="9764"/>
                    <a:pt x="249" y="10012"/>
                    <a:pt x="684" y="10012"/>
                  </a:cubicBezTo>
                  <a:cubicBezTo>
                    <a:pt x="1037" y="10012"/>
                    <a:pt x="1369" y="9764"/>
                    <a:pt x="1369" y="9328"/>
                  </a:cubicBezTo>
                  <a:lnTo>
                    <a:pt x="1369" y="684"/>
                  </a:lnTo>
                  <a:cubicBezTo>
                    <a:pt x="1369" y="249"/>
                    <a:pt x="1037" y="0"/>
                    <a:pt x="6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5"/>
            <p:cNvSpPr/>
            <p:nvPr/>
          </p:nvSpPr>
          <p:spPr>
            <a:xfrm>
              <a:off x="1530825" y="1469025"/>
              <a:ext cx="34225" cy="250325"/>
            </a:xfrm>
            <a:custGeom>
              <a:avLst/>
              <a:gdLst/>
              <a:ahLst/>
              <a:cxnLst/>
              <a:rect l="l" t="t" r="r" b="b"/>
              <a:pathLst>
                <a:path w="1369" h="10013" extrusionOk="0">
                  <a:moveTo>
                    <a:pt x="684" y="0"/>
                  </a:moveTo>
                  <a:cubicBezTo>
                    <a:pt x="332" y="0"/>
                    <a:pt x="0" y="249"/>
                    <a:pt x="0" y="684"/>
                  </a:cubicBezTo>
                  <a:lnTo>
                    <a:pt x="0" y="9328"/>
                  </a:lnTo>
                  <a:cubicBezTo>
                    <a:pt x="0" y="9764"/>
                    <a:pt x="332" y="10012"/>
                    <a:pt x="684" y="10012"/>
                  </a:cubicBezTo>
                  <a:cubicBezTo>
                    <a:pt x="1037" y="10012"/>
                    <a:pt x="1368" y="9764"/>
                    <a:pt x="1368" y="9328"/>
                  </a:cubicBezTo>
                  <a:lnTo>
                    <a:pt x="1368" y="684"/>
                  </a:lnTo>
                  <a:cubicBezTo>
                    <a:pt x="1368" y="249"/>
                    <a:pt x="1037" y="0"/>
                    <a:pt x="6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5"/>
            <p:cNvSpPr/>
            <p:nvPr/>
          </p:nvSpPr>
          <p:spPr>
            <a:xfrm>
              <a:off x="1046800" y="1410450"/>
              <a:ext cx="479375" cy="367450"/>
            </a:xfrm>
            <a:custGeom>
              <a:avLst/>
              <a:gdLst/>
              <a:ahLst/>
              <a:cxnLst/>
              <a:rect l="l" t="t" r="r" b="b"/>
              <a:pathLst>
                <a:path w="19175" h="14698" extrusionOk="0">
                  <a:moveTo>
                    <a:pt x="2592" y="5370"/>
                  </a:moveTo>
                  <a:lnTo>
                    <a:pt x="2592" y="5701"/>
                  </a:lnTo>
                  <a:lnTo>
                    <a:pt x="2509" y="5888"/>
                  </a:lnTo>
                  <a:lnTo>
                    <a:pt x="1659" y="5888"/>
                  </a:lnTo>
                  <a:lnTo>
                    <a:pt x="1659" y="5370"/>
                  </a:lnTo>
                  <a:close/>
                  <a:moveTo>
                    <a:pt x="17537" y="5370"/>
                  </a:moveTo>
                  <a:lnTo>
                    <a:pt x="17537" y="5888"/>
                  </a:lnTo>
                  <a:lnTo>
                    <a:pt x="16853" y="5888"/>
                  </a:lnTo>
                  <a:lnTo>
                    <a:pt x="16853" y="5701"/>
                  </a:lnTo>
                  <a:cubicBezTo>
                    <a:pt x="16770" y="5618"/>
                    <a:pt x="16770" y="5536"/>
                    <a:pt x="16770" y="5370"/>
                  </a:cubicBezTo>
                  <a:close/>
                  <a:moveTo>
                    <a:pt x="3628" y="6406"/>
                  </a:moveTo>
                  <a:lnTo>
                    <a:pt x="3628" y="6655"/>
                  </a:lnTo>
                  <a:lnTo>
                    <a:pt x="2695" y="6655"/>
                  </a:lnTo>
                  <a:lnTo>
                    <a:pt x="2695" y="6406"/>
                  </a:lnTo>
                  <a:close/>
                  <a:moveTo>
                    <a:pt x="16687" y="6406"/>
                  </a:moveTo>
                  <a:lnTo>
                    <a:pt x="16687" y="6655"/>
                  </a:lnTo>
                  <a:lnTo>
                    <a:pt x="15817" y="6655"/>
                  </a:lnTo>
                  <a:lnTo>
                    <a:pt x="15817" y="6406"/>
                  </a:lnTo>
                  <a:close/>
                  <a:moveTo>
                    <a:pt x="3628" y="7691"/>
                  </a:moveTo>
                  <a:lnTo>
                    <a:pt x="3628" y="8210"/>
                  </a:lnTo>
                  <a:lnTo>
                    <a:pt x="2695" y="8210"/>
                  </a:lnTo>
                  <a:lnTo>
                    <a:pt x="2695" y="7691"/>
                  </a:lnTo>
                  <a:close/>
                  <a:moveTo>
                    <a:pt x="16687" y="7691"/>
                  </a:moveTo>
                  <a:lnTo>
                    <a:pt x="16687" y="8210"/>
                  </a:lnTo>
                  <a:lnTo>
                    <a:pt x="15817" y="8210"/>
                  </a:lnTo>
                  <a:lnTo>
                    <a:pt x="15817" y="7691"/>
                  </a:lnTo>
                  <a:close/>
                  <a:moveTo>
                    <a:pt x="2509" y="7961"/>
                  </a:moveTo>
                  <a:cubicBezTo>
                    <a:pt x="2509" y="8292"/>
                    <a:pt x="2509" y="8728"/>
                    <a:pt x="2592" y="9163"/>
                  </a:cubicBezTo>
                  <a:lnTo>
                    <a:pt x="1659" y="9163"/>
                  </a:lnTo>
                  <a:lnTo>
                    <a:pt x="1659" y="7961"/>
                  </a:lnTo>
                  <a:close/>
                  <a:moveTo>
                    <a:pt x="17537" y="7961"/>
                  </a:moveTo>
                  <a:lnTo>
                    <a:pt x="17537" y="9163"/>
                  </a:lnTo>
                  <a:lnTo>
                    <a:pt x="16770" y="9163"/>
                  </a:lnTo>
                  <a:cubicBezTo>
                    <a:pt x="16853" y="8728"/>
                    <a:pt x="16853" y="8292"/>
                    <a:pt x="16936" y="7961"/>
                  </a:cubicBezTo>
                  <a:close/>
                  <a:moveTo>
                    <a:pt x="871" y="1"/>
                  </a:moveTo>
                  <a:cubicBezTo>
                    <a:pt x="436" y="1"/>
                    <a:pt x="0" y="353"/>
                    <a:pt x="0" y="789"/>
                  </a:cubicBezTo>
                  <a:lnTo>
                    <a:pt x="0" y="13910"/>
                  </a:lnTo>
                  <a:cubicBezTo>
                    <a:pt x="0" y="14345"/>
                    <a:pt x="436" y="14698"/>
                    <a:pt x="871" y="14698"/>
                  </a:cubicBezTo>
                  <a:cubicBezTo>
                    <a:pt x="1306" y="14698"/>
                    <a:pt x="1659" y="14345"/>
                    <a:pt x="1659" y="13910"/>
                  </a:cubicBezTo>
                  <a:lnTo>
                    <a:pt x="1659" y="9515"/>
                  </a:lnTo>
                  <a:lnTo>
                    <a:pt x="2695" y="9515"/>
                  </a:lnTo>
                  <a:lnTo>
                    <a:pt x="2695" y="8479"/>
                  </a:lnTo>
                  <a:lnTo>
                    <a:pt x="3628" y="8479"/>
                  </a:lnTo>
                  <a:lnTo>
                    <a:pt x="3628" y="8728"/>
                  </a:lnTo>
                  <a:lnTo>
                    <a:pt x="15817" y="8728"/>
                  </a:lnTo>
                  <a:lnTo>
                    <a:pt x="15817" y="8479"/>
                  </a:lnTo>
                  <a:lnTo>
                    <a:pt x="16687" y="8479"/>
                  </a:lnTo>
                  <a:lnTo>
                    <a:pt x="16687" y="9515"/>
                  </a:lnTo>
                  <a:lnTo>
                    <a:pt x="17537" y="9515"/>
                  </a:lnTo>
                  <a:lnTo>
                    <a:pt x="17537" y="13910"/>
                  </a:lnTo>
                  <a:cubicBezTo>
                    <a:pt x="17537" y="14345"/>
                    <a:pt x="17972" y="14698"/>
                    <a:pt x="18408" y="14698"/>
                  </a:cubicBezTo>
                  <a:cubicBezTo>
                    <a:pt x="18843" y="14698"/>
                    <a:pt x="19175" y="14345"/>
                    <a:pt x="19175" y="13910"/>
                  </a:cubicBezTo>
                  <a:lnTo>
                    <a:pt x="19175" y="789"/>
                  </a:lnTo>
                  <a:cubicBezTo>
                    <a:pt x="19175" y="353"/>
                    <a:pt x="18843" y="1"/>
                    <a:pt x="18408" y="1"/>
                  </a:cubicBezTo>
                  <a:cubicBezTo>
                    <a:pt x="17972" y="1"/>
                    <a:pt x="17537" y="353"/>
                    <a:pt x="17537" y="789"/>
                  </a:cubicBezTo>
                  <a:lnTo>
                    <a:pt x="17537" y="5183"/>
                  </a:lnTo>
                  <a:lnTo>
                    <a:pt x="16687" y="5183"/>
                  </a:lnTo>
                  <a:lnTo>
                    <a:pt x="16687" y="6220"/>
                  </a:lnTo>
                  <a:lnTo>
                    <a:pt x="15817" y="6220"/>
                  </a:lnTo>
                  <a:lnTo>
                    <a:pt x="15817" y="5971"/>
                  </a:lnTo>
                  <a:lnTo>
                    <a:pt x="3628" y="5971"/>
                  </a:lnTo>
                  <a:lnTo>
                    <a:pt x="3628" y="6220"/>
                  </a:lnTo>
                  <a:lnTo>
                    <a:pt x="2695" y="6220"/>
                  </a:lnTo>
                  <a:lnTo>
                    <a:pt x="2695" y="5183"/>
                  </a:lnTo>
                  <a:lnTo>
                    <a:pt x="1659" y="5183"/>
                  </a:lnTo>
                  <a:lnTo>
                    <a:pt x="1659" y="789"/>
                  </a:lnTo>
                  <a:cubicBezTo>
                    <a:pt x="1659" y="353"/>
                    <a:pt x="1306" y="1"/>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5"/>
            <p:cNvSpPr/>
            <p:nvPr/>
          </p:nvSpPr>
          <p:spPr>
            <a:xfrm>
              <a:off x="930200" y="1609450"/>
              <a:ext cx="15575" cy="6250"/>
            </a:xfrm>
            <a:custGeom>
              <a:avLst/>
              <a:gdLst/>
              <a:ahLst/>
              <a:cxnLst/>
              <a:rect l="l" t="t" r="r" b="b"/>
              <a:pathLst>
                <a:path w="623" h="250" extrusionOk="0">
                  <a:moveTo>
                    <a:pt x="0" y="1"/>
                  </a:moveTo>
                  <a:lnTo>
                    <a:pt x="0" y="167"/>
                  </a:lnTo>
                  <a:lnTo>
                    <a:pt x="0" y="250"/>
                  </a:lnTo>
                  <a:lnTo>
                    <a:pt x="622" y="250"/>
                  </a:lnTo>
                  <a:lnTo>
                    <a:pt x="62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5"/>
            <p:cNvSpPr/>
            <p:nvPr/>
          </p:nvSpPr>
          <p:spPr>
            <a:xfrm>
              <a:off x="939000" y="1583550"/>
              <a:ext cx="6775" cy="12975"/>
            </a:xfrm>
            <a:custGeom>
              <a:avLst/>
              <a:gdLst/>
              <a:ahLst/>
              <a:cxnLst/>
              <a:rect l="l" t="t" r="r" b="b"/>
              <a:pathLst>
                <a:path w="271" h="519" extrusionOk="0">
                  <a:moveTo>
                    <a:pt x="1" y="0"/>
                  </a:moveTo>
                  <a:cubicBezTo>
                    <a:pt x="84" y="83"/>
                    <a:pt x="84" y="249"/>
                    <a:pt x="167" y="332"/>
                  </a:cubicBezTo>
                  <a:cubicBezTo>
                    <a:pt x="167" y="436"/>
                    <a:pt x="167" y="436"/>
                    <a:pt x="270" y="519"/>
                  </a:cubicBezTo>
                  <a:lnTo>
                    <a:pt x="270" y="436"/>
                  </a:lnTo>
                  <a:lnTo>
                    <a:pt x="270"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5"/>
            <p:cNvSpPr/>
            <p:nvPr/>
          </p:nvSpPr>
          <p:spPr>
            <a:xfrm>
              <a:off x="932800" y="1572675"/>
              <a:ext cx="12975" cy="4150"/>
            </a:xfrm>
            <a:custGeom>
              <a:avLst/>
              <a:gdLst/>
              <a:ahLst/>
              <a:cxnLst/>
              <a:rect l="l" t="t" r="r" b="b"/>
              <a:pathLst>
                <a:path w="519" h="166" extrusionOk="0">
                  <a:moveTo>
                    <a:pt x="0" y="0"/>
                  </a:moveTo>
                  <a:cubicBezTo>
                    <a:pt x="0" y="83"/>
                    <a:pt x="0" y="83"/>
                    <a:pt x="83" y="166"/>
                  </a:cubicBezTo>
                  <a:lnTo>
                    <a:pt x="518" y="166"/>
                  </a:lnTo>
                  <a:lnTo>
                    <a:pt x="518"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5"/>
            <p:cNvSpPr/>
            <p:nvPr/>
          </p:nvSpPr>
          <p:spPr>
            <a:xfrm>
              <a:off x="971650" y="1505800"/>
              <a:ext cx="34225" cy="176750"/>
            </a:xfrm>
            <a:custGeom>
              <a:avLst/>
              <a:gdLst/>
              <a:ahLst/>
              <a:cxnLst/>
              <a:rect l="l" t="t" r="r" b="b"/>
              <a:pathLst>
                <a:path w="1369" h="7070" extrusionOk="0">
                  <a:moveTo>
                    <a:pt x="851" y="1"/>
                  </a:moveTo>
                  <a:cubicBezTo>
                    <a:pt x="519" y="1"/>
                    <a:pt x="332" y="250"/>
                    <a:pt x="332" y="602"/>
                  </a:cubicBezTo>
                  <a:lnTo>
                    <a:pt x="332" y="1639"/>
                  </a:lnTo>
                  <a:lnTo>
                    <a:pt x="1" y="1639"/>
                  </a:lnTo>
                  <a:lnTo>
                    <a:pt x="1" y="2074"/>
                  </a:lnTo>
                  <a:lnTo>
                    <a:pt x="1" y="2157"/>
                  </a:lnTo>
                  <a:lnTo>
                    <a:pt x="332" y="2157"/>
                  </a:lnTo>
                  <a:lnTo>
                    <a:pt x="332" y="2592"/>
                  </a:lnTo>
                  <a:lnTo>
                    <a:pt x="1" y="2592"/>
                  </a:lnTo>
                  <a:cubicBezTo>
                    <a:pt x="1" y="2924"/>
                    <a:pt x="1" y="3193"/>
                    <a:pt x="84" y="3546"/>
                  </a:cubicBezTo>
                  <a:lnTo>
                    <a:pt x="1" y="3629"/>
                  </a:lnTo>
                  <a:lnTo>
                    <a:pt x="332" y="3629"/>
                  </a:lnTo>
                  <a:lnTo>
                    <a:pt x="332" y="4831"/>
                  </a:lnTo>
                  <a:lnTo>
                    <a:pt x="1" y="4831"/>
                  </a:lnTo>
                  <a:lnTo>
                    <a:pt x="1" y="4997"/>
                  </a:lnTo>
                  <a:lnTo>
                    <a:pt x="1" y="5432"/>
                  </a:lnTo>
                  <a:lnTo>
                    <a:pt x="332" y="5432"/>
                  </a:lnTo>
                  <a:lnTo>
                    <a:pt x="332" y="6468"/>
                  </a:lnTo>
                  <a:cubicBezTo>
                    <a:pt x="332" y="6821"/>
                    <a:pt x="519" y="7070"/>
                    <a:pt x="851" y="7070"/>
                  </a:cubicBezTo>
                  <a:cubicBezTo>
                    <a:pt x="1120" y="7070"/>
                    <a:pt x="1369" y="6821"/>
                    <a:pt x="1369" y="6468"/>
                  </a:cubicBezTo>
                  <a:lnTo>
                    <a:pt x="1369" y="602"/>
                  </a:lnTo>
                  <a:cubicBezTo>
                    <a:pt x="1369" y="250"/>
                    <a:pt x="1120" y="1"/>
                    <a:pt x="8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5"/>
            <p:cNvSpPr/>
            <p:nvPr/>
          </p:nvSpPr>
          <p:spPr>
            <a:xfrm>
              <a:off x="1567625" y="1505800"/>
              <a:ext cx="36300" cy="176750"/>
            </a:xfrm>
            <a:custGeom>
              <a:avLst/>
              <a:gdLst/>
              <a:ahLst/>
              <a:cxnLst/>
              <a:rect l="l" t="t" r="r" b="b"/>
              <a:pathLst>
                <a:path w="1452" h="7070" extrusionOk="0">
                  <a:moveTo>
                    <a:pt x="601" y="1"/>
                  </a:moveTo>
                  <a:cubicBezTo>
                    <a:pt x="249" y="1"/>
                    <a:pt x="0" y="250"/>
                    <a:pt x="0" y="602"/>
                  </a:cubicBezTo>
                  <a:lnTo>
                    <a:pt x="0" y="6468"/>
                  </a:lnTo>
                  <a:cubicBezTo>
                    <a:pt x="0" y="6821"/>
                    <a:pt x="249" y="7070"/>
                    <a:pt x="601" y="7070"/>
                  </a:cubicBezTo>
                  <a:cubicBezTo>
                    <a:pt x="850" y="7070"/>
                    <a:pt x="1119" y="6821"/>
                    <a:pt x="1119" y="6468"/>
                  </a:cubicBezTo>
                  <a:lnTo>
                    <a:pt x="1119" y="5432"/>
                  </a:lnTo>
                  <a:lnTo>
                    <a:pt x="1451" y="5432"/>
                  </a:lnTo>
                  <a:lnTo>
                    <a:pt x="1451" y="4997"/>
                  </a:lnTo>
                  <a:lnTo>
                    <a:pt x="1451" y="4831"/>
                  </a:lnTo>
                  <a:lnTo>
                    <a:pt x="1119" y="4831"/>
                  </a:lnTo>
                  <a:lnTo>
                    <a:pt x="1119" y="3629"/>
                  </a:lnTo>
                  <a:lnTo>
                    <a:pt x="1368" y="3629"/>
                  </a:lnTo>
                  <a:lnTo>
                    <a:pt x="1368" y="3546"/>
                  </a:lnTo>
                  <a:lnTo>
                    <a:pt x="1368" y="2592"/>
                  </a:lnTo>
                  <a:lnTo>
                    <a:pt x="1119" y="2592"/>
                  </a:lnTo>
                  <a:lnTo>
                    <a:pt x="1119" y="2157"/>
                  </a:lnTo>
                  <a:lnTo>
                    <a:pt x="1451" y="2157"/>
                  </a:lnTo>
                  <a:lnTo>
                    <a:pt x="1451" y="2074"/>
                  </a:lnTo>
                  <a:lnTo>
                    <a:pt x="1451" y="1639"/>
                  </a:lnTo>
                  <a:lnTo>
                    <a:pt x="1119" y="1639"/>
                  </a:lnTo>
                  <a:lnTo>
                    <a:pt x="1119" y="602"/>
                  </a:lnTo>
                  <a:cubicBezTo>
                    <a:pt x="1119" y="250"/>
                    <a:pt x="850" y="1"/>
                    <a:pt x="60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5"/>
            <p:cNvSpPr/>
            <p:nvPr/>
          </p:nvSpPr>
          <p:spPr>
            <a:xfrm>
              <a:off x="1679550" y="1572675"/>
              <a:ext cx="23875" cy="43025"/>
            </a:xfrm>
            <a:custGeom>
              <a:avLst/>
              <a:gdLst/>
              <a:ahLst/>
              <a:cxnLst/>
              <a:rect l="l" t="t" r="r" b="b"/>
              <a:pathLst>
                <a:path w="955" h="1721" extrusionOk="0">
                  <a:moveTo>
                    <a:pt x="187" y="0"/>
                  </a:moveTo>
                  <a:lnTo>
                    <a:pt x="187" y="83"/>
                  </a:lnTo>
                  <a:lnTo>
                    <a:pt x="187" y="166"/>
                  </a:lnTo>
                  <a:lnTo>
                    <a:pt x="788" y="166"/>
                  </a:lnTo>
                  <a:lnTo>
                    <a:pt x="788" y="435"/>
                  </a:lnTo>
                  <a:lnTo>
                    <a:pt x="187" y="435"/>
                  </a:lnTo>
                  <a:cubicBezTo>
                    <a:pt x="83" y="601"/>
                    <a:pt x="83" y="767"/>
                    <a:pt x="1" y="954"/>
                  </a:cubicBezTo>
                  <a:lnTo>
                    <a:pt x="602" y="954"/>
                  </a:lnTo>
                  <a:cubicBezTo>
                    <a:pt x="705" y="767"/>
                    <a:pt x="705" y="684"/>
                    <a:pt x="788" y="518"/>
                  </a:cubicBezTo>
                  <a:lnTo>
                    <a:pt x="788" y="601"/>
                  </a:lnTo>
                  <a:lnTo>
                    <a:pt x="788" y="871"/>
                  </a:lnTo>
                  <a:cubicBezTo>
                    <a:pt x="788" y="871"/>
                    <a:pt x="705" y="871"/>
                    <a:pt x="705" y="954"/>
                  </a:cubicBezTo>
                  <a:lnTo>
                    <a:pt x="788" y="954"/>
                  </a:lnTo>
                  <a:lnTo>
                    <a:pt x="788" y="1472"/>
                  </a:lnTo>
                  <a:lnTo>
                    <a:pt x="436" y="1472"/>
                  </a:lnTo>
                  <a:cubicBezTo>
                    <a:pt x="436" y="1555"/>
                    <a:pt x="353" y="1638"/>
                    <a:pt x="270" y="1721"/>
                  </a:cubicBezTo>
                  <a:lnTo>
                    <a:pt x="788" y="1721"/>
                  </a:lnTo>
                  <a:cubicBezTo>
                    <a:pt x="954" y="1389"/>
                    <a:pt x="954" y="1119"/>
                    <a:pt x="954" y="871"/>
                  </a:cubicBezTo>
                  <a:cubicBezTo>
                    <a:pt x="954" y="601"/>
                    <a:pt x="954" y="352"/>
                    <a:pt x="78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5"/>
            <p:cNvSpPr/>
            <p:nvPr/>
          </p:nvSpPr>
          <p:spPr>
            <a:xfrm>
              <a:off x="1658300" y="1583550"/>
              <a:ext cx="21275" cy="12975"/>
            </a:xfrm>
            <a:custGeom>
              <a:avLst/>
              <a:gdLst/>
              <a:ahLst/>
              <a:cxnLst/>
              <a:rect l="l" t="t" r="r" b="b"/>
              <a:pathLst>
                <a:path w="851" h="519" extrusionOk="0">
                  <a:moveTo>
                    <a:pt x="166" y="0"/>
                  </a:moveTo>
                  <a:lnTo>
                    <a:pt x="84" y="83"/>
                  </a:lnTo>
                  <a:cubicBezTo>
                    <a:pt x="84" y="166"/>
                    <a:pt x="1" y="332"/>
                    <a:pt x="1" y="519"/>
                  </a:cubicBezTo>
                  <a:lnTo>
                    <a:pt x="602" y="519"/>
                  </a:lnTo>
                  <a:lnTo>
                    <a:pt x="685" y="436"/>
                  </a:lnTo>
                  <a:lnTo>
                    <a:pt x="851"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5"/>
            <p:cNvSpPr/>
            <p:nvPr/>
          </p:nvSpPr>
          <p:spPr>
            <a:xfrm>
              <a:off x="1642750" y="1572675"/>
              <a:ext cx="21800" cy="4150"/>
            </a:xfrm>
            <a:custGeom>
              <a:avLst/>
              <a:gdLst/>
              <a:ahLst/>
              <a:cxnLst/>
              <a:rect l="l" t="t" r="r" b="b"/>
              <a:pathLst>
                <a:path w="872" h="166" extrusionOk="0">
                  <a:moveTo>
                    <a:pt x="1" y="0"/>
                  </a:moveTo>
                  <a:lnTo>
                    <a:pt x="1" y="83"/>
                  </a:lnTo>
                  <a:lnTo>
                    <a:pt x="1" y="166"/>
                  </a:lnTo>
                  <a:lnTo>
                    <a:pt x="788" y="166"/>
                  </a:lnTo>
                  <a:cubicBezTo>
                    <a:pt x="788" y="83"/>
                    <a:pt x="788"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5"/>
            <p:cNvSpPr/>
            <p:nvPr/>
          </p:nvSpPr>
          <p:spPr>
            <a:xfrm>
              <a:off x="1638600" y="1583550"/>
              <a:ext cx="21800" cy="12975"/>
            </a:xfrm>
            <a:custGeom>
              <a:avLst/>
              <a:gdLst/>
              <a:ahLst/>
              <a:cxnLst/>
              <a:rect l="l" t="t" r="r" b="b"/>
              <a:pathLst>
                <a:path w="872" h="519" extrusionOk="0">
                  <a:moveTo>
                    <a:pt x="167" y="0"/>
                  </a:moveTo>
                  <a:cubicBezTo>
                    <a:pt x="84" y="166"/>
                    <a:pt x="1" y="332"/>
                    <a:pt x="1" y="519"/>
                  </a:cubicBezTo>
                  <a:lnTo>
                    <a:pt x="602" y="519"/>
                  </a:lnTo>
                  <a:cubicBezTo>
                    <a:pt x="685" y="332"/>
                    <a:pt x="789" y="166"/>
                    <a:pt x="87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5"/>
            <p:cNvSpPr/>
            <p:nvPr/>
          </p:nvSpPr>
          <p:spPr>
            <a:xfrm>
              <a:off x="1662450" y="1572675"/>
              <a:ext cx="21800" cy="4150"/>
            </a:xfrm>
            <a:custGeom>
              <a:avLst/>
              <a:gdLst/>
              <a:ahLst/>
              <a:cxnLst/>
              <a:rect l="l" t="t" r="r" b="b"/>
              <a:pathLst>
                <a:path w="872" h="166" extrusionOk="0">
                  <a:moveTo>
                    <a:pt x="83" y="0"/>
                  </a:moveTo>
                  <a:lnTo>
                    <a:pt x="83" y="83"/>
                  </a:lnTo>
                  <a:lnTo>
                    <a:pt x="0" y="166"/>
                  </a:lnTo>
                  <a:lnTo>
                    <a:pt x="767" y="166"/>
                  </a:lnTo>
                  <a:lnTo>
                    <a:pt x="871"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5"/>
            <p:cNvSpPr/>
            <p:nvPr/>
          </p:nvSpPr>
          <p:spPr>
            <a:xfrm>
              <a:off x="1666600" y="1609450"/>
              <a:ext cx="21775" cy="6250"/>
            </a:xfrm>
            <a:custGeom>
              <a:avLst/>
              <a:gdLst/>
              <a:ahLst/>
              <a:cxnLst/>
              <a:rect l="l" t="t" r="r" b="b"/>
              <a:pathLst>
                <a:path w="871" h="250" extrusionOk="0">
                  <a:moveTo>
                    <a:pt x="187" y="1"/>
                  </a:moveTo>
                  <a:cubicBezTo>
                    <a:pt x="83" y="84"/>
                    <a:pt x="83" y="167"/>
                    <a:pt x="0" y="250"/>
                  </a:cubicBezTo>
                  <a:lnTo>
                    <a:pt x="788" y="250"/>
                  </a:lnTo>
                  <a:lnTo>
                    <a:pt x="788" y="167"/>
                  </a:lnTo>
                  <a:cubicBezTo>
                    <a:pt x="788" y="167"/>
                    <a:pt x="871" y="84"/>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5"/>
            <p:cNvSpPr/>
            <p:nvPr/>
          </p:nvSpPr>
          <p:spPr>
            <a:xfrm>
              <a:off x="1645350" y="1609450"/>
              <a:ext cx="23350" cy="6250"/>
            </a:xfrm>
            <a:custGeom>
              <a:avLst/>
              <a:gdLst/>
              <a:ahLst/>
              <a:cxnLst/>
              <a:rect l="l" t="t" r="r" b="b"/>
              <a:pathLst>
                <a:path w="934" h="250" extrusionOk="0">
                  <a:moveTo>
                    <a:pt x="166" y="1"/>
                  </a:moveTo>
                  <a:cubicBezTo>
                    <a:pt x="166" y="84"/>
                    <a:pt x="83" y="167"/>
                    <a:pt x="0" y="250"/>
                  </a:cubicBezTo>
                  <a:lnTo>
                    <a:pt x="850" y="250"/>
                  </a:lnTo>
                  <a:lnTo>
                    <a:pt x="767" y="167"/>
                  </a:lnTo>
                  <a:lnTo>
                    <a:pt x="933"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5"/>
            <p:cNvSpPr/>
            <p:nvPr/>
          </p:nvSpPr>
          <p:spPr>
            <a:xfrm>
              <a:off x="1627725" y="1609450"/>
              <a:ext cx="19725" cy="6250"/>
            </a:xfrm>
            <a:custGeom>
              <a:avLst/>
              <a:gdLst/>
              <a:ahLst/>
              <a:cxnLst/>
              <a:rect l="l" t="t" r="r" b="b"/>
              <a:pathLst>
                <a:path w="789" h="250" extrusionOk="0">
                  <a:moveTo>
                    <a:pt x="84" y="1"/>
                  </a:moveTo>
                  <a:lnTo>
                    <a:pt x="1" y="84"/>
                  </a:lnTo>
                  <a:lnTo>
                    <a:pt x="1" y="250"/>
                  </a:lnTo>
                  <a:lnTo>
                    <a:pt x="705" y="250"/>
                  </a:lnTo>
                  <a:lnTo>
                    <a:pt x="705" y="167"/>
                  </a:lnTo>
                  <a:cubicBezTo>
                    <a:pt x="705" y="167"/>
                    <a:pt x="788" y="84"/>
                    <a:pt x="78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5"/>
            <p:cNvSpPr/>
            <p:nvPr/>
          </p:nvSpPr>
          <p:spPr>
            <a:xfrm>
              <a:off x="1627725" y="1583550"/>
              <a:ext cx="10900" cy="12975"/>
            </a:xfrm>
            <a:custGeom>
              <a:avLst/>
              <a:gdLst/>
              <a:ahLst/>
              <a:cxnLst/>
              <a:rect l="l" t="t" r="r" b="b"/>
              <a:pathLst>
                <a:path w="436" h="519" extrusionOk="0">
                  <a:moveTo>
                    <a:pt x="1" y="0"/>
                  </a:moveTo>
                  <a:lnTo>
                    <a:pt x="1" y="436"/>
                  </a:lnTo>
                  <a:lnTo>
                    <a:pt x="1" y="519"/>
                  </a:lnTo>
                  <a:lnTo>
                    <a:pt x="187" y="519"/>
                  </a:lnTo>
                  <a:lnTo>
                    <a:pt x="270" y="436"/>
                  </a:lnTo>
                  <a:lnTo>
                    <a:pt x="436"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5"/>
            <p:cNvSpPr/>
            <p:nvPr/>
          </p:nvSpPr>
          <p:spPr>
            <a:xfrm>
              <a:off x="1627725" y="1572675"/>
              <a:ext cx="15050" cy="4150"/>
            </a:xfrm>
            <a:custGeom>
              <a:avLst/>
              <a:gdLst/>
              <a:ahLst/>
              <a:cxnLst/>
              <a:rect l="l" t="t" r="r" b="b"/>
              <a:pathLst>
                <a:path w="602" h="166" extrusionOk="0">
                  <a:moveTo>
                    <a:pt x="1" y="0"/>
                  </a:moveTo>
                  <a:lnTo>
                    <a:pt x="1" y="166"/>
                  </a:lnTo>
                  <a:lnTo>
                    <a:pt x="519" y="166"/>
                  </a:lnTo>
                  <a:lnTo>
                    <a:pt x="60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5"/>
            <p:cNvSpPr/>
            <p:nvPr/>
          </p:nvSpPr>
          <p:spPr>
            <a:xfrm>
              <a:off x="1606475" y="1659200"/>
              <a:ext cx="17125" cy="6250"/>
            </a:xfrm>
            <a:custGeom>
              <a:avLst/>
              <a:gdLst/>
              <a:ahLst/>
              <a:cxnLst/>
              <a:rect l="l" t="t" r="r" b="b"/>
              <a:pathLst>
                <a:path w="685" h="250" extrusionOk="0">
                  <a:moveTo>
                    <a:pt x="1" y="1"/>
                  </a:moveTo>
                  <a:lnTo>
                    <a:pt x="1" y="250"/>
                  </a:lnTo>
                  <a:lnTo>
                    <a:pt x="685" y="250"/>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5"/>
            <p:cNvSpPr/>
            <p:nvPr/>
          </p:nvSpPr>
          <p:spPr>
            <a:xfrm>
              <a:off x="1606475" y="1630700"/>
              <a:ext cx="17125" cy="17650"/>
            </a:xfrm>
            <a:custGeom>
              <a:avLst/>
              <a:gdLst/>
              <a:ahLst/>
              <a:cxnLst/>
              <a:rect l="l" t="t" r="r" b="b"/>
              <a:pathLst>
                <a:path w="685" h="706" extrusionOk="0">
                  <a:moveTo>
                    <a:pt x="1" y="1"/>
                  </a:moveTo>
                  <a:lnTo>
                    <a:pt x="1" y="705"/>
                  </a:lnTo>
                  <a:lnTo>
                    <a:pt x="685" y="705"/>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5"/>
            <p:cNvSpPr/>
            <p:nvPr/>
          </p:nvSpPr>
          <p:spPr>
            <a:xfrm>
              <a:off x="1606475" y="1613600"/>
              <a:ext cx="17125" cy="10900"/>
            </a:xfrm>
            <a:custGeom>
              <a:avLst/>
              <a:gdLst/>
              <a:ahLst/>
              <a:cxnLst/>
              <a:rect l="l" t="t" r="r" b="b"/>
              <a:pathLst>
                <a:path w="685" h="436" extrusionOk="0">
                  <a:moveTo>
                    <a:pt x="1" y="1"/>
                  </a:moveTo>
                  <a:lnTo>
                    <a:pt x="1" y="436"/>
                  </a:lnTo>
                  <a:lnTo>
                    <a:pt x="685" y="436"/>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5"/>
            <p:cNvSpPr/>
            <p:nvPr/>
          </p:nvSpPr>
          <p:spPr>
            <a:xfrm>
              <a:off x="1606475" y="1581475"/>
              <a:ext cx="17125" cy="23350"/>
            </a:xfrm>
            <a:custGeom>
              <a:avLst/>
              <a:gdLst/>
              <a:ahLst/>
              <a:cxnLst/>
              <a:rect l="l" t="t" r="r" b="b"/>
              <a:pathLst>
                <a:path w="685" h="934" extrusionOk="0">
                  <a:moveTo>
                    <a:pt x="1" y="0"/>
                  </a:moveTo>
                  <a:lnTo>
                    <a:pt x="1" y="519"/>
                  </a:lnTo>
                  <a:lnTo>
                    <a:pt x="1" y="933"/>
                  </a:lnTo>
                  <a:lnTo>
                    <a:pt x="685" y="933"/>
                  </a:lnTo>
                  <a:lnTo>
                    <a:pt x="685" y="519"/>
                  </a:lnTo>
                  <a:lnTo>
                    <a:pt x="685"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5"/>
            <p:cNvSpPr/>
            <p:nvPr/>
          </p:nvSpPr>
          <p:spPr>
            <a:xfrm>
              <a:off x="1606475" y="1559700"/>
              <a:ext cx="17125" cy="8850"/>
            </a:xfrm>
            <a:custGeom>
              <a:avLst/>
              <a:gdLst/>
              <a:ahLst/>
              <a:cxnLst/>
              <a:rect l="l" t="t" r="r" b="b"/>
              <a:pathLst>
                <a:path w="685" h="354" extrusionOk="0">
                  <a:moveTo>
                    <a:pt x="1" y="1"/>
                  </a:moveTo>
                  <a:lnTo>
                    <a:pt x="1" y="353"/>
                  </a:lnTo>
                  <a:lnTo>
                    <a:pt x="685" y="353"/>
                  </a:lnTo>
                  <a:lnTo>
                    <a:pt x="68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5"/>
            <p:cNvSpPr/>
            <p:nvPr/>
          </p:nvSpPr>
          <p:spPr>
            <a:xfrm>
              <a:off x="1606475" y="1531725"/>
              <a:ext cx="17125" cy="21275"/>
            </a:xfrm>
            <a:custGeom>
              <a:avLst/>
              <a:gdLst/>
              <a:ahLst/>
              <a:cxnLst/>
              <a:rect l="l" t="t" r="r" b="b"/>
              <a:pathLst>
                <a:path w="685" h="851" extrusionOk="0">
                  <a:moveTo>
                    <a:pt x="1" y="0"/>
                  </a:moveTo>
                  <a:lnTo>
                    <a:pt x="1" y="850"/>
                  </a:lnTo>
                  <a:lnTo>
                    <a:pt x="685" y="850"/>
                  </a:lnTo>
                  <a:lnTo>
                    <a:pt x="685"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5"/>
            <p:cNvSpPr/>
            <p:nvPr/>
          </p:nvSpPr>
          <p:spPr>
            <a:xfrm>
              <a:off x="1606475" y="1522925"/>
              <a:ext cx="17125" cy="2075"/>
            </a:xfrm>
            <a:custGeom>
              <a:avLst/>
              <a:gdLst/>
              <a:ahLst/>
              <a:cxnLst/>
              <a:rect l="l" t="t" r="r" b="b"/>
              <a:pathLst>
                <a:path w="685" h="83" extrusionOk="0">
                  <a:moveTo>
                    <a:pt x="1" y="0"/>
                  </a:moveTo>
                  <a:lnTo>
                    <a:pt x="1" y="83"/>
                  </a:lnTo>
                  <a:lnTo>
                    <a:pt x="685" y="83"/>
                  </a:lnTo>
                  <a:lnTo>
                    <a:pt x="685"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5"/>
            <p:cNvSpPr/>
            <p:nvPr/>
          </p:nvSpPr>
          <p:spPr>
            <a:xfrm>
              <a:off x="949900" y="1559700"/>
              <a:ext cx="17125" cy="8850"/>
            </a:xfrm>
            <a:custGeom>
              <a:avLst/>
              <a:gdLst/>
              <a:ahLst/>
              <a:cxnLst/>
              <a:rect l="l" t="t" r="r" b="b"/>
              <a:pathLst>
                <a:path w="685" h="354" extrusionOk="0">
                  <a:moveTo>
                    <a:pt x="0" y="1"/>
                  </a:moveTo>
                  <a:lnTo>
                    <a:pt x="0" y="353"/>
                  </a:lnTo>
                  <a:lnTo>
                    <a:pt x="684" y="353"/>
                  </a:lnTo>
                  <a:lnTo>
                    <a:pt x="684"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5"/>
            <p:cNvSpPr/>
            <p:nvPr/>
          </p:nvSpPr>
          <p:spPr>
            <a:xfrm>
              <a:off x="949900" y="1581475"/>
              <a:ext cx="17125" cy="23350"/>
            </a:xfrm>
            <a:custGeom>
              <a:avLst/>
              <a:gdLst/>
              <a:ahLst/>
              <a:cxnLst/>
              <a:rect l="l" t="t" r="r" b="b"/>
              <a:pathLst>
                <a:path w="685" h="934" extrusionOk="0">
                  <a:moveTo>
                    <a:pt x="0" y="0"/>
                  </a:moveTo>
                  <a:lnTo>
                    <a:pt x="0" y="519"/>
                  </a:lnTo>
                  <a:lnTo>
                    <a:pt x="0" y="933"/>
                  </a:lnTo>
                  <a:lnTo>
                    <a:pt x="684" y="933"/>
                  </a:lnTo>
                  <a:lnTo>
                    <a:pt x="684" y="519"/>
                  </a:lnTo>
                  <a:lnTo>
                    <a:pt x="68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5"/>
            <p:cNvSpPr/>
            <p:nvPr/>
          </p:nvSpPr>
          <p:spPr>
            <a:xfrm>
              <a:off x="949900" y="1613600"/>
              <a:ext cx="17125" cy="10900"/>
            </a:xfrm>
            <a:custGeom>
              <a:avLst/>
              <a:gdLst/>
              <a:ahLst/>
              <a:cxnLst/>
              <a:rect l="l" t="t" r="r" b="b"/>
              <a:pathLst>
                <a:path w="685" h="436" extrusionOk="0">
                  <a:moveTo>
                    <a:pt x="0" y="1"/>
                  </a:moveTo>
                  <a:lnTo>
                    <a:pt x="0" y="436"/>
                  </a:lnTo>
                  <a:lnTo>
                    <a:pt x="684" y="436"/>
                  </a:lnTo>
                  <a:lnTo>
                    <a:pt x="684"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5"/>
            <p:cNvSpPr/>
            <p:nvPr/>
          </p:nvSpPr>
          <p:spPr>
            <a:xfrm>
              <a:off x="949900" y="1531725"/>
              <a:ext cx="17125" cy="21275"/>
            </a:xfrm>
            <a:custGeom>
              <a:avLst/>
              <a:gdLst/>
              <a:ahLst/>
              <a:cxnLst/>
              <a:rect l="l" t="t" r="r" b="b"/>
              <a:pathLst>
                <a:path w="685" h="851" extrusionOk="0">
                  <a:moveTo>
                    <a:pt x="0" y="0"/>
                  </a:moveTo>
                  <a:lnTo>
                    <a:pt x="0" y="850"/>
                  </a:lnTo>
                  <a:lnTo>
                    <a:pt x="684" y="850"/>
                  </a:lnTo>
                  <a:lnTo>
                    <a:pt x="68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5"/>
            <p:cNvSpPr/>
            <p:nvPr/>
          </p:nvSpPr>
          <p:spPr>
            <a:xfrm>
              <a:off x="949900" y="1659200"/>
              <a:ext cx="17125" cy="6250"/>
            </a:xfrm>
            <a:custGeom>
              <a:avLst/>
              <a:gdLst/>
              <a:ahLst/>
              <a:cxnLst/>
              <a:rect l="l" t="t" r="r" b="b"/>
              <a:pathLst>
                <a:path w="685" h="250" extrusionOk="0">
                  <a:moveTo>
                    <a:pt x="0" y="1"/>
                  </a:moveTo>
                  <a:lnTo>
                    <a:pt x="0" y="250"/>
                  </a:lnTo>
                  <a:lnTo>
                    <a:pt x="684" y="250"/>
                  </a:lnTo>
                  <a:lnTo>
                    <a:pt x="684"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5"/>
            <p:cNvSpPr/>
            <p:nvPr/>
          </p:nvSpPr>
          <p:spPr>
            <a:xfrm>
              <a:off x="949900" y="1630700"/>
              <a:ext cx="17125" cy="17650"/>
            </a:xfrm>
            <a:custGeom>
              <a:avLst/>
              <a:gdLst/>
              <a:ahLst/>
              <a:cxnLst/>
              <a:rect l="l" t="t" r="r" b="b"/>
              <a:pathLst>
                <a:path w="685" h="706" extrusionOk="0">
                  <a:moveTo>
                    <a:pt x="0" y="1"/>
                  </a:moveTo>
                  <a:lnTo>
                    <a:pt x="0" y="705"/>
                  </a:lnTo>
                  <a:lnTo>
                    <a:pt x="684" y="705"/>
                  </a:lnTo>
                  <a:lnTo>
                    <a:pt x="684"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5"/>
            <p:cNvSpPr/>
            <p:nvPr/>
          </p:nvSpPr>
          <p:spPr>
            <a:xfrm>
              <a:off x="949900" y="1522925"/>
              <a:ext cx="17125" cy="2075"/>
            </a:xfrm>
            <a:custGeom>
              <a:avLst/>
              <a:gdLst/>
              <a:ahLst/>
              <a:cxnLst/>
              <a:rect l="l" t="t" r="r" b="b"/>
              <a:pathLst>
                <a:path w="685" h="83" extrusionOk="0">
                  <a:moveTo>
                    <a:pt x="0" y="0"/>
                  </a:moveTo>
                  <a:lnTo>
                    <a:pt x="0" y="83"/>
                  </a:lnTo>
                  <a:lnTo>
                    <a:pt x="684" y="83"/>
                  </a:lnTo>
                  <a:lnTo>
                    <a:pt x="68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55"/>
          <p:cNvGrpSpPr/>
          <p:nvPr/>
        </p:nvGrpSpPr>
        <p:grpSpPr>
          <a:xfrm>
            <a:off x="6666420" y="3590428"/>
            <a:ext cx="1898912" cy="1102899"/>
            <a:chOff x="2610275" y="2239625"/>
            <a:chExt cx="885150" cy="514100"/>
          </a:xfrm>
        </p:grpSpPr>
        <p:sp>
          <p:nvSpPr>
            <p:cNvPr id="1542" name="Google Shape;1542;p55"/>
            <p:cNvSpPr/>
            <p:nvPr/>
          </p:nvSpPr>
          <p:spPr>
            <a:xfrm>
              <a:off x="2610275" y="2239625"/>
              <a:ext cx="885150" cy="514100"/>
            </a:xfrm>
            <a:custGeom>
              <a:avLst/>
              <a:gdLst/>
              <a:ahLst/>
              <a:cxnLst/>
              <a:rect l="l" t="t" r="r" b="b"/>
              <a:pathLst>
                <a:path w="35406" h="20564" extrusionOk="0">
                  <a:moveTo>
                    <a:pt x="30327" y="0"/>
                  </a:moveTo>
                  <a:cubicBezTo>
                    <a:pt x="27736" y="0"/>
                    <a:pt x="24959" y="1223"/>
                    <a:pt x="24357" y="1472"/>
                  </a:cubicBezTo>
                  <a:lnTo>
                    <a:pt x="5453" y="5369"/>
                  </a:lnTo>
                  <a:cubicBezTo>
                    <a:pt x="4831" y="5452"/>
                    <a:pt x="2758" y="5618"/>
                    <a:pt x="1390" y="6571"/>
                  </a:cubicBezTo>
                  <a:lnTo>
                    <a:pt x="519" y="7608"/>
                  </a:lnTo>
                  <a:lnTo>
                    <a:pt x="353" y="7774"/>
                  </a:lnTo>
                  <a:cubicBezTo>
                    <a:pt x="84" y="8292"/>
                    <a:pt x="1" y="8810"/>
                    <a:pt x="84" y="9515"/>
                  </a:cubicBezTo>
                  <a:cubicBezTo>
                    <a:pt x="1" y="10116"/>
                    <a:pt x="84" y="10717"/>
                    <a:pt x="436" y="11318"/>
                  </a:cubicBezTo>
                  <a:cubicBezTo>
                    <a:pt x="1120" y="13060"/>
                    <a:pt x="2509" y="14262"/>
                    <a:pt x="4582" y="14946"/>
                  </a:cubicBezTo>
                  <a:cubicBezTo>
                    <a:pt x="5100" y="15547"/>
                    <a:pt x="5867" y="15900"/>
                    <a:pt x="6655" y="15900"/>
                  </a:cubicBezTo>
                  <a:cubicBezTo>
                    <a:pt x="7090" y="15900"/>
                    <a:pt x="7525" y="15817"/>
                    <a:pt x="7857" y="15651"/>
                  </a:cubicBezTo>
                  <a:cubicBezTo>
                    <a:pt x="8811" y="15900"/>
                    <a:pt x="9329" y="16252"/>
                    <a:pt x="9598" y="16418"/>
                  </a:cubicBezTo>
                  <a:cubicBezTo>
                    <a:pt x="9495" y="16501"/>
                    <a:pt x="9495" y="16501"/>
                    <a:pt x="9495" y="16584"/>
                  </a:cubicBezTo>
                  <a:cubicBezTo>
                    <a:pt x="9495" y="17102"/>
                    <a:pt x="9598" y="17724"/>
                    <a:pt x="9764" y="18242"/>
                  </a:cubicBezTo>
                  <a:cubicBezTo>
                    <a:pt x="9847" y="18491"/>
                    <a:pt x="10013" y="18760"/>
                    <a:pt x="10117" y="18926"/>
                  </a:cubicBezTo>
                  <a:cubicBezTo>
                    <a:pt x="10200" y="19009"/>
                    <a:pt x="10200" y="19009"/>
                    <a:pt x="10200" y="19092"/>
                  </a:cubicBezTo>
                  <a:cubicBezTo>
                    <a:pt x="10282" y="19092"/>
                    <a:pt x="10282" y="19175"/>
                    <a:pt x="10365" y="19278"/>
                  </a:cubicBezTo>
                  <a:cubicBezTo>
                    <a:pt x="10448" y="19361"/>
                    <a:pt x="10531" y="19527"/>
                    <a:pt x="10635" y="19610"/>
                  </a:cubicBezTo>
                  <a:lnTo>
                    <a:pt x="10884" y="19879"/>
                  </a:lnTo>
                  <a:lnTo>
                    <a:pt x="11049" y="19962"/>
                  </a:lnTo>
                  <a:lnTo>
                    <a:pt x="11153" y="20045"/>
                  </a:lnTo>
                  <a:cubicBezTo>
                    <a:pt x="11671" y="20398"/>
                    <a:pt x="12272" y="20564"/>
                    <a:pt x="12956" y="20564"/>
                  </a:cubicBezTo>
                  <a:cubicBezTo>
                    <a:pt x="13827" y="20564"/>
                    <a:pt x="14594" y="20211"/>
                    <a:pt x="15299" y="19610"/>
                  </a:cubicBezTo>
                  <a:cubicBezTo>
                    <a:pt x="15900" y="19009"/>
                    <a:pt x="16232" y="18242"/>
                    <a:pt x="16232" y="17371"/>
                  </a:cubicBezTo>
                  <a:cubicBezTo>
                    <a:pt x="16232" y="16687"/>
                    <a:pt x="16066" y="16065"/>
                    <a:pt x="15713" y="15547"/>
                  </a:cubicBezTo>
                  <a:cubicBezTo>
                    <a:pt x="15713" y="15464"/>
                    <a:pt x="15631" y="15381"/>
                    <a:pt x="15631" y="15298"/>
                  </a:cubicBezTo>
                  <a:cubicBezTo>
                    <a:pt x="15465" y="15029"/>
                    <a:pt x="15382" y="14863"/>
                    <a:pt x="15195" y="14697"/>
                  </a:cubicBezTo>
                  <a:cubicBezTo>
                    <a:pt x="19092" y="13744"/>
                    <a:pt x="25560" y="11920"/>
                    <a:pt x="28939" y="10717"/>
                  </a:cubicBezTo>
                  <a:cubicBezTo>
                    <a:pt x="28939" y="11153"/>
                    <a:pt x="29104" y="11588"/>
                    <a:pt x="29374" y="12023"/>
                  </a:cubicBezTo>
                  <a:cubicBezTo>
                    <a:pt x="29374" y="12106"/>
                    <a:pt x="29540" y="12272"/>
                    <a:pt x="29540" y="12355"/>
                  </a:cubicBezTo>
                  <a:cubicBezTo>
                    <a:pt x="29706" y="12624"/>
                    <a:pt x="29809" y="12790"/>
                    <a:pt x="29975" y="12956"/>
                  </a:cubicBezTo>
                  <a:cubicBezTo>
                    <a:pt x="30058" y="13060"/>
                    <a:pt x="30141" y="13143"/>
                    <a:pt x="30327" y="13225"/>
                  </a:cubicBezTo>
                  <a:lnTo>
                    <a:pt x="31011" y="13578"/>
                  </a:lnTo>
                  <a:lnTo>
                    <a:pt x="31094" y="13661"/>
                  </a:lnTo>
                  <a:cubicBezTo>
                    <a:pt x="31447" y="13744"/>
                    <a:pt x="31696" y="13827"/>
                    <a:pt x="32048" y="13827"/>
                  </a:cubicBezTo>
                  <a:cubicBezTo>
                    <a:pt x="32919" y="13827"/>
                    <a:pt x="33603" y="13474"/>
                    <a:pt x="34204" y="12873"/>
                  </a:cubicBezTo>
                  <a:cubicBezTo>
                    <a:pt x="34722" y="12355"/>
                    <a:pt x="35074" y="11671"/>
                    <a:pt x="35074" y="10800"/>
                  </a:cubicBezTo>
                  <a:cubicBezTo>
                    <a:pt x="35074" y="10365"/>
                    <a:pt x="34991" y="9950"/>
                    <a:pt x="34805" y="9598"/>
                  </a:cubicBezTo>
                  <a:cubicBezTo>
                    <a:pt x="34722" y="9432"/>
                    <a:pt x="34722" y="9245"/>
                    <a:pt x="34639" y="9080"/>
                  </a:cubicBezTo>
                  <a:cubicBezTo>
                    <a:pt x="34473" y="8914"/>
                    <a:pt x="34370" y="8727"/>
                    <a:pt x="34204" y="8561"/>
                  </a:cubicBezTo>
                  <a:cubicBezTo>
                    <a:pt x="34038" y="8396"/>
                    <a:pt x="33768" y="8209"/>
                    <a:pt x="33520" y="8043"/>
                  </a:cubicBezTo>
                  <a:cubicBezTo>
                    <a:pt x="34805" y="6841"/>
                    <a:pt x="35406" y="5535"/>
                    <a:pt x="35323" y="4333"/>
                  </a:cubicBezTo>
                  <a:cubicBezTo>
                    <a:pt x="35406" y="3732"/>
                    <a:pt x="35240" y="3213"/>
                    <a:pt x="35074" y="2591"/>
                  </a:cubicBezTo>
                  <a:lnTo>
                    <a:pt x="34204" y="1472"/>
                  </a:lnTo>
                  <a:lnTo>
                    <a:pt x="34121" y="1389"/>
                  </a:lnTo>
                  <a:cubicBezTo>
                    <a:pt x="34038" y="1306"/>
                    <a:pt x="33851" y="1223"/>
                    <a:pt x="33768" y="1037"/>
                  </a:cubicBezTo>
                  <a:cubicBezTo>
                    <a:pt x="32919" y="353"/>
                    <a:pt x="31696" y="0"/>
                    <a:pt x="3032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5"/>
            <p:cNvSpPr/>
            <p:nvPr/>
          </p:nvSpPr>
          <p:spPr>
            <a:xfrm>
              <a:off x="2645000" y="2350000"/>
              <a:ext cx="820375" cy="369000"/>
            </a:xfrm>
            <a:custGeom>
              <a:avLst/>
              <a:gdLst/>
              <a:ahLst/>
              <a:cxnLst/>
              <a:rect l="l" t="t" r="r" b="b"/>
              <a:pathLst>
                <a:path w="32815" h="14760" extrusionOk="0">
                  <a:moveTo>
                    <a:pt x="30825" y="5100"/>
                  </a:moveTo>
                  <a:cubicBezTo>
                    <a:pt x="31177" y="5100"/>
                    <a:pt x="31426" y="5183"/>
                    <a:pt x="31695" y="5432"/>
                  </a:cubicBezTo>
                  <a:cubicBezTo>
                    <a:pt x="31944" y="5701"/>
                    <a:pt x="32131" y="6054"/>
                    <a:pt x="32131" y="6385"/>
                  </a:cubicBezTo>
                  <a:cubicBezTo>
                    <a:pt x="32131" y="6738"/>
                    <a:pt x="31944" y="7090"/>
                    <a:pt x="31695" y="7339"/>
                  </a:cubicBezTo>
                  <a:cubicBezTo>
                    <a:pt x="31426" y="7608"/>
                    <a:pt x="31094" y="7774"/>
                    <a:pt x="30659" y="7774"/>
                  </a:cubicBezTo>
                  <a:cubicBezTo>
                    <a:pt x="30307" y="7774"/>
                    <a:pt x="29975" y="7608"/>
                    <a:pt x="29788" y="7422"/>
                  </a:cubicBezTo>
                  <a:cubicBezTo>
                    <a:pt x="29540" y="7173"/>
                    <a:pt x="29353" y="6820"/>
                    <a:pt x="29353" y="6468"/>
                  </a:cubicBezTo>
                  <a:cubicBezTo>
                    <a:pt x="29353" y="6054"/>
                    <a:pt x="29540" y="5701"/>
                    <a:pt x="29788" y="5432"/>
                  </a:cubicBezTo>
                  <a:cubicBezTo>
                    <a:pt x="30058" y="5183"/>
                    <a:pt x="30389" y="5100"/>
                    <a:pt x="30825" y="5100"/>
                  </a:cubicBezTo>
                  <a:close/>
                  <a:moveTo>
                    <a:pt x="11650" y="11319"/>
                  </a:moveTo>
                  <a:cubicBezTo>
                    <a:pt x="12086" y="11319"/>
                    <a:pt x="12521" y="11485"/>
                    <a:pt x="12770" y="11754"/>
                  </a:cubicBezTo>
                  <a:cubicBezTo>
                    <a:pt x="13122" y="12086"/>
                    <a:pt x="13205" y="12438"/>
                    <a:pt x="13205" y="12873"/>
                  </a:cubicBezTo>
                  <a:cubicBezTo>
                    <a:pt x="13205" y="13309"/>
                    <a:pt x="13039" y="13723"/>
                    <a:pt x="12687" y="14076"/>
                  </a:cubicBezTo>
                  <a:cubicBezTo>
                    <a:pt x="12438" y="14428"/>
                    <a:pt x="12003" y="14594"/>
                    <a:pt x="11567" y="14594"/>
                  </a:cubicBezTo>
                  <a:cubicBezTo>
                    <a:pt x="11132" y="14594"/>
                    <a:pt x="10697" y="14428"/>
                    <a:pt x="10448" y="14076"/>
                  </a:cubicBezTo>
                  <a:cubicBezTo>
                    <a:pt x="10096" y="13827"/>
                    <a:pt x="9930" y="13392"/>
                    <a:pt x="10013" y="12956"/>
                  </a:cubicBezTo>
                  <a:cubicBezTo>
                    <a:pt x="10013" y="12521"/>
                    <a:pt x="10179" y="12086"/>
                    <a:pt x="10448" y="11754"/>
                  </a:cubicBezTo>
                  <a:cubicBezTo>
                    <a:pt x="10801" y="11485"/>
                    <a:pt x="11215" y="11319"/>
                    <a:pt x="11650" y="11319"/>
                  </a:cubicBezTo>
                  <a:close/>
                  <a:moveTo>
                    <a:pt x="32566" y="1"/>
                  </a:moveTo>
                  <a:lnTo>
                    <a:pt x="32566" y="1"/>
                  </a:lnTo>
                  <a:cubicBezTo>
                    <a:pt x="32462" y="353"/>
                    <a:pt x="32296" y="685"/>
                    <a:pt x="32131" y="1037"/>
                  </a:cubicBezTo>
                  <a:cubicBezTo>
                    <a:pt x="31944" y="1286"/>
                    <a:pt x="31695" y="1638"/>
                    <a:pt x="31426" y="1908"/>
                  </a:cubicBezTo>
                  <a:cubicBezTo>
                    <a:pt x="30825" y="2426"/>
                    <a:pt x="30224" y="2944"/>
                    <a:pt x="29622" y="3359"/>
                  </a:cubicBezTo>
                  <a:cubicBezTo>
                    <a:pt x="29270" y="3545"/>
                    <a:pt x="28938" y="3711"/>
                    <a:pt x="28586" y="3877"/>
                  </a:cubicBezTo>
                  <a:cubicBezTo>
                    <a:pt x="28234" y="4064"/>
                    <a:pt x="27902" y="4229"/>
                    <a:pt x="27550" y="4395"/>
                  </a:cubicBezTo>
                  <a:cubicBezTo>
                    <a:pt x="26762" y="4665"/>
                    <a:pt x="26078" y="4913"/>
                    <a:pt x="25394" y="5100"/>
                  </a:cubicBezTo>
                  <a:cubicBezTo>
                    <a:pt x="23922" y="5618"/>
                    <a:pt x="22450" y="6054"/>
                    <a:pt x="20978" y="6468"/>
                  </a:cubicBezTo>
                  <a:cubicBezTo>
                    <a:pt x="19507" y="6903"/>
                    <a:pt x="18056" y="7339"/>
                    <a:pt x="16584" y="7691"/>
                  </a:cubicBezTo>
                  <a:cubicBezTo>
                    <a:pt x="15112" y="8126"/>
                    <a:pt x="13557" y="8458"/>
                    <a:pt x="12086" y="8810"/>
                  </a:cubicBezTo>
                  <a:cubicBezTo>
                    <a:pt x="11733" y="8893"/>
                    <a:pt x="11402" y="8976"/>
                    <a:pt x="10966" y="9059"/>
                  </a:cubicBezTo>
                  <a:cubicBezTo>
                    <a:pt x="10614" y="9163"/>
                    <a:pt x="10179" y="9246"/>
                    <a:pt x="9847" y="9246"/>
                  </a:cubicBezTo>
                  <a:cubicBezTo>
                    <a:pt x="9059" y="9329"/>
                    <a:pt x="8292" y="9329"/>
                    <a:pt x="7505" y="9329"/>
                  </a:cubicBezTo>
                  <a:cubicBezTo>
                    <a:pt x="6738" y="9329"/>
                    <a:pt x="5950" y="9246"/>
                    <a:pt x="5183" y="9059"/>
                  </a:cubicBezTo>
                  <a:cubicBezTo>
                    <a:pt x="4478" y="8976"/>
                    <a:pt x="3711" y="8728"/>
                    <a:pt x="3027" y="8458"/>
                  </a:cubicBezTo>
                  <a:cubicBezTo>
                    <a:pt x="2322" y="8126"/>
                    <a:pt x="1638" y="7691"/>
                    <a:pt x="1120" y="7090"/>
                  </a:cubicBezTo>
                  <a:cubicBezTo>
                    <a:pt x="851" y="6820"/>
                    <a:pt x="602" y="6468"/>
                    <a:pt x="436" y="6136"/>
                  </a:cubicBezTo>
                  <a:cubicBezTo>
                    <a:pt x="249" y="5784"/>
                    <a:pt x="167" y="5432"/>
                    <a:pt x="84" y="5100"/>
                  </a:cubicBezTo>
                  <a:lnTo>
                    <a:pt x="84" y="5100"/>
                  </a:lnTo>
                  <a:cubicBezTo>
                    <a:pt x="1" y="5432"/>
                    <a:pt x="84" y="5867"/>
                    <a:pt x="249" y="6385"/>
                  </a:cubicBezTo>
                  <a:cubicBezTo>
                    <a:pt x="954" y="8023"/>
                    <a:pt x="2405" y="8893"/>
                    <a:pt x="4064" y="9329"/>
                  </a:cubicBezTo>
                  <a:cubicBezTo>
                    <a:pt x="4366" y="9886"/>
                    <a:pt x="4846" y="10146"/>
                    <a:pt x="5312" y="10146"/>
                  </a:cubicBezTo>
                  <a:cubicBezTo>
                    <a:pt x="5644" y="10146"/>
                    <a:pt x="5969" y="10014"/>
                    <a:pt x="6219" y="9764"/>
                  </a:cubicBezTo>
                  <a:lnTo>
                    <a:pt x="6551" y="9764"/>
                  </a:lnTo>
                  <a:cubicBezTo>
                    <a:pt x="9412" y="10718"/>
                    <a:pt x="9660" y="11650"/>
                    <a:pt x="9660" y="11650"/>
                  </a:cubicBezTo>
                  <a:cubicBezTo>
                    <a:pt x="9577" y="11837"/>
                    <a:pt x="9495" y="12086"/>
                    <a:pt x="9495" y="12272"/>
                  </a:cubicBezTo>
                  <a:cubicBezTo>
                    <a:pt x="9495" y="12604"/>
                    <a:pt x="9577" y="12956"/>
                    <a:pt x="9660" y="13309"/>
                  </a:cubicBezTo>
                  <a:cubicBezTo>
                    <a:pt x="9764" y="13475"/>
                    <a:pt x="9847" y="13640"/>
                    <a:pt x="9930" y="13827"/>
                  </a:cubicBezTo>
                  <a:cubicBezTo>
                    <a:pt x="9930" y="13910"/>
                    <a:pt x="10013" y="13910"/>
                    <a:pt x="10013" y="13993"/>
                  </a:cubicBezTo>
                  <a:lnTo>
                    <a:pt x="10096" y="13993"/>
                  </a:lnTo>
                  <a:lnTo>
                    <a:pt x="10096" y="14076"/>
                  </a:lnTo>
                  <a:cubicBezTo>
                    <a:pt x="10096" y="14159"/>
                    <a:pt x="10179" y="14159"/>
                    <a:pt x="10282" y="14241"/>
                  </a:cubicBezTo>
                  <a:cubicBezTo>
                    <a:pt x="10614" y="14594"/>
                    <a:pt x="11049" y="14760"/>
                    <a:pt x="11567" y="14760"/>
                  </a:cubicBezTo>
                  <a:cubicBezTo>
                    <a:pt x="12086" y="14760"/>
                    <a:pt x="12521" y="14594"/>
                    <a:pt x="12873" y="14241"/>
                  </a:cubicBezTo>
                  <a:cubicBezTo>
                    <a:pt x="13288" y="13910"/>
                    <a:pt x="13475" y="13392"/>
                    <a:pt x="13475" y="12873"/>
                  </a:cubicBezTo>
                  <a:cubicBezTo>
                    <a:pt x="13475" y="12521"/>
                    <a:pt x="13392" y="12169"/>
                    <a:pt x="13122" y="11837"/>
                  </a:cubicBezTo>
                  <a:cubicBezTo>
                    <a:pt x="13122" y="11754"/>
                    <a:pt x="13122" y="11650"/>
                    <a:pt x="13039" y="11567"/>
                  </a:cubicBezTo>
                  <a:cubicBezTo>
                    <a:pt x="12873" y="11319"/>
                    <a:pt x="12687" y="11132"/>
                    <a:pt x="12438" y="10883"/>
                  </a:cubicBezTo>
                  <a:cubicBezTo>
                    <a:pt x="12146" y="10647"/>
                    <a:pt x="11779" y="10532"/>
                    <a:pt x="11413" y="10532"/>
                  </a:cubicBezTo>
                  <a:cubicBezTo>
                    <a:pt x="11233" y="10532"/>
                    <a:pt x="11054" y="10559"/>
                    <a:pt x="10883" y="10614"/>
                  </a:cubicBezTo>
                  <a:lnTo>
                    <a:pt x="9930" y="9681"/>
                  </a:lnTo>
                  <a:cubicBezTo>
                    <a:pt x="10282" y="9681"/>
                    <a:pt x="10531" y="9681"/>
                    <a:pt x="10697" y="9577"/>
                  </a:cubicBezTo>
                  <a:cubicBezTo>
                    <a:pt x="12252" y="9329"/>
                    <a:pt x="23570" y="6302"/>
                    <a:pt x="27632" y="4830"/>
                  </a:cubicBezTo>
                  <a:cubicBezTo>
                    <a:pt x="28420" y="4913"/>
                    <a:pt x="29104" y="5432"/>
                    <a:pt x="29104" y="5432"/>
                  </a:cubicBezTo>
                  <a:cubicBezTo>
                    <a:pt x="29021" y="5618"/>
                    <a:pt x="28938" y="5784"/>
                    <a:pt x="28938" y="5950"/>
                  </a:cubicBezTo>
                  <a:cubicBezTo>
                    <a:pt x="28938" y="6302"/>
                    <a:pt x="29021" y="6655"/>
                    <a:pt x="29187" y="6903"/>
                  </a:cubicBezTo>
                  <a:cubicBezTo>
                    <a:pt x="29187" y="7090"/>
                    <a:pt x="29270" y="7173"/>
                    <a:pt x="29353" y="7256"/>
                  </a:cubicBezTo>
                  <a:cubicBezTo>
                    <a:pt x="29457" y="7339"/>
                    <a:pt x="29540" y="7422"/>
                    <a:pt x="29622" y="7608"/>
                  </a:cubicBezTo>
                  <a:cubicBezTo>
                    <a:pt x="29622" y="7608"/>
                    <a:pt x="29705" y="7691"/>
                    <a:pt x="29788" y="7691"/>
                  </a:cubicBezTo>
                  <a:lnTo>
                    <a:pt x="29788" y="7774"/>
                  </a:lnTo>
                  <a:cubicBezTo>
                    <a:pt x="30058" y="7940"/>
                    <a:pt x="30389" y="8023"/>
                    <a:pt x="30659" y="8023"/>
                  </a:cubicBezTo>
                  <a:cubicBezTo>
                    <a:pt x="31094" y="8023"/>
                    <a:pt x="31530" y="7857"/>
                    <a:pt x="31861" y="7505"/>
                  </a:cubicBezTo>
                  <a:cubicBezTo>
                    <a:pt x="32131" y="7256"/>
                    <a:pt x="32296" y="6820"/>
                    <a:pt x="32296" y="6385"/>
                  </a:cubicBezTo>
                  <a:cubicBezTo>
                    <a:pt x="32296" y="6136"/>
                    <a:pt x="32296" y="5867"/>
                    <a:pt x="32214" y="5701"/>
                  </a:cubicBezTo>
                  <a:cubicBezTo>
                    <a:pt x="32131" y="5618"/>
                    <a:pt x="32131" y="5535"/>
                    <a:pt x="32048" y="5432"/>
                  </a:cubicBezTo>
                  <a:cubicBezTo>
                    <a:pt x="31944" y="5349"/>
                    <a:pt x="31861" y="5183"/>
                    <a:pt x="31778" y="5100"/>
                  </a:cubicBezTo>
                  <a:cubicBezTo>
                    <a:pt x="31612" y="4913"/>
                    <a:pt x="31426" y="4830"/>
                    <a:pt x="31260" y="4748"/>
                  </a:cubicBezTo>
                  <a:cubicBezTo>
                    <a:pt x="30908" y="4499"/>
                    <a:pt x="30576" y="4499"/>
                    <a:pt x="30224" y="4499"/>
                  </a:cubicBezTo>
                  <a:lnTo>
                    <a:pt x="29353" y="3981"/>
                  </a:lnTo>
                  <a:cubicBezTo>
                    <a:pt x="31011" y="3027"/>
                    <a:pt x="32815" y="1472"/>
                    <a:pt x="3256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5"/>
            <p:cNvSpPr/>
            <p:nvPr/>
          </p:nvSpPr>
          <p:spPr>
            <a:xfrm>
              <a:off x="3394350" y="2492000"/>
              <a:ext cx="38900" cy="37325"/>
            </a:xfrm>
            <a:custGeom>
              <a:avLst/>
              <a:gdLst/>
              <a:ahLst/>
              <a:cxnLst/>
              <a:rect l="l" t="t" r="r" b="b"/>
              <a:pathLst>
                <a:path w="1556" h="1493" extrusionOk="0">
                  <a:moveTo>
                    <a:pt x="851" y="187"/>
                  </a:moveTo>
                  <a:cubicBezTo>
                    <a:pt x="934" y="187"/>
                    <a:pt x="1120" y="270"/>
                    <a:pt x="1203" y="374"/>
                  </a:cubicBezTo>
                  <a:cubicBezTo>
                    <a:pt x="1286" y="456"/>
                    <a:pt x="1286" y="539"/>
                    <a:pt x="1286" y="705"/>
                  </a:cubicBezTo>
                  <a:cubicBezTo>
                    <a:pt x="1286" y="892"/>
                    <a:pt x="1286" y="975"/>
                    <a:pt x="1120" y="1140"/>
                  </a:cubicBezTo>
                  <a:cubicBezTo>
                    <a:pt x="1027" y="1223"/>
                    <a:pt x="877" y="1265"/>
                    <a:pt x="726" y="1265"/>
                  </a:cubicBezTo>
                  <a:cubicBezTo>
                    <a:pt x="576" y="1265"/>
                    <a:pt x="426" y="1223"/>
                    <a:pt x="333" y="1140"/>
                  </a:cubicBezTo>
                  <a:cubicBezTo>
                    <a:pt x="250" y="1058"/>
                    <a:pt x="167" y="892"/>
                    <a:pt x="167" y="788"/>
                  </a:cubicBezTo>
                  <a:cubicBezTo>
                    <a:pt x="250" y="622"/>
                    <a:pt x="250" y="456"/>
                    <a:pt x="415" y="374"/>
                  </a:cubicBezTo>
                  <a:cubicBezTo>
                    <a:pt x="519" y="270"/>
                    <a:pt x="685" y="187"/>
                    <a:pt x="851" y="187"/>
                  </a:cubicBezTo>
                  <a:close/>
                  <a:moveTo>
                    <a:pt x="776" y="0"/>
                  </a:moveTo>
                  <a:cubicBezTo>
                    <a:pt x="581" y="0"/>
                    <a:pt x="384" y="63"/>
                    <a:pt x="250" y="187"/>
                  </a:cubicBezTo>
                  <a:cubicBezTo>
                    <a:pt x="84" y="374"/>
                    <a:pt x="1" y="539"/>
                    <a:pt x="1" y="788"/>
                  </a:cubicBezTo>
                  <a:cubicBezTo>
                    <a:pt x="1" y="975"/>
                    <a:pt x="84" y="1140"/>
                    <a:pt x="250" y="1306"/>
                  </a:cubicBezTo>
                  <a:cubicBezTo>
                    <a:pt x="333" y="1410"/>
                    <a:pt x="519" y="1493"/>
                    <a:pt x="685" y="1493"/>
                  </a:cubicBezTo>
                  <a:cubicBezTo>
                    <a:pt x="934" y="1493"/>
                    <a:pt x="1120" y="1410"/>
                    <a:pt x="1286" y="1223"/>
                  </a:cubicBezTo>
                  <a:cubicBezTo>
                    <a:pt x="1452" y="1140"/>
                    <a:pt x="1556" y="892"/>
                    <a:pt x="1556" y="705"/>
                  </a:cubicBezTo>
                  <a:cubicBezTo>
                    <a:pt x="1556" y="539"/>
                    <a:pt x="1452" y="374"/>
                    <a:pt x="1286" y="187"/>
                  </a:cubicBezTo>
                  <a:cubicBezTo>
                    <a:pt x="1162" y="63"/>
                    <a:pt x="970" y="0"/>
                    <a:pt x="77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5"/>
            <p:cNvSpPr/>
            <p:nvPr/>
          </p:nvSpPr>
          <p:spPr>
            <a:xfrm>
              <a:off x="2912400" y="2650050"/>
              <a:ext cx="45650" cy="45625"/>
            </a:xfrm>
            <a:custGeom>
              <a:avLst/>
              <a:gdLst/>
              <a:ahLst/>
              <a:cxnLst/>
              <a:rect l="l" t="t" r="r" b="b"/>
              <a:pathLst>
                <a:path w="1826" h="1825" extrusionOk="0">
                  <a:moveTo>
                    <a:pt x="954" y="270"/>
                  </a:moveTo>
                  <a:cubicBezTo>
                    <a:pt x="1141" y="270"/>
                    <a:pt x="1307" y="353"/>
                    <a:pt x="1390" y="436"/>
                  </a:cubicBezTo>
                  <a:cubicBezTo>
                    <a:pt x="1473" y="519"/>
                    <a:pt x="1556" y="685"/>
                    <a:pt x="1556" y="871"/>
                  </a:cubicBezTo>
                  <a:cubicBezTo>
                    <a:pt x="1556" y="1037"/>
                    <a:pt x="1473" y="1203"/>
                    <a:pt x="1307" y="1390"/>
                  </a:cubicBezTo>
                  <a:cubicBezTo>
                    <a:pt x="1172" y="1514"/>
                    <a:pt x="1001" y="1576"/>
                    <a:pt x="840" y="1576"/>
                  </a:cubicBezTo>
                  <a:cubicBezTo>
                    <a:pt x="680" y="1576"/>
                    <a:pt x="529" y="1514"/>
                    <a:pt x="436" y="1390"/>
                  </a:cubicBezTo>
                  <a:cubicBezTo>
                    <a:pt x="353" y="1307"/>
                    <a:pt x="270" y="1120"/>
                    <a:pt x="270" y="954"/>
                  </a:cubicBezTo>
                  <a:cubicBezTo>
                    <a:pt x="270" y="788"/>
                    <a:pt x="353" y="602"/>
                    <a:pt x="436" y="519"/>
                  </a:cubicBezTo>
                  <a:cubicBezTo>
                    <a:pt x="623" y="353"/>
                    <a:pt x="789" y="270"/>
                    <a:pt x="954" y="270"/>
                  </a:cubicBezTo>
                  <a:close/>
                  <a:moveTo>
                    <a:pt x="954" y="1"/>
                  </a:moveTo>
                  <a:cubicBezTo>
                    <a:pt x="706" y="1"/>
                    <a:pt x="519" y="167"/>
                    <a:pt x="270" y="353"/>
                  </a:cubicBezTo>
                  <a:cubicBezTo>
                    <a:pt x="105" y="519"/>
                    <a:pt x="1" y="685"/>
                    <a:pt x="1" y="954"/>
                  </a:cubicBezTo>
                  <a:cubicBezTo>
                    <a:pt x="1" y="1203"/>
                    <a:pt x="105" y="1390"/>
                    <a:pt x="270" y="1555"/>
                  </a:cubicBezTo>
                  <a:cubicBezTo>
                    <a:pt x="436" y="1721"/>
                    <a:pt x="623" y="1825"/>
                    <a:pt x="871" y="1825"/>
                  </a:cubicBezTo>
                  <a:cubicBezTo>
                    <a:pt x="1141" y="1825"/>
                    <a:pt x="1307" y="1721"/>
                    <a:pt x="1473" y="1555"/>
                  </a:cubicBezTo>
                  <a:cubicBezTo>
                    <a:pt x="1659" y="1390"/>
                    <a:pt x="1825" y="1120"/>
                    <a:pt x="1825" y="871"/>
                  </a:cubicBezTo>
                  <a:cubicBezTo>
                    <a:pt x="1825" y="685"/>
                    <a:pt x="1742" y="436"/>
                    <a:pt x="1556" y="270"/>
                  </a:cubicBezTo>
                  <a:cubicBezTo>
                    <a:pt x="1390" y="84"/>
                    <a:pt x="1224" y="1"/>
                    <a:pt x="95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5"/>
            <p:cNvSpPr/>
            <p:nvPr/>
          </p:nvSpPr>
          <p:spPr>
            <a:xfrm>
              <a:off x="2636200" y="2275625"/>
              <a:ext cx="825025" cy="303450"/>
            </a:xfrm>
            <a:custGeom>
              <a:avLst/>
              <a:gdLst/>
              <a:ahLst/>
              <a:cxnLst/>
              <a:rect l="l" t="t" r="r" b="b"/>
              <a:pathLst>
                <a:path w="33001" h="12138" extrusionOk="0">
                  <a:moveTo>
                    <a:pt x="25994" y="3224"/>
                  </a:moveTo>
                  <a:cubicBezTo>
                    <a:pt x="26181" y="3224"/>
                    <a:pt x="26347" y="3328"/>
                    <a:pt x="26347" y="3411"/>
                  </a:cubicBezTo>
                  <a:cubicBezTo>
                    <a:pt x="26430" y="3577"/>
                    <a:pt x="26264" y="3660"/>
                    <a:pt x="26077" y="3743"/>
                  </a:cubicBezTo>
                  <a:cubicBezTo>
                    <a:pt x="25829" y="3743"/>
                    <a:pt x="25663" y="3660"/>
                    <a:pt x="25663" y="3577"/>
                  </a:cubicBezTo>
                  <a:cubicBezTo>
                    <a:pt x="25663" y="3411"/>
                    <a:pt x="25829" y="3328"/>
                    <a:pt x="25994" y="3224"/>
                  </a:cubicBezTo>
                  <a:close/>
                  <a:moveTo>
                    <a:pt x="23590" y="3929"/>
                  </a:moveTo>
                  <a:cubicBezTo>
                    <a:pt x="23839" y="3929"/>
                    <a:pt x="24004" y="3929"/>
                    <a:pt x="24004" y="4095"/>
                  </a:cubicBezTo>
                  <a:cubicBezTo>
                    <a:pt x="24004" y="4178"/>
                    <a:pt x="23922" y="4364"/>
                    <a:pt x="23673" y="4364"/>
                  </a:cubicBezTo>
                  <a:cubicBezTo>
                    <a:pt x="23486" y="4364"/>
                    <a:pt x="23320" y="4364"/>
                    <a:pt x="23320" y="4178"/>
                  </a:cubicBezTo>
                  <a:cubicBezTo>
                    <a:pt x="23238" y="4095"/>
                    <a:pt x="23403" y="3929"/>
                    <a:pt x="23590" y="3929"/>
                  </a:cubicBezTo>
                  <a:close/>
                  <a:moveTo>
                    <a:pt x="27902" y="4530"/>
                  </a:moveTo>
                  <a:cubicBezTo>
                    <a:pt x="28150" y="4530"/>
                    <a:pt x="28337" y="4613"/>
                    <a:pt x="28337" y="4696"/>
                  </a:cubicBezTo>
                  <a:cubicBezTo>
                    <a:pt x="28420" y="4883"/>
                    <a:pt x="28254" y="5049"/>
                    <a:pt x="27984" y="5049"/>
                  </a:cubicBezTo>
                  <a:cubicBezTo>
                    <a:pt x="27819" y="5049"/>
                    <a:pt x="27549" y="5049"/>
                    <a:pt x="27549" y="4883"/>
                  </a:cubicBezTo>
                  <a:cubicBezTo>
                    <a:pt x="27549" y="4696"/>
                    <a:pt x="27736" y="4613"/>
                    <a:pt x="27902" y="4530"/>
                  </a:cubicBezTo>
                  <a:close/>
                  <a:moveTo>
                    <a:pt x="25456" y="5265"/>
                  </a:moveTo>
                  <a:cubicBezTo>
                    <a:pt x="25599" y="5265"/>
                    <a:pt x="25746" y="5346"/>
                    <a:pt x="25746" y="5484"/>
                  </a:cubicBezTo>
                  <a:cubicBezTo>
                    <a:pt x="25746" y="5567"/>
                    <a:pt x="25559" y="5733"/>
                    <a:pt x="25393" y="5733"/>
                  </a:cubicBezTo>
                  <a:cubicBezTo>
                    <a:pt x="25327" y="5755"/>
                    <a:pt x="25264" y="5765"/>
                    <a:pt x="25209" y="5765"/>
                  </a:cubicBezTo>
                  <a:cubicBezTo>
                    <a:pt x="25058" y="5765"/>
                    <a:pt x="24958" y="5688"/>
                    <a:pt x="24958" y="5567"/>
                  </a:cubicBezTo>
                  <a:cubicBezTo>
                    <a:pt x="24958" y="5484"/>
                    <a:pt x="25041" y="5297"/>
                    <a:pt x="25310" y="5297"/>
                  </a:cubicBezTo>
                  <a:cubicBezTo>
                    <a:pt x="25354" y="5275"/>
                    <a:pt x="25405" y="5265"/>
                    <a:pt x="25456" y="5265"/>
                  </a:cubicBezTo>
                  <a:close/>
                  <a:moveTo>
                    <a:pt x="10012" y="7370"/>
                  </a:moveTo>
                  <a:cubicBezTo>
                    <a:pt x="10199" y="7370"/>
                    <a:pt x="10365" y="7474"/>
                    <a:pt x="10448" y="7557"/>
                  </a:cubicBezTo>
                  <a:cubicBezTo>
                    <a:pt x="10448" y="7723"/>
                    <a:pt x="10282" y="7805"/>
                    <a:pt x="10012" y="7888"/>
                  </a:cubicBezTo>
                  <a:cubicBezTo>
                    <a:pt x="9764" y="7888"/>
                    <a:pt x="9598" y="7805"/>
                    <a:pt x="9598" y="7640"/>
                  </a:cubicBezTo>
                  <a:cubicBezTo>
                    <a:pt x="9598" y="7474"/>
                    <a:pt x="9764" y="7370"/>
                    <a:pt x="10012" y="7370"/>
                  </a:cubicBezTo>
                  <a:close/>
                  <a:moveTo>
                    <a:pt x="7255" y="7888"/>
                  </a:moveTo>
                  <a:cubicBezTo>
                    <a:pt x="7525" y="7888"/>
                    <a:pt x="7691" y="7992"/>
                    <a:pt x="7691" y="8075"/>
                  </a:cubicBezTo>
                  <a:cubicBezTo>
                    <a:pt x="7691" y="8241"/>
                    <a:pt x="7525" y="8324"/>
                    <a:pt x="7338" y="8407"/>
                  </a:cubicBezTo>
                  <a:cubicBezTo>
                    <a:pt x="7090" y="8407"/>
                    <a:pt x="6903" y="8324"/>
                    <a:pt x="6903" y="8158"/>
                  </a:cubicBezTo>
                  <a:cubicBezTo>
                    <a:pt x="6903" y="7992"/>
                    <a:pt x="7090" y="7888"/>
                    <a:pt x="7255" y="7888"/>
                  </a:cubicBezTo>
                  <a:close/>
                  <a:moveTo>
                    <a:pt x="12166" y="8998"/>
                  </a:moveTo>
                  <a:cubicBezTo>
                    <a:pt x="12365" y="8998"/>
                    <a:pt x="12521" y="9129"/>
                    <a:pt x="12521" y="9194"/>
                  </a:cubicBezTo>
                  <a:cubicBezTo>
                    <a:pt x="12521" y="9360"/>
                    <a:pt x="12355" y="9547"/>
                    <a:pt x="12085" y="9547"/>
                  </a:cubicBezTo>
                  <a:cubicBezTo>
                    <a:pt x="11837" y="9547"/>
                    <a:pt x="11671" y="9443"/>
                    <a:pt x="11567" y="9277"/>
                  </a:cubicBezTo>
                  <a:cubicBezTo>
                    <a:pt x="11567" y="9111"/>
                    <a:pt x="11754" y="9029"/>
                    <a:pt x="12002" y="9029"/>
                  </a:cubicBezTo>
                  <a:cubicBezTo>
                    <a:pt x="12058" y="9007"/>
                    <a:pt x="12114" y="8998"/>
                    <a:pt x="12166" y="8998"/>
                  </a:cubicBezTo>
                  <a:close/>
                  <a:moveTo>
                    <a:pt x="9080" y="9547"/>
                  </a:moveTo>
                  <a:cubicBezTo>
                    <a:pt x="9245" y="9547"/>
                    <a:pt x="9494" y="9630"/>
                    <a:pt x="9494" y="9795"/>
                  </a:cubicBezTo>
                  <a:cubicBezTo>
                    <a:pt x="9494" y="9961"/>
                    <a:pt x="9328" y="10065"/>
                    <a:pt x="9080" y="10148"/>
                  </a:cubicBezTo>
                  <a:cubicBezTo>
                    <a:pt x="8810" y="10148"/>
                    <a:pt x="8644" y="10065"/>
                    <a:pt x="8644" y="9878"/>
                  </a:cubicBezTo>
                  <a:cubicBezTo>
                    <a:pt x="8561" y="9713"/>
                    <a:pt x="8810" y="9547"/>
                    <a:pt x="9080" y="9547"/>
                  </a:cubicBezTo>
                  <a:close/>
                  <a:moveTo>
                    <a:pt x="29329" y="1"/>
                  </a:moveTo>
                  <a:cubicBezTo>
                    <a:pt x="26740" y="1"/>
                    <a:pt x="23756" y="1421"/>
                    <a:pt x="23756" y="1421"/>
                  </a:cubicBezTo>
                  <a:lnTo>
                    <a:pt x="4581" y="5297"/>
                  </a:lnTo>
                  <a:cubicBezTo>
                    <a:pt x="4581" y="5297"/>
                    <a:pt x="0" y="5484"/>
                    <a:pt x="436" y="8075"/>
                  </a:cubicBezTo>
                  <a:cubicBezTo>
                    <a:pt x="519" y="8407"/>
                    <a:pt x="684" y="8759"/>
                    <a:pt x="871" y="9111"/>
                  </a:cubicBezTo>
                  <a:cubicBezTo>
                    <a:pt x="1037" y="9443"/>
                    <a:pt x="1203" y="9795"/>
                    <a:pt x="1472" y="10065"/>
                  </a:cubicBezTo>
                  <a:cubicBezTo>
                    <a:pt x="2073" y="10583"/>
                    <a:pt x="2674" y="10998"/>
                    <a:pt x="3379" y="11267"/>
                  </a:cubicBezTo>
                  <a:cubicBezTo>
                    <a:pt x="4830" y="11868"/>
                    <a:pt x="6302" y="12138"/>
                    <a:pt x="7857" y="12138"/>
                  </a:cubicBezTo>
                  <a:cubicBezTo>
                    <a:pt x="9411" y="12138"/>
                    <a:pt x="10966" y="12034"/>
                    <a:pt x="12438" y="11620"/>
                  </a:cubicBezTo>
                  <a:cubicBezTo>
                    <a:pt x="13909" y="11267"/>
                    <a:pt x="15381" y="10832"/>
                    <a:pt x="16853" y="10480"/>
                  </a:cubicBezTo>
                  <a:cubicBezTo>
                    <a:pt x="19776" y="9630"/>
                    <a:pt x="22719" y="8842"/>
                    <a:pt x="25663" y="7888"/>
                  </a:cubicBezTo>
                  <a:cubicBezTo>
                    <a:pt x="26347" y="7723"/>
                    <a:pt x="27114" y="7474"/>
                    <a:pt x="27819" y="7204"/>
                  </a:cubicBezTo>
                  <a:cubicBezTo>
                    <a:pt x="28150" y="7039"/>
                    <a:pt x="28503" y="6956"/>
                    <a:pt x="28938" y="6769"/>
                  </a:cubicBezTo>
                  <a:cubicBezTo>
                    <a:pt x="29187" y="6603"/>
                    <a:pt x="29539" y="6437"/>
                    <a:pt x="29892" y="6168"/>
                  </a:cubicBezTo>
                  <a:cubicBezTo>
                    <a:pt x="30576" y="5815"/>
                    <a:pt x="31177" y="5401"/>
                    <a:pt x="31695" y="4779"/>
                  </a:cubicBezTo>
                  <a:cubicBezTo>
                    <a:pt x="31964" y="4530"/>
                    <a:pt x="32213" y="4261"/>
                    <a:pt x="32483" y="3929"/>
                  </a:cubicBezTo>
                  <a:cubicBezTo>
                    <a:pt x="32648" y="3660"/>
                    <a:pt x="32814" y="3328"/>
                    <a:pt x="32918" y="2893"/>
                  </a:cubicBezTo>
                  <a:cubicBezTo>
                    <a:pt x="33001" y="2188"/>
                    <a:pt x="32731" y="1421"/>
                    <a:pt x="31882" y="737"/>
                  </a:cubicBezTo>
                  <a:cubicBezTo>
                    <a:pt x="31201" y="197"/>
                    <a:pt x="30292" y="1"/>
                    <a:pt x="29329"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55"/>
          <p:cNvGrpSpPr/>
          <p:nvPr/>
        </p:nvGrpSpPr>
        <p:grpSpPr>
          <a:xfrm>
            <a:off x="442465" y="581915"/>
            <a:ext cx="1097375" cy="959485"/>
            <a:chOff x="2776625" y="1369525"/>
            <a:chExt cx="511525" cy="447250"/>
          </a:xfrm>
        </p:grpSpPr>
        <p:sp>
          <p:nvSpPr>
            <p:cNvPr id="1548" name="Google Shape;1548;p55"/>
            <p:cNvSpPr/>
            <p:nvPr/>
          </p:nvSpPr>
          <p:spPr>
            <a:xfrm>
              <a:off x="2776625" y="1369525"/>
              <a:ext cx="511525" cy="447250"/>
            </a:xfrm>
            <a:custGeom>
              <a:avLst/>
              <a:gdLst/>
              <a:ahLst/>
              <a:cxnLst/>
              <a:rect l="l" t="t" r="r" b="b"/>
              <a:pathLst>
                <a:path w="20461" h="17890" extrusionOk="0">
                  <a:moveTo>
                    <a:pt x="10614" y="0"/>
                  </a:moveTo>
                  <a:lnTo>
                    <a:pt x="9930" y="187"/>
                  </a:lnTo>
                  <a:cubicBezTo>
                    <a:pt x="9495" y="353"/>
                    <a:pt x="8977" y="601"/>
                    <a:pt x="8458" y="954"/>
                  </a:cubicBezTo>
                  <a:cubicBezTo>
                    <a:pt x="7940" y="1306"/>
                    <a:pt x="7422" y="1824"/>
                    <a:pt x="6904" y="2426"/>
                  </a:cubicBezTo>
                  <a:cubicBezTo>
                    <a:pt x="6655" y="2778"/>
                    <a:pt x="6385" y="3193"/>
                    <a:pt x="6137" y="3545"/>
                  </a:cubicBezTo>
                  <a:lnTo>
                    <a:pt x="6137" y="3628"/>
                  </a:lnTo>
                  <a:cubicBezTo>
                    <a:pt x="6054" y="3711"/>
                    <a:pt x="5950" y="3897"/>
                    <a:pt x="5867" y="3980"/>
                  </a:cubicBezTo>
                  <a:lnTo>
                    <a:pt x="1473" y="10883"/>
                  </a:lnTo>
                  <a:lnTo>
                    <a:pt x="1" y="12438"/>
                  </a:lnTo>
                  <a:lnTo>
                    <a:pt x="768" y="13308"/>
                  </a:lnTo>
                  <a:lnTo>
                    <a:pt x="1203" y="13992"/>
                  </a:lnTo>
                  <a:lnTo>
                    <a:pt x="1556" y="14428"/>
                  </a:lnTo>
                  <a:lnTo>
                    <a:pt x="1804" y="14780"/>
                  </a:lnTo>
                  <a:lnTo>
                    <a:pt x="1908" y="14780"/>
                  </a:lnTo>
                  <a:lnTo>
                    <a:pt x="2592" y="15464"/>
                  </a:lnTo>
                  <a:lnTo>
                    <a:pt x="3981" y="16335"/>
                  </a:lnTo>
                  <a:lnTo>
                    <a:pt x="5536" y="17288"/>
                  </a:lnTo>
                  <a:lnTo>
                    <a:pt x="7090" y="17889"/>
                  </a:lnTo>
                  <a:lnTo>
                    <a:pt x="8023" y="16148"/>
                  </a:lnTo>
                  <a:cubicBezTo>
                    <a:pt x="8728" y="15630"/>
                    <a:pt x="9847" y="14697"/>
                    <a:pt x="11049" y="13827"/>
                  </a:cubicBezTo>
                  <a:cubicBezTo>
                    <a:pt x="11837" y="13225"/>
                    <a:pt x="12086" y="13225"/>
                    <a:pt x="12086" y="13225"/>
                  </a:cubicBezTo>
                  <a:cubicBezTo>
                    <a:pt x="12272" y="13225"/>
                    <a:pt x="12604" y="13308"/>
                    <a:pt x="12956" y="13474"/>
                  </a:cubicBezTo>
                  <a:cubicBezTo>
                    <a:pt x="13205" y="13557"/>
                    <a:pt x="13558" y="13661"/>
                    <a:pt x="13993" y="13744"/>
                  </a:cubicBezTo>
                  <a:cubicBezTo>
                    <a:pt x="14345" y="13827"/>
                    <a:pt x="14677" y="13827"/>
                    <a:pt x="15029" y="13827"/>
                  </a:cubicBezTo>
                  <a:cubicBezTo>
                    <a:pt x="16501" y="13827"/>
                    <a:pt x="17869" y="13142"/>
                    <a:pt x="18823" y="11919"/>
                  </a:cubicBezTo>
                  <a:cubicBezTo>
                    <a:pt x="20046" y="10365"/>
                    <a:pt x="20460" y="8292"/>
                    <a:pt x="20046" y="6219"/>
                  </a:cubicBezTo>
                  <a:cubicBezTo>
                    <a:pt x="19859" y="5618"/>
                    <a:pt x="19693" y="5017"/>
                    <a:pt x="19424" y="4581"/>
                  </a:cubicBezTo>
                  <a:cubicBezTo>
                    <a:pt x="19424" y="4333"/>
                    <a:pt x="19528" y="4063"/>
                    <a:pt x="19528" y="3814"/>
                  </a:cubicBezTo>
                  <a:cubicBezTo>
                    <a:pt x="19528" y="3296"/>
                    <a:pt x="19424" y="2778"/>
                    <a:pt x="19175" y="2343"/>
                  </a:cubicBezTo>
                  <a:cubicBezTo>
                    <a:pt x="18906" y="1907"/>
                    <a:pt x="18574" y="1389"/>
                    <a:pt x="18139" y="1037"/>
                  </a:cubicBezTo>
                  <a:cubicBezTo>
                    <a:pt x="17703" y="601"/>
                    <a:pt x="17102" y="353"/>
                    <a:pt x="16501" y="270"/>
                  </a:cubicBezTo>
                  <a:cubicBezTo>
                    <a:pt x="16228" y="185"/>
                    <a:pt x="15917" y="139"/>
                    <a:pt x="15602" y="139"/>
                  </a:cubicBezTo>
                  <a:cubicBezTo>
                    <a:pt x="15223" y="139"/>
                    <a:pt x="14839" y="206"/>
                    <a:pt x="14511" y="353"/>
                  </a:cubicBezTo>
                  <a:cubicBezTo>
                    <a:pt x="14345" y="436"/>
                    <a:pt x="14076" y="518"/>
                    <a:pt x="13827" y="705"/>
                  </a:cubicBezTo>
                  <a:lnTo>
                    <a:pt x="13723" y="705"/>
                  </a:lnTo>
                  <a:cubicBezTo>
                    <a:pt x="13558" y="601"/>
                    <a:pt x="13392" y="518"/>
                    <a:pt x="13122" y="518"/>
                  </a:cubicBezTo>
                  <a:lnTo>
                    <a:pt x="12956" y="436"/>
                  </a:lnTo>
                  <a:cubicBezTo>
                    <a:pt x="12687" y="270"/>
                    <a:pt x="12438" y="187"/>
                    <a:pt x="12169" y="83"/>
                  </a:cubicBezTo>
                  <a:cubicBezTo>
                    <a:pt x="11920" y="83"/>
                    <a:pt x="11754" y="0"/>
                    <a:pt x="11485"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5"/>
            <p:cNvSpPr/>
            <p:nvPr/>
          </p:nvSpPr>
          <p:spPr>
            <a:xfrm>
              <a:off x="2981850" y="1430150"/>
              <a:ext cx="111975" cy="62725"/>
            </a:xfrm>
            <a:custGeom>
              <a:avLst/>
              <a:gdLst/>
              <a:ahLst/>
              <a:cxnLst/>
              <a:rect l="l" t="t" r="r" b="b"/>
              <a:pathLst>
                <a:path w="4479" h="2509" extrusionOk="0">
                  <a:moveTo>
                    <a:pt x="1555" y="1"/>
                  </a:moveTo>
                  <a:lnTo>
                    <a:pt x="1" y="2073"/>
                  </a:lnTo>
                  <a:lnTo>
                    <a:pt x="1472" y="1804"/>
                  </a:lnTo>
                  <a:lnTo>
                    <a:pt x="2840" y="2509"/>
                  </a:lnTo>
                  <a:lnTo>
                    <a:pt x="3276" y="2073"/>
                  </a:lnTo>
                  <a:lnTo>
                    <a:pt x="4478" y="1555"/>
                  </a:lnTo>
                  <a:lnTo>
                    <a:pt x="1555"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5"/>
            <p:cNvSpPr/>
            <p:nvPr/>
          </p:nvSpPr>
          <p:spPr>
            <a:xfrm>
              <a:off x="3100525" y="1504300"/>
              <a:ext cx="118700" cy="133675"/>
            </a:xfrm>
            <a:custGeom>
              <a:avLst/>
              <a:gdLst/>
              <a:ahLst/>
              <a:cxnLst/>
              <a:rect l="l" t="t" r="r" b="b"/>
              <a:pathLst>
                <a:path w="4748" h="5347" extrusionOk="0">
                  <a:moveTo>
                    <a:pt x="2567" y="1"/>
                  </a:moveTo>
                  <a:cubicBezTo>
                    <a:pt x="2033" y="1"/>
                    <a:pt x="1542" y="240"/>
                    <a:pt x="1203" y="579"/>
                  </a:cubicBezTo>
                  <a:cubicBezTo>
                    <a:pt x="685" y="911"/>
                    <a:pt x="353" y="1533"/>
                    <a:pt x="166" y="2134"/>
                  </a:cubicBezTo>
                  <a:cubicBezTo>
                    <a:pt x="0" y="2818"/>
                    <a:pt x="83" y="3502"/>
                    <a:pt x="353" y="4124"/>
                  </a:cubicBezTo>
                  <a:cubicBezTo>
                    <a:pt x="602" y="4642"/>
                    <a:pt x="1120" y="5160"/>
                    <a:pt x="1804" y="5326"/>
                  </a:cubicBezTo>
                  <a:cubicBezTo>
                    <a:pt x="1907" y="5340"/>
                    <a:pt x="2011" y="5347"/>
                    <a:pt x="2117" y="5347"/>
                  </a:cubicBezTo>
                  <a:cubicBezTo>
                    <a:pt x="2648" y="5347"/>
                    <a:pt x="3196" y="5171"/>
                    <a:pt x="3628" y="4808"/>
                  </a:cubicBezTo>
                  <a:cubicBezTo>
                    <a:pt x="4063" y="4456"/>
                    <a:pt x="4395" y="3854"/>
                    <a:pt x="4582" y="3170"/>
                  </a:cubicBezTo>
                  <a:cubicBezTo>
                    <a:pt x="4747" y="2569"/>
                    <a:pt x="4665" y="1864"/>
                    <a:pt x="4395" y="1263"/>
                  </a:cubicBezTo>
                  <a:cubicBezTo>
                    <a:pt x="4146" y="745"/>
                    <a:pt x="3628" y="227"/>
                    <a:pt x="3027" y="61"/>
                  </a:cubicBezTo>
                  <a:cubicBezTo>
                    <a:pt x="2872" y="20"/>
                    <a:pt x="2718" y="1"/>
                    <a:pt x="256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5"/>
            <p:cNvSpPr/>
            <p:nvPr/>
          </p:nvSpPr>
          <p:spPr>
            <a:xfrm>
              <a:off x="2821725" y="1678375"/>
              <a:ext cx="114550" cy="97450"/>
            </a:xfrm>
            <a:custGeom>
              <a:avLst/>
              <a:gdLst/>
              <a:ahLst/>
              <a:cxnLst/>
              <a:rect l="l" t="t" r="r" b="b"/>
              <a:pathLst>
                <a:path w="4582" h="3898" extrusionOk="0">
                  <a:moveTo>
                    <a:pt x="0" y="1"/>
                  </a:moveTo>
                  <a:lnTo>
                    <a:pt x="622" y="871"/>
                  </a:lnTo>
                  <a:lnTo>
                    <a:pt x="1306" y="1825"/>
                  </a:lnTo>
                  <a:lnTo>
                    <a:pt x="2944" y="2861"/>
                  </a:lnTo>
                  <a:lnTo>
                    <a:pt x="4581" y="3898"/>
                  </a:lnTo>
                  <a:cubicBezTo>
                    <a:pt x="4416" y="3711"/>
                    <a:pt x="4333" y="3628"/>
                    <a:pt x="4146" y="3463"/>
                  </a:cubicBezTo>
                  <a:cubicBezTo>
                    <a:pt x="4063" y="3380"/>
                    <a:pt x="3980" y="3193"/>
                    <a:pt x="3897" y="3110"/>
                  </a:cubicBezTo>
                  <a:cubicBezTo>
                    <a:pt x="3814" y="2944"/>
                    <a:pt x="3732" y="2758"/>
                    <a:pt x="3628" y="2675"/>
                  </a:cubicBezTo>
                  <a:cubicBezTo>
                    <a:pt x="3628" y="2509"/>
                    <a:pt x="3545" y="2343"/>
                    <a:pt x="3545" y="2157"/>
                  </a:cubicBezTo>
                  <a:cubicBezTo>
                    <a:pt x="3213" y="2074"/>
                    <a:pt x="2861" y="1908"/>
                    <a:pt x="2508" y="1825"/>
                  </a:cubicBezTo>
                  <a:cubicBezTo>
                    <a:pt x="2177" y="1638"/>
                    <a:pt x="1907" y="1473"/>
                    <a:pt x="1555" y="1307"/>
                  </a:cubicBezTo>
                  <a:cubicBezTo>
                    <a:pt x="1472" y="1203"/>
                    <a:pt x="1306" y="1120"/>
                    <a:pt x="1140" y="1037"/>
                  </a:cubicBezTo>
                  <a:cubicBezTo>
                    <a:pt x="1037" y="954"/>
                    <a:pt x="871" y="871"/>
                    <a:pt x="788" y="685"/>
                  </a:cubicBezTo>
                  <a:cubicBezTo>
                    <a:pt x="436" y="519"/>
                    <a:pt x="270" y="270"/>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5"/>
            <p:cNvSpPr/>
            <p:nvPr/>
          </p:nvSpPr>
          <p:spPr>
            <a:xfrm>
              <a:off x="2821725" y="1678375"/>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5"/>
            <p:cNvSpPr/>
            <p:nvPr/>
          </p:nvSpPr>
          <p:spPr>
            <a:xfrm>
              <a:off x="2821725" y="1404250"/>
              <a:ext cx="441125" cy="369000"/>
            </a:xfrm>
            <a:custGeom>
              <a:avLst/>
              <a:gdLst/>
              <a:ahLst/>
              <a:cxnLst/>
              <a:rect l="l" t="t" r="r" b="b"/>
              <a:pathLst>
                <a:path w="17645" h="14760" extrusionOk="0">
                  <a:moveTo>
                    <a:pt x="13949" y="244"/>
                  </a:moveTo>
                  <a:cubicBezTo>
                    <a:pt x="14862" y="244"/>
                    <a:pt x="15677" y="853"/>
                    <a:pt x="16028" y="1485"/>
                  </a:cubicBezTo>
                  <a:lnTo>
                    <a:pt x="16028" y="1485"/>
                  </a:lnTo>
                  <a:cubicBezTo>
                    <a:pt x="16006" y="1472"/>
                    <a:pt x="15982" y="1472"/>
                    <a:pt x="15982" y="1472"/>
                  </a:cubicBezTo>
                  <a:cubicBezTo>
                    <a:pt x="15784" y="1235"/>
                    <a:pt x="15481" y="1090"/>
                    <a:pt x="15137" y="1090"/>
                  </a:cubicBezTo>
                  <a:cubicBezTo>
                    <a:pt x="14726" y="1090"/>
                    <a:pt x="14255" y="1296"/>
                    <a:pt x="13827" y="1804"/>
                  </a:cubicBezTo>
                  <a:cubicBezTo>
                    <a:pt x="13391" y="1555"/>
                    <a:pt x="12790" y="1285"/>
                    <a:pt x="12272" y="1037"/>
                  </a:cubicBezTo>
                  <a:cubicBezTo>
                    <a:pt x="12813" y="465"/>
                    <a:pt x="13399" y="244"/>
                    <a:pt x="13949" y="244"/>
                  </a:cubicBezTo>
                  <a:close/>
                  <a:moveTo>
                    <a:pt x="15029" y="1804"/>
                  </a:moveTo>
                  <a:cubicBezTo>
                    <a:pt x="15215" y="1804"/>
                    <a:pt x="15381" y="1907"/>
                    <a:pt x="15547" y="2073"/>
                  </a:cubicBezTo>
                  <a:cubicBezTo>
                    <a:pt x="15464" y="1990"/>
                    <a:pt x="15381" y="1990"/>
                    <a:pt x="15298" y="1990"/>
                  </a:cubicBezTo>
                  <a:cubicBezTo>
                    <a:pt x="15243" y="1990"/>
                    <a:pt x="15188" y="1953"/>
                    <a:pt x="15126" y="1953"/>
                  </a:cubicBezTo>
                  <a:cubicBezTo>
                    <a:pt x="15096" y="1953"/>
                    <a:pt x="15063" y="1962"/>
                    <a:pt x="15029" y="1990"/>
                  </a:cubicBezTo>
                  <a:lnTo>
                    <a:pt x="14780" y="1990"/>
                  </a:lnTo>
                  <a:cubicBezTo>
                    <a:pt x="14697" y="2073"/>
                    <a:pt x="14614" y="2073"/>
                    <a:pt x="14511" y="2156"/>
                  </a:cubicBezTo>
                  <a:cubicBezTo>
                    <a:pt x="14614" y="1990"/>
                    <a:pt x="14780" y="1804"/>
                    <a:pt x="15029" y="1804"/>
                  </a:cubicBezTo>
                  <a:close/>
                  <a:moveTo>
                    <a:pt x="7960" y="954"/>
                  </a:moveTo>
                  <a:lnTo>
                    <a:pt x="10987" y="2591"/>
                  </a:lnTo>
                  <a:lnTo>
                    <a:pt x="9245" y="4664"/>
                  </a:lnTo>
                  <a:lnTo>
                    <a:pt x="9163" y="4581"/>
                  </a:lnTo>
                  <a:lnTo>
                    <a:pt x="6323" y="3109"/>
                  </a:lnTo>
                  <a:lnTo>
                    <a:pt x="7960" y="954"/>
                  </a:lnTo>
                  <a:close/>
                  <a:moveTo>
                    <a:pt x="13653" y="4001"/>
                  </a:moveTo>
                  <a:cubicBezTo>
                    <a:pt x="13827" y="4001"/>
                    <a:pt x="14003" y="4022"/>
                    <a:pt x="14179" y="4063"/>
                  </a:cubicBezTo>
                  <a:cubicBezTo>
                    <a:pt x="14428" y="4146"/>
                    <a:pt x="14780" y="4229"/>
                    <a:pt x="15029" y="4498"/>
                  </a:cubicBezTo>
                  <a:cubicBezTo>
                    <a:pt x="15298" y="4664"/>
                    <a:pt x="15464" y="4913"/>
                    <a:pt x="15651" y="5265"/>
                  </a:cubicBezTo>
                  <a:cubicBezTo>
                    <a:pt x="15982" y="5866"/>
                    <a:pt x="15982" y="6571"/>
                    <a:pt x="15817" y="7255"/>
                  </a:cubicBezTo>
                  <a:cubicBezTo>
                    <a:pt x="15734" y="7856"/>
                    <a:pt x="15298" y="8458"/>
                    <a:pt x="14780" y="8893"/>
                  </a:cubicBezTo>
                  <a:cubicBezTo>
                    <a:pt x="14511" y="9059"/>
                    <a:pt x="14262" y="9245"/>
                    <a:pt x="13909" y="9328"/>
                  </a:cubicBezTo>
                  <a:cubicBezTo>
                    <a:pt x="13744" y="9370"/>
                    <a:pt x="13573" y="9390"/>
                    <a:pt x="13409" y="9390"/>
                  </a:cubicBezTo>
                  <a:cubicBezTo>
                    <a:pt x="13246" y="9390"/>
                    <a:pt x="13091" y="9370"/>
                    <a:pt x="12956" y="9328"/>
                  </a:cubicBezTo>
                  <a:cubicBezTo>
                    <a:pt x="12624" y="9245"/>
                    <a:pt x="12272" y="9059"/>
                    <a:pt x="12023" y="8893"/>
                  </a:cubicBezTo>
                  <a:cubicBezTo>
                    <a:pt x="11754" y="8727"/>
                    <a:pt x="11588" y="8375"/>
                    <a:pt x="11401" y="8126"/>
                  </a:cubicBezTo>
                  <a:cubicBezTo>
                    <a:pt x="11152" y="7504"/>
                    <a:pt x="11070" y="6820"/>
                    <a:pt x="11235" y="6136"/>
                  </a:cubicBezTo>
                  <a:cubicBezTo>
                    <a:pt x="11401" y="5535"/>
                    <a:pt x="11754" y="4913"/>
                    <a:pt x="12272" y="4498"/>
                  </a:cubicBezTo>
                  <a:cubicBezTo>
                    <a:pt x="12541" y="4229"/>
                    <a:pt x="12790" y="4146"/>
                    <a:pt x="13142" y="4063"/>
                  </a:cubicBezTo>
                  <a:cubicBezTo>
                    <a:pt x="13308" y="4022"/>
                    <a:pt x="13479" y="4001"/>
                    <a:pt x="13653" y="4001"/>
                  </a:cubicBezTo>
                  <a:close/>
                  <a:moveTo>
                    <a:pt x="8727" y="166"/>
                  </a:moveTo>
                  <a:lnTo>
                    <a:pt x="12956" y="2239"/>
                  </a:lnTo>
                  <a:cubicBezTo>
                    <a:pt x="13225" y="2156"/>
                    <a:pt x="13474" y="2156"/>
                    <a:pt x="13661" y="2156"/>
                  </a:cubicBezTo>
                  <a:cubicBezTo>
                    <a:pt x="14179" y="2156"/>
                    <a:pt x="14614" y="2239"/>
                    <a:pt x="15029" y="2425"/>
                  </a:cubicBezTo>
                  <a:cubicBezTo>
                    <a:pt x="15215" y="2591"/>
                    <a:pt x="15381" y="2757"/>
                    <a:pt x="15547" y="2840"/>
                  </a:cubicBezTo>
                  <a:cubicBezTo>
                    <a:pt x="15547" y="2840"/>
                    <a:pt x="15547" y="2850"/>
                    <a:pt x="15550" y="2863"/>
                  </a:cubicBezTo>
                  <a:lnTo>
                    <a:pt x="15550" y="2863"/>
                  </a:lnTo>
                  <a:cubicBezTo>
                    <a:pt x="15109" y="2526"/>
                    <a:pt x="14553" y="2307"/>
                    <a:pt x="13994" y="2307"/>
                  </a:cubicBezTo>
                  <a:cubicBezTo>
                    <a:pt x="13910" y="2307"/>
                    <a:pt x="13827" y="2312"/>
                    <a:pt x="13744" y="2322"/>
                  </a:cubicBezTo>
                  <a:cubicBezTo>
                    <a:pt x="13060" y="2425"/>
                    <a:pt x="12355" y="2674"/>
                    <a:pt x="11837" y="3109"/>
                  </a:cubicBezTo>
                  <a:cubicBezTo>
                    <a:pt x="11235" y="3462"/>
                    <a:pt x="10800" y="4063"/>
                    <a:pt x="10365" y="4581"/>
                  </a:cubicBezTo>
                  <a:cubicBezTo>
                    <a:pt x="9950" y="5099"/>
                    <a:pt x="9515" y="5618"/>
                    <a:pt x="8997" y="6136"/>
                  </a:cubicBezTo>
                  <a:cubicBezTo>
                    <a:pt x="7255" y="8292"/>
                    <a:pt x="5535" y="10448"/>
                    <a:pt x="3814" y="12603"/>
                  </a:cubicBezTo>
                  <a:lnTo>
                    <a:pt x="3732" y="12603"/>
                  </a:lnTo>
                  <a:cubicBezTo>
                    <a:pt x="4146" y="12002"/>
                    <a:pt x="4498" y="11484"/>
                    <a:pt x="4934" y="10883"/>
                  </a:cubicBezTo>
                  <a:lnTo>
                    <a:pt x="6136" y="9245"/>
                  </a:lnTo>
                  <a:cubicBezTo>
                    <a:pt x="6571" y="8644"/>
                    <a:pt x="7007" y="8126"/>
                    <a:pt x="7442" y="7608"/>
                  </a:cubicBezTo>
                  <a:lnTo>
                    <a:pt x="8727" y="5949"/>
                  </a:lnTo>
                  <a:cubicBezTo>
                    <a:pt x="9245" y="5431"/>
                    <a:pt x="9681" y="4913"/>
                    <a:pt x="10116" y="4312"/>
                  </a:cubicBezTo>
                  <a:cubicBezTo>
                    <a:pt x="10365" y="4063"/>
                    <a:pt x="10551" y="3794"/>
                    <a:pt x="10800" y="3545"/>
                  </a:cubicBezTo>
                  <a:cubicBezTo>
                    <a:pt x="11070" y="3275"/>
                    <a:pt x="11318" y="3027"/>
                    <a:pt x="11671" y="2840"/>
                  </a:cubicBezTo>
                  <a:cubicBezTo>
                    <a:pt x="11671" y="2840"/>
                    <a:pt x="11754" y="2757"/>
                    <a:pt x="11837" y="2757"/>
                  </a:cubicBezTo>
                  <a:lnTo>
                    <a:pt x="7691" y="767"/>
                  </a:lnTo>
                  <a:cubicBezTo>
                    <a:pt x="8043" y="518"/>
                    <a:pt x="8396" y="352"/>
                    <a:pt x="8727" y="166"/>
                  </a:cubicBezTo>
                  <a:close/>
                  <a:moveTo>
                    <a:pt x="9080" y="0"/>
                  </a:moveTo>
                  <a:cubicBezTo>
                    <a:pt x="8478" y="83"/>
                    <a:pt x="7960" y="352"/>
                    <a:pt x="7442" y="684"/>
                  </a:cubicBezTo>
                  <a:cubicBezTo>
                    <a:pt x="7007" y="1037"/>
                    <a:pt x="6571" y="1472"/>
                    <a:pt x="6219" y="1907"/>
                  </a:cubicBezTo>
                  <a:cubicBezTo>
                    <a:pt x="5887" y="2425"/>
                    <a:pt x="5535" y="2840"/>
                    <a:pt x="5286" y="3358"/>
                  </a:cubicBezTo>
                  <a:lnTo>
                    <a:pt x="4333" y="4830"/>
                  </a:lnTo>
                  <a:lnTo>
                    <a:pt x="519" y="10717"/>
                  </a:lnTo>
                  <a:lnTo>
                    <a:pt x="0" y="10966"/>
                  </a:lnTo>
                  <a:lnTo>
                    <a:pt x="1223" y="11650"/>
                  </a:lnTo>
                  <a:lnTo>
                    <a:pt x="3545" y="13122"/>
                  </a:lnTo>
                  <a:lnTo>
                    <a:pt x="3980" y="13826"/>
                  </a:lnTo>
                  <a:lnTo>
                    <a:pt x="4063" y="13909"/>
                  </a:lnTo>
                  <a:lnTo>
                    <a:pt x="4581" y="14759"/>
                  </a:lnTo>
                  <a:lnTo>
                    <a:pt x="4768" y="14241"/>
                  </a:lnTo>
                  <a:cubicBezTo>
                    <a:pt x="4768" y="14241"/>
                    <a:pt x="6571" y="12603"/>
                    <a:pt x="8396" y="11318"/>
                  </a:cubicBezTo>
                  <a:cubicBezTo>
                    <a:pt x="9238" y="10708"/>
                    <a:pt x="9763" y="10496"/>
                    <a:pt x="10287" y="10496"/>
                  </a:cubicBezTo>
                  <a:cubicBezTo>
                    <a:pt x="10885" y="10496"/>
                    <a:pt x="11481" y="10772"/>
                    <a:pt x="12541" y="11049"/>
                  </a:cubicBezTo>
                  <a:cubicBezTo>
                    <a:pt x="12766" y="11103"/>
                    <a:pt x="12993" y="11129"/>
                    <a:pt x="13219" y="11129"/>
                  </a:cubicBezTo>
                  <a:cubicBezTo>
                    <a:pt x="15487" y="11129"/>
                    <a:pt x="17645" y="8482"/>
                    <a:pt x="16853" y="5182"/>
                  </a:cubicBezTo>
                  <a:cubicBezTo>
                    <a:pt x="16687" y="4312"/>
                    <a:pt x="16335" y="3711"/>
                    <a:pt x="15899" y="3192"/>
                  </a:cubicBezTo>
                  <a:lnTo>
                    <a:pt x="15899" y="3192"/>
                  </a:lnTo>
                  <a:lnTo>
                    <a:pt x="16065" y="3275"/>
                  </a:lnTo>
                  <a:cubicBezTo>
                    <a:pt x="16252" y="3027"/>
                    <a:pt x="16335" y="2674"/>
                    <a:pt x="16335" y="2322"/>
                  </a:cubicBezTo>
                  <a:cubicBezTo>
                    <a:pt x="16335" y="2073"/>
                    <a:pt x="16252" y="1721"/>
                    <a:pt x="16065" y="1555"/>
                  </a:cubicBezTo>
                  <a:cubicBezTo>
                    <a:pt x="16065" y="1535"/>
                    <a:pt x="16060" y="1520"/>
                    <a:pt x="16053" y="1508"/>
                  </a:cubicBezTo>
                  <a:lnTo>
                    <a:pt x="16053" y="1508"/>
                  </a:lnTo>
                  <a:cubicBezTo>
                    <a:pt x="15960" y="1180"/>
                    <a:pt x="15722" y="945"/>
                    <a:pt x="15464" y="767"/>
                  </a:cubicBezTo>
                  <a:cubicBezTo>
                    <a:pt x="15132" y="518"/>
                    <a:pt x="14780" y="249"/>
                    <a:pt x="14428" y="166"/>
                  </a:cubicBezTo>
                  <a:cubicBezTo>
                    <a:pt x="14300" y="142"/>
                    <a:pt x="14174" y="132"/>
                    <a:pt x="14052" y="132"/>
                  </a:cubicBezTo>
                  <a:cubicBezTo>
                    <a:pt x="13755" y="132"/>
                    <a:pt x="13475" y="190"/>
                    <a:pt x="13225" y="249"/>
                  </a:cubicBezTo>
                  <a:cubicBezTo>
                    <a:pt x="12790" y="435"/>
                    <a:pt x="12438" y="684"/>
                    <a:pt x="12189" y="954"/>
                  </a:cubicBezTo>
                  <a:cubicBezTo>
                    <a:pt x="11754" y="767"/>
                    <a:pt x="11318" y="601"/>
                    <a:pt x="10883" y="435"/>
                  </a:cubicBezTo>
                  <a:cubicBezTo>
                    <a:pt x="10551" y="249"/>
                    <a:pt x="10282" y="166"/>
                    <a:pt x="10033" y="83"/>
                  </a:cubicBezTo>
                  <a:cubicBezTo>
                    <a:pt x="9681" y="0"/>
                    <a:pt x="9432" y="0"/>
                    <a:pt x="9080"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55"/>
          <p:cNvGrpSpPr/>
          <p:nvPr/>
        </p:nvGrpSpPr>
        <p:grpSpPr>
          <a:xfrm>
            <a:off x="1314045" y="3958303"/>
            <a:ext cx="838888" cy="838888"/>
            <a:chOff x="6112450" y="2183650"/>
            <a:chExt cx="516175" cy="516175"/>
          </a:xfrm>
        </p:grpSpPr>
        <p:sp>
          <p:nvSpPr>
            <p:cNvPr id="1555" name="Google Shape;1555;p55"/>
            <p:cNvSpPr/>
            <p:nvPr/>
          </p:nvSpPr>
          <p:spPr>
            <a:xfrm>
              <a:off x="6112450" y="2183650"/>
              <a:ext cx="516175" cy="516175"/>
            </a:xfrm>
            <a:custGeom>
              <a:avLst/>
              <a:gdLst/>
              <a:ahLst/>
              <a:cxnLst/>
              <a:rect l="l" t="t" r="r" b="b"/>
              <a:pathLst>
                <a:path w="20647" h="20647" extrusionOk="0">
                  <a:moveTo>
                    <a:pt x="10282" y="1"/>
                  </a:moveTo>
                  <a:cubicBezTo>
                    <a:pt x="4582" y="1"/>
                    <a:pt x="0" y="4582"/>
                    <a:pt x="0" y="10282"/>
                  </a:cubicBezTo>
                  <a:cubicBezTo>
                    <a:pt x="0" y="15983"/>
                    <a:pt x="4582" y="20647"/>
                    <a:pt x="10282" y="20647"/>
                  </a:cubicBezTo>
                  <a:cubicBezTo>
                    <a:pt x="15983" y="20647"/>
                    <a:pt x="20647" y="15983"/>
                    <a:pt x="20647" y="10282"/>
                  </a:cubicBezTo>
                  <a:cubicBezTo>
                    <a:pt x="20647" y="4582"/>
                    <a:pt x="15983" y="1"/>
                    <a:pt x="10282"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5"/>
            <p:cNvSpPr/>
            <p:nvPr/>
          </p:nvSpPr>
          <p:spPr>
            <a:xfrm>
              <a:off x="6151325" y="2222525"/>
              <a:ext cx="438425" cy="438450"/>
            </a:xfrm>
            <a:custGeom>
              <a:avLst/>
              <a:gdLst/>
              <a:ahLst/>
              <a:cxnLst/>
              <a:rect l="l" t="t" r="r" b="b"/>
              <a:pathLst>
                <a:path w="17537" h="17538" extrusionOk="0">
                  <a:moveTo>
                    <a:pt x="8914" y="3110"/>
                  </a:moveTo>
                  <a:lnTo>
                    <a:pt x="8914" y="3193"/>
                  </a:lnTo>
                  <a:lnTo>
                    <a:pt x="8810" y="3193"/>
                  </a:lnTo>
                  <a:lnTo>
                    <a:pt x="8914" y="3110"/>
                  </a:lnTo>
                  <a:close/>
                  <a:moveTo>
                    <a:pt x="5887" y="1037"/>
                  </a:moveTo>
                  <a:cubicBezTo>
                    <a:pt x="5701" y="1638"/>
                    <a:pt x="5618" y="2239"/>
                    <a:pt x="5618" y="2426"/>
                  </a:cubicBezTo>
                  <a:cubicBezTo>
                    <a:pt x="4581" y="3110"/>
                    <a:pt x="3628" y="3980"/>
                    <a:pt x="3462" y="4146"/>
                  </a:cubicBezTo>
                  <a:cubicBezTo>
                    <a:pt x="3296" y="4146"/>
                    <a:pt x="2695" y="3897"/>
                    <a:pt x="2177" y="3794"/>
                  </a:cubicBezTo>
                  <a:cubicBezTo>
                    <a:pt x="2425" y="3462"/>
                    <a:pt x="2695" y="3193"/>
                    <a:pt x="2944" y="2944"/>
                  </a:cubicBezTo>
                  <a:cubicBezTo>
                    <a:pt x="3731" y="2156"/>
                    <a:pt x="4581" y="1555"/>
                    <a:pt x="5535" y="1120"/>
                  </a:cubicBezTo>
                  <a:cubicBezTo>
                    <a:pt x="5618" y="1120"/>
                    <a:pt x="5804" y="1037"/>
                    <a:pt x="5887" y="1037"/>
                  </a:cubicBezTo>
                  <a:close/>
                  <a:moveTo>
                    <a:pt x="11919" y="1120"/>
                  </a:moveTo>
                  <a:cubicBezTo>
                    <a:pt x="12956" y="1555"/>
                    <a:pt x="13826" y="2156"/>
                    <a:pt x="14614" y="2944"/>
                  </a:cubicBezTo>
                  <a:cubicBezTo>
                    <a:pt x="14863" y="3193"/>
                    <a:pt x="15132" y="3545"/>
                    <a:pt x="15298" y="3794"/>
                  </a:cubicBezTo>
                  <a:cubicBezTo>
                    <a:pt x="14863" y="3980"/>
                    <a:pt x="14428" y="4146"/>
                    <a:pt x="14262" y="4146"/>
                  </a:cubicBezTo>
                  <a:cubicBezTo>
                    <a:pt x="14096" y="3980"/>
                    <a:pt x="13142" y="3110"/>
                    <a:pt x="12189" y="2508"/>
                  </a:cubicBezTo>
                  <a:cubicBezTo>
                    <a:pt x="12189" y="2426"/>
                    <a:pt x="12023" y="1824"/>
                    <a:pt x="11754" y="1120"/>
                  </a:cubicBezTo>
                  <a:close/>
                  <a:moveTo>
                    <a:pt x="5701" y="2591"/>
                  </a:moveTo>
                  <a:cubicBezTo>
                    <a:pt x="5970" y="2591"/>
                    <a:pt x="7442" y="2674"/>
                    <a:pt x="8727" y="3193"/>
                  </a:cubicBezTo>
                  <a:lnTo>
                    <a:pt x="8727" y="5265"/>
                  </a:lnTo>
                  <a:lnTo>
                    <a:pt x="6136" y="7173"/>
                  </a:lnTo>
                  <a:cubicBezTo>
                    <a:pt x="5887" y="7173"/>
                    <a:pt x="4415" y="6903"/>
                    <a:pt x="3628" y="6571"/>
                  </a:cubicBezTo>
                  <a:lnTo>
                    <a:pt x="3628" y="4312"/>
                  </a:lnTo>
                  <a:cubicBezTo>
                    <a:pt x="3814" y="4146"/>
                    <a:pt x="4768" y="3275"/>
                    <a:pt x="5701" y="2591"/>
                  </a:cubicBezTo>
                  <a:close/>
                  <a:moveTo>
                    <a:pt x="12023" y="2591"/>
                  </a:moveTo>
                  <a:cubicBezTo>
                    <a:pt x="12956" y="3193"/>
                    <a:pt x="13909" y="4146"/>
                    <a:pt x="14179" y="4312"/>
                  </a:cubicBezTo>
                  <a:cubicBezTo>
                    <a:pt x="14096" y="4934"/>
                    <a:pt x="14096" y="6302"/>
                    <a:pt x="14096" y="6571"/>
                  </a:cubicBezTo>
                  <a:cubicBezTo>
                    <a:pt x="13308" y="6903"/>
                    <a:pt x="11836" y="7173"/>
                    <a:pt x="11588" y="7173"/>
                  </a:cubicBezTo>
                  <a:lnTo>
                    <a:pt x="8997" y="5265"/>
                  </a:lnTo>
                  <a:lnTo>
                    <a:pt x="8997" y="3193"/>
                  </a:lnTo>
                  <a:cubicBezTo>
                    <a:pt x="10282" y="2674"/>
                    <a:pt x="11754" y="2591"/>
                    <a:pt x="12023" y="2591"/>
                  </a:cubicBezTo>
                  <a:close/>
                  <a:moveTo>
                    <a:pt x="3628" y="6820"/>
                  </a:moveTo>
                  <a:cubicBezTo>
                    <a:pt x="4415" y="7090"/>
                    <a:pt x="5804" y="7338"/>
                    <a:pt x="6053" y="7421"/>
                  </a:cubicBezTo>
                  <a:lnTo>
                    <a:pt x="7089" y="10448"/>
                  </a:lnTo>
                  <a:cubicBezTo>
                    <a:pt x="6841" y="10966"/>
                    <a:pt x="6323" y="12002"/>
                    <a:pt x="6136" y="12272"/>
                  </a:cubicBezTo>
                  <a:cubicBezTo>
                    <a:pt x="5099" y="12272"/>
                    <a:pt x="4063" y="12085"/>
                    <a:pt x="3814" y="12085"/>
                  </a:cubicBezTo>
                  <a:cubicBezTo>
                    <a:pt x="2944" y="10883"/>
                    <a:pt x="2425" y="9494"/>
                    <a:pt x="2343" y="9245"/>
                  </a:cubicBezTo>
                  <a:cubicBezTo>
                    <a:pt x="2591" y="8727"/>
                    <a:pt x="3462" y="7173"/>
                    <a:pt x="3628" y="6820"/>
                  </a:cubicBezTo>
                  <a:close/>
                  <a:moveTo>
                    <a:pt x="14096" y="6820"/>
                  </a:moveTo>
                  <a:cubicBezTo>
                    <a:pt x="14345" y="7173"/>
                    <a:pt x="15132" y="8727"/>
                    <a:pt x="15381" y="9245"/>
                  </a:cubicBezTo>
                  <a:cubicBezTo>
                    <a:pt x="15298" y="9494"/>
                    <a:pt x="14780" y="10883"/>
                    <a:pt x="13909" y="12085"/>
                  </a:cubicBezTo>
                  <a:cubicBezTo>
                    <a:pt x="13661" y="12085"/>
                    <a:pt x="12624" y="12272"/>
                    <a:pt x="11588" y="12272"/>
                  </a:cubicBezTo>
                  <a:cubicBezTo>
                    <a:pt x="11401" y="12002"/>
                    <a:pt x="10883" y="10966"/>
                    <a:pt x="10634" y="10448"/>
                  </a:cubicBezTo>
                  <a:lnTo>
                    <a:pt x="11671" y="7421"/>
                  </a:lnTo>
                  <a:cubicBezTo>
                    <a:pt x="11919" y="7338"/>
                    <a:pt x="13308" y="7090"/>
                    <a:pt x="14096" y="6820"/>
                  </a:cubicBezTo>
                  <a:close/>
                  <a:moveTo>
                    <a:pt x="16936" y="8893"/>
                  </a:moveTo>
                  <a:cubicBezTo>
                    <a:pt x="16936" y="9929"/>
                    <a:pt x="16770" y="10966"/>
                    <a:pt x="16335" y="11919"/>
                  </a:cubicBezTo>
                  <a:cubicBezTo>
                    <a:pt x="15982" y="12707"/>
                    <a:pt x="15651" y="13308"/>
                    <a:pt x="15132" y="13909"/>
                  </a:cubicBezTo>
                  <a:cubicBezTo>
                    <a:pt x="14697" y="13122"/>
                    <a:pt x="14262" y="12355"/>
                    <a:pt x="14096" y="12189"/>
                  </a:cubicBezTo>
                  <a:cubicBezTo>
                    <a:pt x="14946" y="10966"/>
                    <a:pt x="15464" y="9598"/>
                    <a:pt x="15547" y="9328"/>
                  </a:cubicBezTo>
                  <a:cubicBezTo>
                    <a:pt x="15733" y="9245"/>
                    <a:pt x="16418" y="9163"/>
                    <a:pt x="16936" y="8893"/>
                  </a:cubicBezTo>
                  <a:close/>
                  <a:moveTo>
                    <a:pt x="518" y="8810"/>
                  </a:moveTo>
                  <a:cubicBezTo>
                    <a:pt x="1140" y="9080"/>
                    <a:pt x="1990" y="9245"/>
                    <a:pt x="2177" y="9328"/>
                  </a:cubicBezTo>
                  <a:cubicBezTo>
                    <a:pt x="2260" y="9598"/>
                    <a:pt x="2778" y="10966"/>
                    <a:pt x="3628" y="12189"/>
                  </a:cubicBezTo>
                  <a:cubicBezTo>
                    <a:pt x="3462" y="12355"/>
                    <a:pt x="2861" y="13122"/>
                    <a:pt x="2508" y="14075"/>
                  </a:cubicBezTo>
                  <a:cubicBezTo>
                    <a:pt x="1907" y="13391"/>
                    <a:pt x="1472" y="12707"/>
                    <a:pt x="1223" y="11919"/>
                  </a:cubicBezTo>
                  <a:cubicBezTo>
                    <a:pt x="788" y="10966"/>
                    <a:pt x="518" y="9847"/>
                    <a:pt x="518" y="8810"/>
                  </a:cubicBezTo>
                  <a:close/>
                  <a:moveTo>
                    <a:pt x="10468" y="10531"/>
                  </a:moveTo>
                  <a:cubicBezTo>
                    <a:pt x="10717" y="11153"/>
                    <a:pt x="11235" y="12085"/>
                    <a:pt x="11401" y="12355"/>
                  </a:cubicBezTo>
                  <a:cubicBezTo>
                    <a:pt x="11152" y="13039"/>
                    <a:pt x="10634" y="14345"/>
                    <a:pt x="10468" y="14676"/>
                  </a:cubicBezTo>
                  <a:cubicBezTo>
                    <a:pt x="10005" y="14739"/>
                    <a:pt x="9552" y="14759"/>
                    <a:pt x="9143" y="14759"/>
                  </a:cubicBezTo>
                  <a:cubicBezTo>
                    <a:pt x="8326" y="14759"/>
                    <a:pt x="7691" y="14676"/>
                    <a:pt x="7525" y="14676"/>
                  </a:cubicBezTo>
                  <a:cubicBezTo>
                    <a:pt x="7442" y="14428"/>
                    <a:pt x="6737" y="13391"/>
                    <a:pt x="6405" y="12355"/>
                  </a:cubicBezTo>
                  <a:cubicBezTo>
                    <a:pt x="6488" y="12085"/>
                    <a:pt x="7007" y="11153"/>
                    <a:pt x="7255" y="10531"/>
                  </a:cubicBezTo>
                  <a:close/>
                  <a:moveTo>
                    <a:pt x="10468" y="14863"/>
                  </a:moveTo>
                  <a:cubicBezTo>
                    <a:pt x="10634" y="15029"/>
                    <a:pt x="11235" y="15899"/>
                    <a:pt x="11588" y="16418"/>
                  </a:cubicBezTo>
                  <a:cubicBezTo>
                    <a:pt x="10717" y="16749"/>
                    <a:pt x="9764" y="16936"/>
                    <a:pt x="8727" y="16936"/>
                  </a:cubicBezTo>
                  <a:cubicBezTo>
                    <a:pt x="7877" y="16936"/>
                    <a:pt x="7007" y="16853"/>
                    <a:pt x="6136" y="16584"/>
                  </a:cubicBezTo>
                  <a:cubicBezTo>
                    <a:pt x="6571" y="15982"/>
                    <a:pt x="7255" y="15029"/>
                    <a:pt x="7442" y="14863"/>
                  </a:cubicBezTo>
                  <a:cubicBezTo>
                    <a:pt x="7525" y="14863"/>
                    <a:pt x="8126" y="14946"/>
                    <a:pt x="8997" y="14946"/>
                  </a:cubicBezTo>
                  <a:cubicBezTo>
                    <a:pt x="9515" y="14946"/>
                    <a:pt x="9950" y="14946"/>
                    <a:pt x="10468" y="14863"/>
                  </a:cubicBezTo>
                  <a:close/>
                  <a:moveTo>
                    <a:pt x="8727" y="0"/>
                  </a:moveTo>
                  <a:cubicBezTo>
                    <a:pt x="7608" y="0"/>
                    <a:pt x="6405" y="166"/>
                    <a:pt x="5369" y="684"/>
                  </a:cubicBezTo>
                  <a:cubicBezTo>
                    <a:pt x="4333" y="1120"/>
                    <a:pt x="3379" y="1721"/>
                    <a:pt x="2508" y="2508"/>
                  </a:cubicBezTo>
                  <a:cubicBezTo>
                    <a:pt x="1741" y="3379"/>
                    <a:pt x="1140" y="4312"/>
                    <a:pt x="705" y="5348"/>
                  </a:cubicBezTo>
                  <a:cubicBezTo>
                    <a:pt x="187" y="6385"/>
                    <a:pt x="0" y="7525"/>
                    <a:pt x="0" y="8727"/>
                  </a:cubicBezTo>
                  <a:cubicBezTo>
                    <a:pt x="0" y="9929"/>
                    <a:pt x="187" y="11049"/>
                    <a:pt x="705" y="12189"/>
                  </a:cubicBezTo>
                  <a:cubicBezTo>
                    <a:pt x="1140" y="13225"/>
                    <a:pt x="1741" y="14158"/>
                    <a:pt x="2508" y="14946"/>
                  </a:cubicBezTo>
                  <a:cubicBezTo>
                    <a:pt x="3379" y="15713"/>
                    <a:pt x="4333" y="16418"/>
                    <a:pt x="5369" y="16853"/>
                  </a:cubicBezTo>
                  <a:cubicBezTo>
                    <a:pt x="6405" y="17268"/>
                    <a:pt x="7608" y="17537"/>
                    <a:pt x="8727" y="17537"/>
                  </a:cubicBezTo>
                  <a:cubicBezTo>
                    <a:pt x="9950" y="17537"/>
                    <a:pt x="11069" y="17268"/>
                    <a:pt x="12189" y="16853"/>
                  </a:cubicBezTo>
                  <a:cubicBezTo>
                    <a:pt x="13225" y="16418"/>
                    <a:pt x="14179" y="15713"/>
                    <a:pt x="14946" y="14946"/>
                  </a:cubicBezTo>
                  <a:cubicBezTo>
                    <a:pt x="15733" y="14158"/>
                    <a:pt x="16418" y="13225"/>
                    <a:pt x="16853" y="12189"/>
                  </a:cubicBezTo>
                  <a:cubicBezTo>
                    <a:pt x="17288" y="11049"/>
                    <a:pt x="17537" y="9929"/>
                    <a:pt x="17537" y="8727"/>
                  </a:cubicBezTo>
                  <a:cubicBezTo>
                    <a:pt x="17537" y="7525"/>
                    <a:pt x="17288" y="6385"/>
                    <a:pt x="16853" y="5348"/>
                  </a:cubicBezTo>
                  <a:cubicBezTo>
                    <a:pt x="16418" y="4312"/>
                    <a:pt x="15733" y="3379"/>
                    <a:pt x="14946" y="2508"/>
                  </a:cubicBezTo>
                  <a:cubicBezTo>
                    <a:pt x="14179" y="1721"/>
                    <a:pt x="13225" y="1120"/>
                    <a:pt x="12189" y="684"/>
                  </a:cubicBezTo>
                  <a:cubicBezTo>
                    <a:pt x="11069" y="166"/>
                    <a:pt x="9950" y="0"/>
                    <a:pt x="872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55"/>
          <p:cNvGrpSpPr/>
          <p:nvPr/>
        </p:nvGrpSpPr>
        <p:grpSpPr>
          <a:xfrm>
            <a:off x="409800" y="3023185"/>
            <a:ext cx="816191" cy="817135"/>
            <a:chOff x="4743825" y="2261375"/>
            <a:chExt cx="433775" cy="434300"/>
          </a:xfrm>
        </p:grpSpPr>
        <p:sp>
          <p:nvSpPr>
            <p:cNvPr id="1558" name="Google Shape;1558;p55"/>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5"/>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5"/>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5"/>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53"/>
          <p:cNvSpPr/>
          <p:nvPr/>
        </p:nvSpPr>
        <p:spPr>
          <a:xfrm>
            <a:off x="6025921" y="3607622"/>
            <a:ext cx="2564692" cy="961837"/>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53"/>
          <p:cNvGrpSpPr/>
          <p:nvPr/>
        </p:nvGrpSpPr>
        <p:grpSpPr>
          <a:xfrm>
            <a:off x="7160738" y="1646379"/>
            <a:ext cx="1210386" cy="1210386"/>
            <a:chOff x="2830275" y="1222375"/>
            <a:chExt cx="793800" cy="793800"/>
          </a:xfrm>
        </p:grpSpPr>
        <p:sp>
          <p:nvSpPr>
            <p:cNvPr id="1368" name="Google Shape;1368;p53"/>
            <p:cNvSpPr/>
            <p:nvPr/>
          </p:nvSpPr>
          <p:spPr>
            <a:xfrm>
              <a:off x="2830275" y="1222375"/>
              <a:ext cx="793800" cy="793800"/>
            </a:xfrm>
            <a:prstGeom prst="ellipse">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3"/>
            <p:cNvSpPr/>
            <p:nvPr/>
          </p:nvSpPr>
          <p:spPr>
            <a:xfrm>
              <a:off x="2879450" y="1271675"/>
              <a:ext cx="695100" cy="69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53"/>
          <p:cNvSpPr txBox="1">
            <a:spLocks noGrp="1"/>
          </p:cNvSpPr>
          <p:nvPr>
            <p:ph type="title"/>
          </p:nvPr>
        </p:nvSpPr>
        <p:spPr>
          <a:xfrm>
            <a:off x="3356521" y="2916657"/>
            <a:ext cx="5234092" cy="561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l-GR" sz="2800" dirty="0" smtClean="0"/>
              <a:t>ΤΕΧΝΙΚΑ ΧΑΡΑΚΤΗΡΙΣΤΙΚΑ</a:t>
            </a:r>
            <a:endParaRPr sz="2800" dirty="0"/>
          </a:p>
        </p:txBody>
      </p:sp>
      <p:sp>
        <p:nvSpPr>
          <p:cNvPr id="1371" name="Google Shape;1371;p53"/>
          <p:cNvSpPr txBox="1">
            <a:spLocks noGrp="1"/>
          </p:cNvSpPr>
          <p:nvPr>
            <p:ph type="body" idx="1"/>
          </p:nvPr>
        </p:nvSpPr>
        <p:spPr>
          <a:xfrm>
            <a:off x="5747788" y="3659376"/>
            <a:ext cx="2774883" cy="905311"/>
          </a:xfrm>
          <a:prstGeom prst="rect">
            <a:avLst/>
          </a:prstGeom>
        </p:spPr>
        <p:txBody>
          <a:bodyPr spcFirstLastPara="1" wrap="square" lIns="91425" tIns="91425" rIns="91425" bIns="91425" anchor="t" anchorCtr="0">
            <a:noAutofit/>
          </a:bodyPr>
          <a:lstStyle/>
          <a:p>
            <a:r>
              <a:rPr lang="el-GR" dirty="0"/>
              <a:t>Παρουσίαση βασικών τεχνικών χαρακτηριστικών</a:t>
            </a:r>
          </a:p>
          <a:p>
            <a:pPr marL="0" lvl="0" indent="0" algn="r" rtl="0">
              <a:spcBef>
                <a:spcPts val="0"/>
              </a:spcBef>
              <a:spcAft>
                <a:spcPts val="0"/>
              </a:spcAft>
              <a:buNone/>
            </a:pPr>
            <a:endParaRPr dirty="0"/>
          </a:p>
        </p:txBody>
      </p:sp>
      <p:sp>
        <p:nvSpPr>
          <p:cNvPr id="1372" name="Google Shape;1372;p53"/>
          <p:cNvSpPr txBox="1">
            <a:spLocks noGrp="1"/>
          </p:cNvSpPr>
          <p:nvPr>
            <p:ph type="title" idx="2"/>
          </p:nvPr>
        </p:nvSpPr>
        <p:spPr>
          <a:xfrm>
            <a:off x="7198274" y="1820625"/>
            <a:ext cx="1135500" cy="7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02</a:t>
            </a:r>
            <a:endParaRPr dirty="0"/>
          </a:p>
        </p:txBody>
      </p:sp>
      <p:grpSp>
        <p:nvGrpSpPr>
          <p:cNvPr id="1373" name="Google Shape;1373;p53"/>
          <p:cNvGrpSpPr/>
          <p:nvPr/>
        </p:nvGrpSpPr>
        <p:grpSpPr>
          <a:xfrm>
            <a:off x="2353171" y="3434959"/>
            <a:ext cx="2006701" cy="1018433"/>
            <a:chOff x="2508700" y="4302150"/>
            <a:chExt cx="1105925" cy="561275"/>
          </a:xfrm>
        </p:grpSpPr>
        <p:sp>
          <p:nvSpPr>
            <p:cNvPr id="1374" name="Google Shape;1374;p53"/>
            <p:cNvSpPr/>
            <p:nvPr/>
          </p:nvSpPr>
          <p:spPr>
            <a:xfrm>
              <a:off x="2508700" y="4302150"/>
              <a:ext cx="1105925" cy="561275"/>
            </a:xfrm>
            <a:custGeom>
              <a:avLst/>
              <a:gdLst/>
              <a:ahLst/>
              <a:cxnLst/>
              <a:rect l="l" t="t" r="r" b="b"/>
              <a:pathLst>
                <a:path w="44237" h="22451" extrusionOk="0">
                  <a:moveTo>
                    <a:pt x="28939" y="1"/>
                  </a:moveTo>
                  <a:cubicBezTo>
                    <a:pt x="25663" y="1"/>
                    <a:pt x="22471" y="1721"/>
                    <a:pt x="20647" y="3193"/>
                  </a:cubicBezTo>
                  <a:cubicBezTo>
                    <a:pt x="19776" y="3877"/>
                    <a:pt x="19009" y="4665"/>
                    <a:pt x="18222" y="5515"/>
                  </a:cubicBezTo>
                  <a:cubicBezTo>
                    <a:pt x="17621" y="6303"/>
                    <a:pt x="17185" y="6904"/>
                    <a:pt x="16771" y="7505"/>
                  </a:cubicBezTo>
                  <a:lnTo>
                    <a:pt x="16584" y="7671"/>
                  </a:lnTo>
                  <a:cubicBezTo>
                    <a:pt x="16418" y="7940"/>
                    <a:pt x="13309" y="11132"/>
                    <a:pt x="9412" y="13205"/>
                  </a:cubicBezTo>
                  <a:lnTo>
                    <a:pt x="8479" y="13371"/>
                  </a:lnTo>
                  <a:cubicBezTo>
                    <a:pt x="7857" y="13475"/>
                    <a:pt x="7256" y="13724"/>
                    <a:pt x="6655" y="13993"/>
                  </a:cubicBezTo>
                  <a:lnTo>
                    <a:pt x="6572" y="13993"/>
                  </a:lnTo>
                  <a:cubicBezTo>
                    <a:pt x="5453" y="14511"/>
                    <a:pt x="3629" y="15444"/>
                    <a:pt x="2862" y="15879"/>
                  </a:cubicBezTo>
                  <a:cubicBezTo>
                    <a:pt x="1120" y="16066"/>
                    <a:pt x="270" y="16584"/>
                    <a:pt x="84" y="17517"/>
                  </a:cubicBezTo>
                  <a:cubicBezTo>
                    <a:pt x="1" y="18305"/>
                    <a:pt x="188" y="18906"/>
                    <a:pt x="353" y="19424"/>
                  </a:cubicBezTo>
                  <a:cubicBezTo>
                    <a:pt x="602" y="19859"/>
                    <a:pt x="872" y="20461"/>
                    <a:pt x="1473" y="20896"/>
                  </a:cubicBezTo>
                  <a:cubicBezTo>
                    <a:pt x="1742" y="21062"/>
                    <a:pt x="2074" y="21248"/>
                    <a:pt x="2426" y="21248"/>
                  </a:cubicBezTo>
                  <a:cubicBezTo>
                    <a:pt x="3027" y="21248"/>
                    <a:pt x="3711" y="20813"/>
                    <a:pt x="4582" y="20108"/>
                  </a:cubicBezTo>
                  <a:cubicBezTo>
                    <a:pt x="5453" y="19859"/>
                    <a:pt x="7443" y="19258"/>
                    <a:pt x="8562" y="18823"/>
                  </a:cubicBezTo>
                  <a:lnTo>
                    <a:pt x="8728" y="18823"/>
                  </a:lnTo>
                  <a:cubicBezTo>
                    <a:pt x="10034" y="18305"/>
                    <a:pt x="10801" y="17704"/>
                    <a:pt x="11153" y="17351"/>
                  </a:cubicBezTo>
                  <a:cubicBezTo>
                    <a:pt x="14947" y="16232"/>
                    <a:pt x="18740" y="16232"/>
                    <a:pt x="19528" y="16232"/>
                  </a:cubicBezTo>
                  <a:lnTo>
                    <a:pt x="20129" y="16232"/>
                  </a:lnTo>
                  <a:lnTo>
                    <a:pt x="21684" y="16398"/>
                  </a:lnTo>
                  <a:cubicBezTo>
                    <a:pt x="22202" y="16481"/>
                    <a:pt x="22720" y="16584"/>
                    <a:pt x="23238" y="16584"/>
                  </a:cubicBezTo>
                  <a:cubicBezTo>
                    <a:pt x="23756" y="16626"/>
                    <a:pt x="24275" y="16646"/>
                    <a:pt x="24782" y="16646"/>
                  </a:cubicBezTo>
                  <a:cubicBezTo>
                    <a:pt x="25290" y="16646"/>
                    <a:pt x="25788" y="16626"/>
                    <a:pt x="26265" y="16584"/>
                  </a:cubicBezTo>
                  <a:cubicBezTo>
                    <a:pt x="28172" y="16398"/>
                    <a:pt x="30245" y="15714"/>
                    <a:pt x="31965" y="14677"/>
                  </a:cubicBezTo>
                  <a:lnTo>
                    <a:pt x="31965" y="14677"/>
                  </a:lnTo>
                  <a:cubicBezTo>
                    <a:pt x="31882" y="15195"/>
                    <a:pt x="31799" y="15714"/>
                    <a:pt x="31799" y="16232"/>
                  </a:cubicBezTo>
                  <a:cubicBezTo>
                    <a:pt x="31799" y="19590"/>
                    <a:pt x="34556" y="22451"/>
                    <a:pt x="38018" y="22451"/>
                  </a:cubicBezTo>
                  <a:cubicBezTo>
                    <a:pt x="41459" y="22451"/>
                    <a:pt x="44237" y="19590"/>
                    <a:pt x="44237" y="16232"/>
                  </a:cubicBezTo>
                  <a:cubicBezTo>
                    <a:pt x="44237" y="12770"/>
                    <a:pt x="41459" y="10013"/>
                    <a:pt x="38018" y="10013"/>
                  </a:cubicBezTo>
                  <a:cubicBezTo>
                    <a:pt x="37313" y="10013"/>
                    <a:pt x="36712" y="10096"/>
                    <a:pt x="36111" y="10262"/>
                  </a:cubicBezTo>
                  <a:cubicBezTo>
                    <a:pt x="36795" y="8541"/>
                    <a:pt x="36712" y="6634"/>
                    <a:pt x="35945" y="4665"/>
                  </a:cubicBezTo>
                  <a:cubicBezTo>
                    <a:pt x="35157" y="2758"/>
                    <a:pt x="33872" y="1369"/>
                    <a:pt x="32048" y="685"/>
                  </a:cubicBezTo>
                  <a:lnTo>
                    <a:pt x="31281" y="333"/>
                  </a:lnTo>
                  <a:cubicBezTo>
                    <a:pt x="31177" y="333"/>
                    <a:pt x="31094" y="333"/>
                    <a:pt x="31012" y="250"/>
                  </a:cubicBezTo>
                  <a:cubicBezTo>
                    <a:pt x="30328" y="84"/>
                    <a:pt x="29623" y="1"/>
                    <a:pt x="289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3"/>
            <p:cNvSpPr/>
            <p:nvPr/>
          </p:nvSpPr>
          <p:spPr>
            <a:xfrm>
              <a:off x="2543425" y="4667000"/>
              <a:ext cx="222350" cy="132050"/>
            </a:xfrm>
            <a:custGeom>
              <a:avLst/>
              <a:gdLst/>
              <a:ahLst/>
              <a:cxnLst/>
              <a:rect l="l" t="t" r="r" b="b"/>
              <a:pathLst>
                <a:path w="8894" h="5282" extrusionOk="0">
                  <a:moveTo>
                    <a:pt x="8209" y="0"/>
                  </a:moveTo>
                  <a:cubicBezTo>
                    <a:pt x="8209" y="0"/>
                    <a:pt x="7256" y="0"/>
                    <a:pt x="5867" y="601"/>
                  </a:cubicBezTo>
                  <a:lnTo>
                    <a:pt x="5784" y="684"/>
                  </a:lnTo>
                  <a:cubicBezTo>
                    <a:pt x="4395" y="1285"/>
                    <a:pt x="1908" y="2674"/>
                    <a:pt x="1908" y="2674"/>
                  </a:cubicBezTo>
                  <a:cubicBezTo>
                    <a:pt x="1908" y="2674"/>
                    <a:pt x="167" y="2757"/>
                    <a:pt x="84" y="3192"/>
                  </a:cubicBezTo>
                  <a:cubicBezTo>
                    <a:pt x="1" y="3545"/>
                    <a:pt x="167" y="3959"/>
                    <a:pt x="250" y="4312"/>
                  </a:cubicBezTo>
                  <a:cubicBezTo>
                    <a:pt x="436" y="4664"/>
                    <a:pt x="602" y="4996"/>
                    <a:pt x="954" y="5265"/>
                  </a:cubicBezTo>
                  <a:cubicBezTo>
                    <a:pt x="976" y="5276"/>
                    <a:pt x="1001" y="5281"/>
                    <a:pt x="1029" y="5281"/>
                  </a:cubicBezTo>
                  <a:cubicBezTo>
                    <a:pt x="1439" y="5281"/>
                    <a:pt x="2509" y="4229"/>
                    <a:pt x="2509" y="4229"/>
                  </a:cubicBezTo>
                  <a:cubicBezTo>
                    <a:pt x="2509" y="4229"/>
                    <a:pt x="5266" y="3441"/>
                    <a:pt x="6738" y="2923"/>
                  </a:cubicBezTo>
                  <a:lnTo>
                    <a:pt x="6821" y="2923"/>
                  </a:lnTo>
                  <a:cubicBezTo>
                    <a:pt x="8292" y="2405"/>
                    <a:pt x="8894" y="1721"/>
                    <a:pt x="8894" y="1721"/>
                  </a:cubicBezTo>
                  <a:cubicBezTo>
                    <a:pt x="8894" y="1721"/>
                    <a:pt x="8894" y="1638"/>
                    <a:pt x="8811" y="1638"/>
                  </a:cubicBezTo>
                  <a:cubicBezTo>
                    <a:pt x="8728" y="1555"/>
                    <a:pt x="8541" y="1285"/>
                    <a:pt x="8375" y="1037"/>
                  </a:cubicBezTo>
                  <a:lnTo>
                    <a:pt x="8375" y="954"/>
                  </a:lnTo>
                  <a:lnTo>
                    <a:pt x="8375" y="850"/>
                  </a:lnTo>
                  <a:cubicBezTo>
                    <a:pt x="8209" y="601"/>
                    <a:pt x="8209" y="249"/>
                    <a:pt x="8209" y="83"/>
                  </a:cubicBezTo>
                  <a:lnTo>
                    <a:pt x="8209"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3"/>
            <p:cNvSpPr/>
            <p:nvPr/>
          </p:nvSpPr>
          <p:spPr>
            <a:xfrm>
              <a:off x="2748650" y="4337850"/>
              <a:ext cx="645725" cy="370100"/>
            </a:xfrm>
            <a:custGeom>
              <a:avLst/>
              <a:gdLst/>
              <a:ahLst/>
              <a:cxnLst/>
              <a:rect l="l" t="t" r="r" b="b"/>
              <a:pathLst>
                <a:path w="25829" h="14804" extrusionOk="0">
                  <a:moveTo>
                    <a:pt x="19381" y="723"/>
                  </a:moveTo>
                  <a:cubicBezTo>
                    <a:pt x="19899" y="723"/>
                    <a:pt x="20408" y="777"/>
                    <a:pt x="20895" y="895"/>
                  </a:cubicBezTo>
                  <a:cubicBezTo>
                    <a:pt x="22533" y="1330"/>
                    <a:pt x="23756" y="2366"/>
                    <a:pt x="24440" y="4087"/>
                  </a:cubicBezTo>
                  <a:cubicBezTo>
                    <a:pt x="25124" y="5828"/>
                    <a:pt x="25041" y="7383"/>
                    <a:pt x="24171" y="8834"/>
                  </a:cubicBezTo>
                  <a:cubicBezTo>
                    <a:pt x="22616" y="11342"/>
                    <a:pt x="19092" y="12814"/>
                    <a:pt x="16397" y="13083"/>
                  </a:cubicBezTo>
                  <a:cubicBezTo>
                    <a:pt x="15464" y="13166"/>
                    <a:pt x="14594" y="13166"/>
                    <a:pt x="13806" y="13166"/>
                  </a:cubicBezTo>
                  <a:cubicBezTo>
                    <a:pt x="10883" y="13083"/>
                    <a:pt x="8810" y="12213"/>
                    <a:pt x="8209" y="10741"/>
                  </a:cubicBezTo>
                  <a:cubicBezTo>
                    <a:pt x="7691" y="9352"/>
                    <a:pt x="8458" y="7466"/>
                    <a:pt x="10282" y="5393"/>
                  </a:cubicBezTo>
                  <a:cubicBezTo>
                    <a:pt x="10883" y="4792"/>
                    <a:pt x="11567" y="4087"/>
                    <a:pt x="12438" y="3403"/>
                  </a:cubicBezTo>
                  <a:cubicBezTo>
                    <a:pt x="14155" y="1978"/>
                    <a:pt x="16882" y="723"/>
                    <a:pt x="19381" y="723"/>
                  </a:cubicBezTo>
                  <a:close/>
                  <a:moveTo>
                    <a:pt x="6875" y="9504"/>
                  </a:moveTo>
                  <a:cubicBezTo>
                    <a:pt x="7052" y="9504"/>
                    <a:pt x="7221" y="9563"/>
                    <a:pt x="7339" y="9622"/>
                  </a:cubicBezTo>
                  <a:cubicBezTo>
                    <a:pt x="7339" y="10140"/>
                    <a:pt x="7339" y="10575"/>
                    <a:pt x="7587" y="11093"/>
                  </a:cubicBezTo>
                  <a:cubicBezTo>
                    <a:pt x="7774" y="11529"/>
                    <a:pt x="8023" y="11943"/>
                    <a:pt x="8458" y="12296"/>
                  </a:cubicBezTo>
                  <a:cubicBezTo>
                    <a:pt x="8375" y="12461"/>
                    <a:pt x="8292" y="12648"/>
                    <a:pt x="8106" y="12731"/>
                  </a:cubicBezTo>
                  <a:cubicBezTo>
                    <a:pt x="6385" y="12897"/>
                    <a:pt x="3877" y="13166"/>
                    <a:pt x="1369" y="13850"/>
                  </a:cubicBezTo>
                  <a:cubicBezTo>
                    <a:pt x="1286" y="13767"/>
                    <a:pt x="1203" y="13602"/>
                    <a:pt x="1203" y="13498"/>
                  </a:cubicBezTo>
                  <a:cubicBezTo>
                    <a:pt x="3359" y="12213"/>
                    <a:pt x="5349" y="10658"/>
                    <a:pt x="6655" y="9539"/>
                  </a:cubicBezTo>
                  <a:cubicBezTo>
                    <a:pt x="6727" y="9514"/>
                    <a:pt x="6802" y="9504"/>
                    <a:pt x="6875" y="9504"/>
                  </a:cubicBezTo>
                  <a:close/>
                  <a:moveTo>
                    <a:pt x="19300" y="1"/>
                  </a:moveTo>
                  <a:cubicBezTo>
                    <a:pt x="16619" y="1"/>
                    <a:pt x="13764" y="1311"/>
                    <a:pt x="12003" y="2802"/>
                  </a:cubicBezTo>
                  <a:cubicBezTo>
                    <a:pt x="11049" y="3569"/>
                    <a:pt x="10365" y="4273"/>
                    <a:pt x="9764" y="5040"/>
                  </a:cubicBezTo>
                  <a:cubicBezTo>
                    <a:pt x="9059" y="5724"/>
                    <a:pt x="8541" y="6512"/>
                    <a:pt x="8106" y="7113"/>
                  </a:cubicBezTo>
                  <a:cubicBezTo>
                    <a:pt x="7774" y="7549"/>
                    <a:pt x="4312" y="11093"/>
                    <a:pt x="0" y="13249"/>
                  </a:cubicBezTo>
                  <a:cubicBezTo>
                    <a:pt x="0" y="13415"/>
                    <a:pt x="0" y="13767"/>
                    <a:pt x="166" y="14016"/>
                  </a:cubicBezTo>
                  <a:lnTo>
                    <a:pt x="166" y="14120"/>
                  </a:lnTo>
                  <a:lnTo>
                    <a:pt x="166" y="14203"/>
                  </a:lnTo>
                  <a:cubicBezTo>
                    <a:pt x="332" y="14451"/>
                    <a:pt x="519" y="14721"/>
                    <a:pt x="602" y="14804"/>
                  </a:cubicBezTo>
                  <a:cubicBezTo>
                    <a:pt x="4371" y="13614"/>
                    <a:pt x="8370" y="13386"/>
                    <a:pt x="9985" y="13386"/>
                  </a:cubicBezTo>
                  <a:cubicBezTo>
                    <a:pt x="10368" y="13386"/>
                    <a:pt x="10617" y="13399"/>
                    <a:pt x="10697" y="13415"/>
                  </a:cubicBezTo>
                  <a:cubicBezTo>
                    <a:pt x="11650" y="13602"/>
                    <a:pt x="12604" y="13767"/>
                    <a:pt x="13723" y="13850"/>
                  </a:cubicBezTo>
                  <a:cubicBezTo>
                    <a:pt x="14594" y="13850"/>
                    <a:pt x="15547" y="13850"/>
                    <a:pt x="16501" y="13767"/>
                  </a:cubicBezTo>
                  <a:cubicBezTo>
                    <a:pt x="19341" y="13498"/>
                    <a:pt x="23134" y="11943"/>
                    <a:pt x="24792" y="9186"/>
                  </a:cubicBezTo>
                  <a:cubicBezTo>
                    <a:pt x="25725" y="7549"/>
                    <a:pt x="25829" y="5724"/>
                    <a:pt x="25041" y="3838"/>
                  </a:cubicBezTo>
                  <a:cubicBezTo>
                    <a:pt x="24274" y="1931"/>
                    <a:pt x="22885" y="646"/>
                    <a:pt x="21061" y="211"/>
                  </a:cubicBezTo>
                  <a:cubicBezTo>
                    <a:pt x="20492" y="66"/>
                    <a:pt x="19901" y="1"/>
                    <a:pt x="1930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3"/>
            <p:cNvSpPr/>
            <p:nvPr/>
          </p:nvSpPr>
          <p:spPr>
            <a:xfrm>
              <a:off x="2953875" y="4440000"/>
              <a:ext cx="405775" cy="166375"/>
            </a:xfrm>
            <a:custGeom>
              <a:avLst/>
              <a:gdLst/>
              <a:ahLst/>
              <a:cxnLst/>
              <a:rect l="l" t="t" r="r" b="b"/>
              <a:pathLst>
                <a:path w="16231" h="6655" extrusionOk="0">
                  <a:moveTo>
                    <a:pt x="16231" y="1"/>
                  </a:moveTo>
                  <a:lnTo>
                    <a:pt x="16231" y="1"/>
                  </a:lnTo>
                  <a:cubicBezTo>
                    <a:pt x="14842" y="519"/>
                    <a:pt x="13474" y="1037"/>
                    <a:pt x="12085" y="1556"/>
                  </a:cubicBezTo>
                  <a:cubicBezTo>
                    <a:pt x="11484" y="1908"/>
                    <a:pt x="10779" y="2157"/>
                    <a:pt x="10095" y="2509"/>
                  </a:cubicBezTo>
                  <a:cubicBezTo>
                    <a:pt x="10779" y="2260"/>
                    <a:pt x="11484" y="1991"/>
                    <a:pt x="12168" y="1742"/>
                  </a:cubicBezTo>
                  <a:cubicBezTo>
                    <a:pt x="13557" y="1224"/>
                    <a:pt x="14842" y="602"/>
                    <a:pt x="16231" y="1"/>
                  </a:cubicBezTo>
                  <a:close/>
                  <a:moveTo>
                    <a:pt x="10095" y="2509"/>
                  </a:moveTo>
                  <a:lnTo>
                    <a:pt x="10095" y="2509"/>
                  </a:lnTo>
                  <a:cubicBezTo>
                    <a:pt x="9411" y="2779"/>
                    <a:pt x="8810" y="3027"/>
                    <a:pt x="8105" y="3297"/>
                  </a:cubicBezTo>
                  <a:cubicBezTo>
                    <a:pt x="6737" y="3815"/>
                    <a:pt x="5348" y="4333"/>
                    <a:pt x="4042" y="4934"/>
                  </a:cubicBezTo>
                  <a:cubicBezTo>
                    <a:pt x="2674" y="5453"/>
                    <a:pt x="1368" y="6054"/>
                    <a:pt x="0" y="6655"/>
                  </a:cubicBezTo>
                  <a:cubicBezTo>
                    <a:pt x="1368" y="6220"/>
                    <a:pt x="2757" y="5618"/>
                    <a:pt x="4146" y="5100"/>
                  </a:cubicBezTo>
                  <a:cubicBezTo>
                    <a:pt x="5431" y="4582"/>
                    <a:pt x="6820" y="3981"/>
                    <a:pt x="8105" y="3380"/>
                  </a:cubicBezTo>
                  <a:cubicBezTo>
                    <a:pt x="8810" y="3110"/>
                    <a:pt x="9494" y="2779"/>
                    <a:pt x="10095" y="250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3"/>
            <p:cNvSpPr/>
            <p:nvPr/>
          </p:nvSpPr>
          <p:spPr>
            <a:xfrm>
              <a:off x="2977175" y="4474725"/>
              <a:ext cx="391300" cy="161725"/>
            </a:xfrm>
            <a:custGeom>
              <a:avLst/>
              <a:gdLst/>
              <a:ahLst/>
              <a:cxnLst/>
              <a:rect l="l" t="t" r="r" b="b"/>
              <a:pathLst>
                <a:path w="15652" h="6469" extrusionOk="0">
                  <a:moveTo>
                    <a:pt x="15651" y="1"/>
                  </a:moveTo>
                  <a:lnTo>
                    <a:pt x="11754" y="1555"/>
                  </a:lnTo>
                  <a:cubicBezTo>
                    <a:pt x="11070" y="1804"/>
                    <a:pt x="10469" y="2157"/>
                    <a:pt x="9764" y="2426"/>
                  </a:cubicBezTo>
                  <a:cubicBezTo>
                    <a:pt x="9163" y="2675"/>
                    <a:pt x="8479" y="2944"/>
                    <a:pt x="7878" y="3193"/>
                  </a:cubicBezTo>
                  <a:cubicBezTo>
                    <a:pt x="6489" y="3711"/>
                    <a:pt x="5183" y="4229"/>
                    <a:pt x="3898" y="4748"/>
                  </a:cubicBezTo>
                  <a:cubicBezTo>
                    <a:pt x="2592" y="5266"/>
                    <a:pt x="1307" y="5867"/>
                    <a:pt x="1" y="6468"/>
                  </a:cubicBezTo>
                  <a:lnTo>
                    <a:pt x="105" y="6468"/>
                  </a:lnTo>
                  <a:lnTo>
                    <a:pt x="3981" y="4914"/>
                  </a:lnTo>
                  <a:cubicBezTo>
                    <a:pt x="5287" y="4395"/>
                    <a:pt x="6572" y="3877"/>
                    <a:pt x="7878" y="3276"/>
                  </a:cubicBezTo>
                  <a:cubicBezTo>
                    <a:pt x="8562" y="3027"/>
                    <a:pt x="9163" y="2675"/>
                    <a:pt x="9847" y="2426"/>
                  </a:cubicBezTo>
                  <a:cubicBezTo>
                    <a:pt x="10469" y="2157"/>
                    <a:pt x="11153" y="1991"/>
                    <a:pt x="11754" y="1721"/>
                  </a:cubicBezTo>
                  <a:cubicBezTo>
                    <a:pt x="13143" y="1120"/>
                    <a:pt x="14428" y="602"/>
                    <a:pt x="156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3"/>
            <p:cNvSpPr/>
            <p:nvPr/>
          </p:nvSpPr>
          <p:spPr>
            <a:xfrm>
              <a:off x="2968900" y="4379900"/>
              <a:ext cx="345150" cy="142525"/>
            </a:xfrm>
            <a:custGeom>
              <a:avLst/>
              <a:gdLst/>
              <a:ahLst/>
              <a:cxnLst/>
              <a:rect l="l" t="t" r="r" b="b"/>
              <a:pathLst>
                <a:path w="13806" h="5701" extrusionOk="0">
                  <a:moveTo>
                    <a:pt x="13806" y="0"/>
                  </a:moveTo>
                  <a:lnTo>
                    <a:pt x="13806" y="0"/>
                  </a:lnTo>
                  <a:cubicBezTo>
                    <a:pt x="12604" y="415"/>
                    <a:pt x="11484" y="850"/>
                    <a:pt x="10282" y="1368"/>
                  </a:cubicBezTo>
                  <a:cubicBezTo>
                    <a:pt x="9764" y="1638"/>
                    <a:pt x="9142" y="1887"/>
                    <a:pt x="8624" y="2156"/>
                  </a:cubicBezTo>
                  <a:cubicBezTo>
                    <a:pt x="9245" y="1970"/>
                    <a:pt x="9764" y="1721"/>
                    <a:pt x="10365" y="1555"/>
                  </a:cubicBezTo>
                  <a:cubicBezTo>
                    <a:pt x="11484" y="1037"/>
                    <a:pt x="12686" y="601"/>
                    <a:pt x="13806" y="0"/>
                  </a:cubicBezTo>
                  <a:close/>
                  <a:moveTo>
                    <a:pt x="8623" y="2156"/>
                  </a:moveTo>
                  <a:lnTo>
                    <a:pt x="8623" y="2156"/>
                  </a:lnTo>
                  <a:cubicBezTo>
                    <a:pt x="8022" y="2405"/>
                    <a:pt x="7421" y="2591"/>
                    <a:pt x="6903" y="2840"/>
                  </a:cubicBezTo>
                  <a:cubicBezTo>
                    <a:pt x="5701" y="3276"/>
                    <a:pt x="4581" y="3711"/>
                    <a:pt x="3358" y="4229"/>
                  </a:cubicBezTo>
                  <a:cubicBezTo>
                    <a:pt x="2239" y="4664"/>
                    <a:pt x="1120" y="5183"/>
                    <a:pt x="0" y="5701"/>
                  </a:cubicBezTo>
                  <a:cubicBezTo>
                    <a:pt x="1120" y="5348"/>
                    <a:pt x="2322" y="4830"/>
                    <a:pt x="3441" y="4395"/>
                  </a:cubicBezTo>
                  <a:cubicBezTo>
                    <a:pt x="4664" y="3877"/>
                    <a:pt x="5784" y="3441"/>
                    <a:pt x="6903" y="2923"/>
                  </a:cubicBezTo>
                  <a:cubicBezTo>
                    <a:pt x="7504" y="2674"/>
                    <a:pt x="8022" y="2405"/>
                    <a:pt x="8623"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3"/>
            <p:cNvSpPr/>
            <p:nvPr/>
          </p:nvSpPr>
          <p:spPr>
            <a:xfrm>
              <a:off x="2951275" y="4407875"/>
              <a:ext cx="391275" cy="161725"/>
            </a:xfrm>
            <a:custGeom>
              <a:avLst/>
              <a:gdLst/>
              <a:ahLst/>
              <a:cxnLst/>
              <a:rect l="l" t="t" r="r" b="b"/>
              <a:pathLst>
                <a:path w="15651" h="6469" extrusionOk="0">
                  <a:moveTo>
                    <a:pt x="15547" y="1"/>
                  </a:moveTo>
                  <a:lnTo>
                    <a:pt x="11671" y="1555"/>
                  </a:lnTo>
                  <a:cubicBezTo>
                    <a:pt x="10987" y="1804"/>
                    <a:pt x="10365" y="2157"/>
                    <a:pt x="9764" y="2405"/>
                  </a:cubicBezTo>
                  <a:cubicBezTo>
                    <a:pt x="10365" y="2157"/>
                    <a:pt x="11070" y="1991"/>
                    <a:pt x="11754" y="1721"/>
                  </a:cubicBezTo>
                  <a:cubicBezTo>
                    <a:pt x="13060" y="1203"/>
                    <a:pt x="14345" y="602"/>
                    <a:pt x="15651" y="1"/>
                  </a:cubicBezTo>
                  <a:close/>
                  <a:moveTo>
                    <a:pt x="9764" y="2405"/>
                  </a:moveTo>
                  <a:cubicBezTo>
                    <a:pt x="9080" y="2675"/>
                    <a:pt x="8396" y="2924"/>
                    <a:pt x="7774" y="3193"/>
                  </a:cubicBezTo>
                  <a:cubicBezTo>
                    <a:pt x="6489" y="3711"/>
                    <a:pt x="5100" y="4229"/>
                    <a:pt x="3815" y="4748"/>
                  </a:cubicBezTo>
                  <a:cubicBezTo>
                    <a:pt x="2509" y="5266"/>
                    <a:pt x="1224" y="5867"/>
                    <a:pt x="1" y="6468"/>
                  </a:cubicBezTo>
                  <a:lnTo>
                    <a:pt x="3898" y="4913"/>
                  </a:lnTo>
                  <a:cubicBezTo>
                    <a:pt x="5183" y="4395"/>
                    <a:pt x="6489" y="3877"/>
                    <a:pt x="7774" y="3276"/>
                  </a:cubicBezTo>
                  <a:cubicBezTo>
                    <a:pt x="8479" y="3027"/>
                    <a:pt x="9080" y="2675"/>
                    <a:pt x="9764" y="2405"/>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3"/>
            <p:cNvSpPr/>
            <p:nvPr/>
          </p:nvSpPr>
          <p:spPr>
            <a:xfrm>
              <a:off x="3011900" y="4360200"/>
              <a:ext cx="257075" cy="105750"/>
            </a:xfrm>
            <a:custGeom>
              <a:avLst/>
              <a:gdLst/>
              <a:ahLst/>
              <a:cxnLst/>
              <a:rect l="l" t="t" r="r" b="b"/>
              <a:pathLst>
                <a:path w="10283" h="4230" extrusionOk="0">
                  <a:moveTo>
                    <a:pt x="10282" y="1"/>
                  </a:moveTo>
                  <a:cubicBezTo>
                    <a:pt x="9329" y="270"/>
                    <a:pt x="8458" y="602"/>
                    <a:pt x="7691" y="954"/>
                  </a:cubicBezTo>
                  <a:cubicBezTo>
                    <a:pt x="7256" y="1120"/>
                    <a:pt x="6821" y="1389"/>
                    <a:pt x="6385" y="1555"/>
                  </a:cubicBezTo>
                  <a:cubicBezTo>
                    <a:pt x="5971" y="1721"/>
                    <a:pt x="5535" y="1908"/>
                    <a:pt x="5100" y="2074"/>
                  </a:cubicBezTo>
                  <a:cubicBezTo>
                    <a:pt x="4230" y="2426"/>
                    <a:pt x="3380" y="2758"/>
                    <a:pt x="2509" y="3110"/>
                  </a:cubicBezTo>
                  <a:cubicBezTo>
                    <a:pt x="1638" y="3462"/>
                    <a:pt x="789" y="3794"/>
                    <a:pt x="1" y="4229"/>
                  </a:cubicBezTo>
                  <a:cubicBezTo>
                    <a:pt x="871" y="3981"/>
                    <a:pt x="1721" y="3628"/>
                    <a:pt x="2592" y="3276"/>
                  </a:cubicBezTo>
                  <a:cubicBezTo>
                    <a:pt x="3463" y="2944"/>
                    <a:pt x="4312" y="2509"/>
                    <a:pt x="5100" y="2156"/>
                  </a:cubicBezTo>
                  <a:cubicBezTo>
                    <a:pt x="5535" y="1991"/>
                    <a:pt x="5971" y="1825"/>
                    <a:pt x="6385" y="1638"/>
                  </a:cubicBezTo>
                  <a:cubicBezTo>
                    <a:pt x="6821" y="1472"/>
                    <a:pt x="7256" y="1307"/>
                    <a:pt x="7691" y="1120"/>
                  </a:cubicBezTo>
                  <a:cubicBezTo>
                    <a:pt x="8562" y="788"/>
                    <a:pt x="9412" y="436"/>
                    <a:pt x="1028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3"/>
            <p:cNvSpPr/>
            <p:nvPr/>
          </p:nvSpPr>
          <p:spPr>
            <a:xfrm>
              <a:off x="3022800" y="4513600"/>
              <a:ext cx="345675" cy="142525"/>
            </a:xfrm>
            <a:custGeom>
              <a:avLst/>
              <a:gdLst/>
              <a:ahLst/>
              <a:cxnLst/>
              <a:rect l="l" t="t" r="r" b="b"/>
              <a:pathLst>
                <a:path w="13827" h="5701" extrusionOk="0">
                  <a:moveTo>
                    <a:pt x="13826" y="0"/>
                  </a:moveTo>
                  <a:lnTo>
                    <a:pt x="13826" y="0"/>
                  </a:lnTo>
                  <a:cubicBezTo>
                    <a:pt x="12686" y="436"/>
                    <a:pt x="11484" y="871"/>
                    <a:pt x="10365" y="1389"/>
                  </a:cubicBezTo>
                  <a:cubicBezTo>
                    <a:pt x="9764" y="1638"/>
                    <a:pt x="9245" y="1907"/>
                    <a:pt x="8644" y="2156"/>
                  </a:cubicBezTo>
                  <a:cubicBezTo>
                    <a:pt x="9245" y="1990"/>
                    <a:pt x="9846" y="1721"/>
                    <a:pt x="10448" y="1555"/>
                  </a:cubicBezTo>
                  <a:cubicBezTo>
                    <a:pt x="11567" y="1037"/>
                    <a:pt x="12686" y="519"/>
                    <a:pt x="13826" y="0"/>
                  </a:cubicBezTo>
                  <a:close/>
                  <a:moveTo>
                    <a:pt x="8644" y="2156"/>
                  </a:moveTo>
                  <a:lnTo>
                    <a:pt x="8644" y="2156"/>
                  </a:lnTo>
                  <a:cubicBezTo>
                    <a:pt x="8126" y="2426"/>
                    <a:pt x="7504" y="2592"/>
                    <a:pt x="6903" y="2840"/>
                  </a:cubicBezTo>
                  <a:cubicBezTo>
                    <a:pt x="5784" y="3276"/>
                    <a:pt x="4581" y="3711"/>
                    <a:pt x="3462" y="4229"/>
                  </a:cubicBezTo>
                  <a:cubicBezTo>
                    <a:pt x="2322" y="4664"/>
                    <a:pt x="1120" y="5183"/>
                    <a:pt x="0" y="5701"/>
                  </a:cubicBezTo>
                  <a:cubicBezTo>
                    <a:pt x="1202" y="5349"/>
                    <a:pt x="2322" y="4830"/>
                    <a:pt x="3545" y="4395"/>
                  </a:cubicBezTo>
                  <a:cubicBezTo>
                    <a:pt x="4664" y="3877"/>
                    <a:pt x="5784" y="3462"/>
                    <a:pt x="6986" y="2944"/>
                  </a:cubicBezTo>
                  <a:cubicBezTo>
                    <a:pt x="7504" y="2675"/>
                    <a:pt x="8126" y="2426"/>
                    <a:pt x="8644"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3"/>
            <p:cNvSpPr/>
            <p:nvPr/>
          </p:nvSpPr>
          <p:spPr>
            <a:xfrm>
              <a:off x="3093800" y="4561275"/>
              <a:ext cx="257050" cy="105750"/>
            </a:xfrm>
            <a:custGeom>
              <a:avLst/>
              <a:gdLst/>
              <a:ahLst/>
              <a:cxnLst/>
              <a:rect l="l" t="t" r="r" b="b"/>
              <a:pathLst>
                <a:path w="10282" h="4230" extrusionOk="0">
                  <a:moveTo>
                    <a:pt x="10282" y="0"/>
                  </a:moveTo>
                  <a:lnTo>
                    <a:pt x="10282" y="0"/>
                  </a:lnTo>
                  <a:cubicBezTo>
                    <a:pt x="9432" y="249"/>
                    <a:pt x="8561" y="602"/>
                    <a:pt x="7690" y="933"/>
                  </a:cubicBezTo>
                  <a:cubicBezTo>
                    <a:pt x="7255" y="1120"/>
                    <a:pt x="6841" y="1369"/>
                    <a:pt x="6405" y="1555"/>
                  </a:cubicBezTo>
                  <a:cubicBezTo>
                    <a:pt x="5970" y="1721"/>
                    <a:pt x="5535" y="1887"/>
                    <a:pt x="5099" y="2073"/>
                  </a:cubicBezTo>
                  <a:cubicBezTo>
                    <a:pt x="4249" y="2405"/>
                    <a:pt x="3379" y="2675"/>
                    <a:pt x="2508" y="3110"/>
                  </a:cubicBezTo>
                  <a:cubicBezTo>
                    <a:pt x="1741" y="3442"/>
                    <a:pt x="871" y="3794"/>
                    <a:pt x="0" y="4229"/>
                  </a:cubicBezTo>
                  <a:cubicBezTo>
                    <a:pt x="871" y="3877"/>
                    <a:pt x="1741" y="3628"/>
                    <a:pt x="2591" y="3276"/>
                  </a:cubicBezTo>
                  <a:cubicBezTo>
                    <a:pt x="3462" y="2923"/>
                    <a:pt x="4332" y="2488"/>
                    <a:pt x="5182" y="2156"/>
                  </a:cubicBezTo>
                  <a:cubicBezTo>
                    <a:pt x="5618" y="1970"/>
                    <a:pt x="6053" y="1721"/>
                    <a:pt x="6488" y="1555"/>
                  </a:cubicBezTo>
                  <a:cubicBezTo>
                    <a:pt x="6924" y="1369"/>
                    <a:pt x="7359" y="1286"/>
                    <a:pt x="7773" y="1120"/>
                  </a:cubicBezTo>
                  <a:cubicBezTo>
                    <a:pt x="8644" y="767"/>
                    <a:pt x="9432" y="415"/>
                    <a:pt x="102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3"/>
            <p:cNvSpPr/>
            <p:nvPr/>
          </p:nvSpPr>
          <p:spPr>
            <a:xfrm>
              <a:off x="3106750" y="4390250"/>
              <a:ext cx="110400" cy="261750"/>
            </a:xfrm>
            <a:custGeom>
              <a:avLst/>
              <a:gdLst/>
              <a:ahLst/>
              <a:cxnLst/>
              <a:rect l="l" t="t" r="r" b="b"/>
              <a:pathLst>
                <a:path w="4416" h="10470" extrusionOk="0">
                  <a:moveTo>
                    <a:pt x="0" y="1"/>
                  </a:moveTo>
                  <a:lnTo>
                    <a:pt x="0" y="1"/>
                  </a:lnTo>
                  <a:cubicBezTo>
                    <a:pt x="353" y="872"/>
                    <a:pt x="705" y="1742"/>
                    <a:pt x="1037" y="2696"/>
                  </a:cubicBezTo>
                  <a:cubicBezTo>
                    <a:pt x="1389" y="3546"/>
                    <a:pt x="1741" y="4416"/>
                    <a:pt x="2177" y="5287"/>
                  </a:cubicBezTo>
                  <a:cubicBezTo>
                    <a:pt x="2343" y="5701"/>
                    <a:pt x="2508" y="6137"/>
                    <a:pt x="2695" y="6572"/>
                  </a:cubicBezTo>
                  <a:cubicBezTo>
                    <a:pt x="2944" y="7007"/>
                    <a:pt x="3027" y="7443"/>
                    <a:pt x="3213" y="7878"/>
                  </a:cubicBezTo>
                  <a:cubicBezTo>
                    <a:pt x="3545" y="8728"/>
                    <a:pt x="3980" y="9681"/>
                    <a:pt x="4416" y="10469"/>
                  </a:cubicBezTo>
                  <a:cubicBezTo>
                    <a:pt x="4063" y="9598"/>
                    <a:pt x="3731" y="8728"/>
                    <a:pt x="3379" y="7878"/>
                  </a:cubicBezTo>
                  <a:cubicBezTo>
                    <a:pt x="3213" y="7443"/>
                    <a:pt x="2944" y="7007"/>
                    <a:pt x="2778" y="6572"/>
                  </a:cubicBezTo>
                  <a:cubicBezTo>
                    <a:pt x="2591" y="6137"/>
                    <a:pt x="2426" y="5618"/>
                    <a:pt x="2260" y="5183"/>
                  </a:cubicBezTo>
                  <a:cubicBezTo>
                    <a:pt x="1907" y="4333"/>
                    <a:pt x="1555" y="3463"/>
                    <a:pt x="1223" y="2592"/>
                  </a:cubicBezTo>
                  <a:cubicBezTo>
                    <a:pt x="871" y="1742"/>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3"/>
            <p:cNvSpPr/>
            <p:nvPr/>
          </p:nvSpPr>
          <p:spPr>
            <a:xfrm>
              <a:off x="3152350" y="4371075"/>
              <a:ext cx="109875" cy="263300"/>
            </a:xfrm>
            <a:custGeom>
              <a:avLst/>
              <a:gdLst/>
              <a:ahLst/>
              <a:cxnLst/>
              <a:rect l="l" t="t" r="r" b="b"/>
              <a:pathLst>
                <a:path w="4395" h="10532" extrusionOk="0">
                  <a:moveTo>
                    <a:pt x="0" y="1"/>
                  </a:moveTo>
                  <a:lnTo>
                    <a:pt x="0" y="1"/>
                  </a:lnTo>
                  <a:cubicBezTo>
                    <a:pt x="249" y="872"/>
                    <a:pt x="602" y="1804"/>
                    <a:pt x="1037" y="2675"/>
                  </a:cubicBezTo>
                  <a:cubicBezTo>
                    <a:pt x="1389" y="3546"/>
                    <a:pt x="1721" y="4395"/>
                    <a:pt x="2156" y="5266"/>
                  </a:cubicBezTo>
                  <a:cubicBezTo>
                    <a:pt x="2322" y="5701"/>
                    <a:pt x="2509" y="6137"/>
                    <a:pt x="2674" y="6572"/>
                  </a:cubicBezTo>
                  <a:cubicBezTo>
                    <a:pt x="2840" y="7090"/>
                    <a:pt x="3027" y="7505"/>
                    <a:pt x="3193" y="7940"/>
                  </a:cubicBezTo>
                  <a:cubicBezTo>
                    <a:pt x="3545" y="8811"/>
                    <a:pt x="3980" y="9681"/>
                    <a:pt x="4312" y="10531"/>
                  </a:cubicBezTo>
                  <a:lnTo>
                    <a:pt x="4395" y="10531"/>
                  </a:lnTo>
                  <a:cubicBezTo>
                    <a:pt x="4063" y="9681"/>
                    <a:pt x="3711" y="8728"/>
                    <a:pt x="3358" y="7857"/>
                  </a:cubicBezTo>
                  <a:cubicBezTo>
                    <a:pt x="3110" y="7422"/>
                    <a:pt x="2944" y="6987"/>
                    <a:pt x="2757" y="6572"/>
                  </a:cubicBezTo>
                  <a:cubicBezTo>
                    <a:pt x="2592" y="6137"/>
                    <a:pt x="2426" y="5701"/>
                    <a:pt x="2239" y="5266"/>
                  </a:cubicBezTo>
                  <a:cubicBezTo>
                    <a:pt x="1907" y="4313"/>
                    <a:pt x="1555" y="3463"/>
                    <a:pt x="1203" y="2592"/>
                  </a:cubicBezTo>
                  <a:cubicBezTo>
                    <a:pt x="767" y="1721"/>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3"/>
            <p:cNvSpPr/>
            <p:nvPr/>
          </p:nvSpPr>
          <p:spPr>
            <a:xfrm>
              <a:off x="2992725" y="4487675"/>
              <a:ext cx="73100" cy="177275"/>
            </a:xfrm>
            <a:custGeom>
              <a:avLst/>
              <a:gdLst/>
              <a:ahLst/>
              <a:cxnLst/>
              <a:rect l="l" t="t" r="r" b="b"/>
              <a:pathLst>
                <a:path w="2924" h="7091" extrusionOk="0">
                  <a:moveTo>
                    <a:pt x="1" y="1"/>
                  </a:moveTo>
                  <a:lnTo>
                    <a:pt x="1" y="1"/>
                  </a:lnTo>
                  <a:cubicBezTo>
                    <a:pt x="333" y="1203"/>
                    <a:pt x="851" y="2426"/>
                    <a:pt x="1369" y="3546"/>
                  </a:cubicBezTo>
                  <a:cubicBezTo>
                    <a:pt x="1556" y="3877"/>
                    <a:pt x="1638" y="4147"/>
                    <a:pt x="1721" y="4396"/>
                  </a:cubicBezTo>
                  <a:cubicBezTo>
                    <a:pt x="1887" y="4748"/>
                    <a:pt x="1970" y="5017"/>
                    <a:pt x="2074" y="5349"/>
                  </a:cubicBezTo>
                  <a:cubicBezTo>
                    <a:pt x="2323" y="5950"/>
                    <a:pt x="2592" y="6468"/>
                    <a:pt x="2841" y="7090"/>
                  </a:cubicBezTo>
                  <a:lnTo>
                    <a:pt x="2924" y="7090"/>
                  </a:lnTo>
                  <a:cubicBezTo>
                    <a:pt x="2675" y="6468"/>
                    <a:pt x="2488" y="5867"/>
                    <a:pt x="2240" y="5266"/>
                  </a:cubicBezTo>
                  <a:cubicBezTo>
                    <a:pt x="2074" y="5017"/>
                    <a:pt x="1970" y="4748"/>
                    <a:pt x="1804" y="4396"/>
                  </a:cubicBezTo>
                  <a:cubicBezTo>
                    <a:pt x="1721" y="4147"/>
                    <a:pt x="1556" y="3794"/>
                    <a:pt x="1452" y="3546"/>
                  </a:cubicBezTo>
                  <a:cubicBezTo>
                    <a:pt x="1037" y="2323"/>
                    <a:pt x="602" y="1120"/>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3"/>
            <p:cNvSpPr/>
            <p:nvPr/>
          </p:nvSpPr>
          <p:spPr>
            <a:xfrm>
              <a:off x="3026925" y="4448825"/>
              <a:ext cx="90725" cy="218200"/>
            </a:xfrm>
            <a:custGeom>
              <a:avLst/>
              <a:gdLst/>
              <a:ahLst/>
              <a:cxnLst/>
              <a:rect l="l" t="t" r="r" b="b"/>
              <a:pathLst>
                <a:path w="3629" h="8728" extrusionOk="0">
                  <a:moveTo>
                    <a:pt x="1" y="0"/>
                  </a:moveTo>
                  <a:cubicBezTo>
                    <a:pt x="519" y="1555"/>
                    <a:pt x="1120" y="2944"/>
                    <a:pt x="1825" y="4395"/>
                  </a:cubicBezTo>
                  <a:cubicBezTo>
                    <a:pt x="1991" y="4747"/>
                    <a:pt x="2074" y="5100"/>
                    <a:pt x="2260" y="5431"/>
                  </a:cubicBezTo>
                  <a:cubicBezTo>
                    <a:pt x="2426" y="5867"/>
                    <a:pt x="2509" y="6219"/>
                    <a:pt x="2675" y="6571"/>
                  </a:cubicBezTo>
                  <a:cubicBezTo>
                    <a:pt x="2944" y="7338"/>
                    <a:pt x="3297" y="8022"/>
                    <a:pt x="3629" y="8727"/>
                  </a:cubicBezTo>
                  <a:cubicBezTo>
                    <a:pt x="3380" y="7940"/>
                    <a:pt x="3110" y="7255"/>
                    <a:pt x="2779" y="6468"/>
                  </a:cubicBezTo>
                  <a:cubicBezTo>
                    <a:pt x="2675" y="6136"/>
                    <a:pt x="2509" y="5784"/>
                    <a:pt x="2343" y="5431"/>
                  </a:cubicBezTo>
                  <a:cubicBezTo>
                    <a:pt x="2157" y="5100"/>
                    <a:pt x="1991" y="4747"/>
                    <a:pt x="1908" y="4312"/>
                  </a:cubicBezTo>
                  <a:cubicBezTo>
                    <a:pt x="1390" y="2840"/>
                    <a:pt x="789" y="1472"/>
                    <a:pt x="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3"/>
            <p:cNvSpPr/>
            <p:nvPr/>
          </p:nvSpPr>
          <p:spPr>
            <a:xfrm>
              <a:off x="3065800" y="4416175"/>
              <a:ext cx="103675" cy="246175"/>
            </a:xfrm>
            <a:custGeom>
              <a:avLst/>
              <a:gdLst/>
              <a:ahLst/>
              <a:cxnLst/>
              <a:rect l="l" t="t" r="r" b="b"/>
              <a:pathLst>
                <a:path w="4147" h="9847" extrusionOk="0">
                  <a:moveTo>
                    <a:pt x="1" y="0"/>
                  </a:moveTo>
                  <a:cubicBezTo>
                    <a:pt x="602" y="1659"/>
                    <a:pt x="1307" y="3379"/>
                    <a:pt x="1991" y="4934"/>
                  </a:cubicBezTo>
                  <a:cubicBezTo>
                    <a:pt x="2156" y="5369"/>
                    <a:pt x="2426" y="5804"/>
                    <a:pt x="2509" y="6219"/>
                  </a:cubicBezTo>
                  <a:cubicBezTo>
                    <a:pt x="2675" y="6571"/>
                    <a:pt x="2861" y="7007"/>
                    <a:pt x="3027" y="7442"/>
                  </a:cubicBezTo>
                  <a:cubicBezTo>
                    <a:pt x="3379" y="8292"/>
                    <a:pt x="3711" y="9080"/>
                    <a:pt x="4064" y="9847"/>
                  </a:cubicBezTo>
                  <a:lnTo>
                    <a:pt x="4146" y="9847"/>
                  </a:lnTo>
                  <a:cubicBezTo>
                    <a:pt x="3815" y="8997"/>
                    <a:pt x="3545" y="8209"/>
                    <a:pt x="3193" y="7359"/>
                  </a:cubicBezTo>
                  <a:cubicBezTo>
                    <a:pt x="2944" y="7007"/>
                    <a:pt x="2778" y="6571"/>
                    <a:pt x="2592" y="6136"/>
                  </a:cubicBezTo>
                  <a:cubicBezTo>
                    <a:pt x="2426" y="5804"/>
                    <a:pt x="2260" y="5369"/>
                    <a:pt x="2074" y="4934"/>
                  </a:cubicBezTo>
                  <a:cubicBezTo>
                    <a:pt x="1472" y="3296"/>
                    <a:pt x="788" y="1555"/>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3"/>
            <p:cNvSpPr/>
            <p:nvPr/>
          </p:nvSpPr>
          <p:spPr>
            <a:xfrm>
              <a:off x="2960075" y="4537425"/>
              <a:ext cx="47700" cy="114575"/>
            </a:xfrm>
            <a:custGeom>
              <a:avLst/>
              <a:gdLst/>
              <a:ahLst/>
              <a:cxnLst/>
              <a:rect l="l" t="t" r="r" b="b"/>
              <a:pathLst>
                <a:path w="1908" h="4583" extrusionOk="0">
                  <a:moveTo>
                    <a:pt x="1" y="1"/>
                  </a:moveTo>
                  <a:lnTo>
                    <a:pt x="1" y="84"/>
                  </a:lnTo>
                  <a:cubicBezTo>
                    <a:pt x="167" y="851"/>
                    <a:pt x="519" y="1556"/>
                    <a:pt x="872" y="2323"/>
                  </a:cubicBezTo>
                  <a:cubicBezTo>
                    <a:pt x="954" y="2509"/>
                    <a:pt x="1120" y="2675"/>
                    <a:pt x="1120" y="2841"/>
                  </a:cubicBezTo>
                  <a:cubicBezTo>
                    <a:pt x="1203" y="3110"/>
                    <a:pt x="1307" y="3276"/>
                    <a:pt x="1390" y="3442"/>
                  </a:cubicBezTo>
                  <a:cubicBezTo>
                    <a:pt x="1473" y="3877"/>
                    <a:pt x="1639" y="4230"/>
                    <a:pt x="1908" y="4582"/>
                  </a:cubicBezTo>
                  <a:cubicBezTo>
                    <a:pt x="1825" y="4147"/>
                    <a:pt x="1639" y="3794"/>
                    <a:pt x="1473" y="3359"/>
                  </a:cubicBezTo>
                  <a:cubicBezTo>
                    <a:pt x="1390" y="3193"/>
                    <a:pt x="1307" y="3027"/>
                    <a:pt x="1203" y="2841"/>
                  </a:cubicBezTo>
                  <a:cubicBezTo>
                    <a:pt x="1120" y="2675"/>
                    <a:pt x="1037" y="2509"/>
                    <a:pt x="954" y="2240"/>
                  </a:cubicBezTo>
                  <a:cubicBezTo>
                    <a:pt x="789" y="1473"/>
                    <a:pt x="436" y="768"/>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3"/>
            <p:cNvSpPr/>
            <p:nvPr/>
          </p:nvSpPr>
          <p:spPr>
            <a:xfrm>
              <a:off x="3200025" y="4358125"/>
              <a:ext cx="103675" cy="252400"/>
            </a:xfrm>
            <a:custGeom>
              <a:avLst/>
              <a:gdLst/>
              <a:ahLst/>
              <a:cxnLst/>
              <a:rect l="l" t="t" r="r" b="b"/>
              <a:pathLst>
                <a:path w="4147" h="10096" extrusionOk="0">
                  <a:moveTo>
                    <a:pt x="0" y="1"/>
                  </a:moveTo>
                  <a:lnTo>
                    <a:pt x="0" y="1"/>
                  </a:lnTo>
                  <a:cubicBezTo>
                    <a:pt x="249" y="871"/>
                    <a:pt x="602" y="1721"/>
                    <a:pt x="933" y="2592"/>
                  </a:cubicBezTo>
                  <a:cubicBezTo>
                    <a:pt x="1286" y="3359"/>
                    <a:pt x="1638" y="4229"/>
                    <a:pt x="1970" y="5100"/>
                  </a:cubicBezTo>
                  <a:cubicBezTo>
                    <a:pt x="2156" y="5432"/>
                    <a:pt x="2405" y="5867"/>
                    <a:pt x="2592" y="6302"/>
                  </a:cubicBezTo>
                  <a:cubicBezTo>
                    <a:pt x="2405" y="5867"/>
                    <a:pt x="2239" y="5432"/>
                    <a:pt x="2073" y="5017"/>
                  </a:cubicBezTo>
                  <a:cubicBezTo>
                    <a:pt x="1804" y="4147"/>
                    <a:pt x="1451" y="3359"/>
                    <a:pt x="1120" y="2509"/>
                  </a:cubicBezTo>
                  <a:cubicBezTo>
                    <a:pt x="767" y="1638"/>
                    <a:pt x="332" y="871"/>
                    <a:pt x="0" y="1"/>
                  </a:cubicBezTo>
                  <a:close/>
                  <a:moveTo>
                    <a:pt x="2592" y="6302"/>
                  </a:moveTo>
                  <a:lnTo>
                    <a:pt x="2592" y="6302"/>
                  </a:lnTo>
                  <a:cubicBezTo>
                    <a:pt x="2675" y="6738"/>
                    <a:pt x="2840" y="7173"/>
                    <a:pt x="3006" y="7608"/>
                  </a:cubicBezTo>
                  <a:cubicBezTo>
                    <a:pt x="3359" y="8458"/>
                    <a:pt x="3711" y="9246"/>
                    <a:pt x="4146" y="10096"/>
                  </a:cubicBezTo>
                  <a:cubicBezTo>
                    <a:pt x="3877" y="9246"/>
                    <a:pt x="3524" y="8375"/>
                    <a:pt x="3193" y="7505"/>
                  </a:cubicBezTo>
                  <a:cubicBezTo>
                    <a:pt x="3006" y="7090"/>
                    <a:pt x="2757" y="6738"/>
                    <a:pt x="2592" y="6302"/>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3"/>
            <p:cNvSpPr/>
            <p:nvPr/>
          </p:nvSpPr>
          <p:spPr>
            <a:xfrm>
              <a:off x="3249250" y="4356050"/>
              <a:ext cx="90725" cy="218200"/>
            </a:xfrm>
            <a:custGeom>
              <a:avLst/>
              <a:gdLst/>
              <a:ahLst/>
              <a:cxnLst/>
              <a:rect l="l" t="t" r="r" b="b"/>
              <a:pathLst>
                <a:path w="3629" h="8728" extrusionOk="0">
                  <a:moveTo>
                    <a:pt x="1" y="1"/>
                  </a:moveTo>
                  <a:cubicBezTo>
                    <a:pt x="519" y="1555"/>
                    <a:pt x="1141" y="3027"/>
                    <a:pt x="1825" y="4395"/>
                  </a:cubicBezTo>
                  <a:cubicBezTo>
                    <a:pt x="1991" y="4748"/>
                    <a:pt x="2177" y="5100"/>
                    <a:pt x="2260" y="5515"/>
                  </a:cubicBezTo>
                  <a:cubicBezTo>
                    <a:pt x="2426" y="5867"/>
                    <a:pt x="2509" y="6220"/>
                    <a:pt x="2695" y="6655"/>
                  </a:cubicBezTo>
                  <a:cubicBezTo>
                    <a:pt x="2944" y="7339"/>
                    <a:pt x="3297" y="8023"/>
                    <a:pt x="3628" y="8728"/>
                  </a:cubicBezTo>
                  <a:cubicBezTo>
                    <a:pt x="3462" y="8023"/>
                    <a:pt x="3110" y="7256"/>
                    <a:pt x="2861" y="6551"/>
                  </a:cubicBezTo>
                  <a:cubicBezTo>
                    <a:pt x="2695" y="6220"/>
                    <a:pt x="2509" y="5867"/>
                    <a:pt x="2343" y="5432"/>
                  </a:cubicBezTo>
                  <a:cubicBezTo>
                    <a:pt x="2177" y="5100"/>
                    <a:pt x="2074" y="4748"/>
                    <a:pt x="1908" y="4395"/>
                  </a:cubicBezTo>
                  <a:cubicBezTo>
                    <a:pt x="1390" y="2924"/>
                    <a:pt x="788" y="1473"/>
                    <a:pt x="1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3"/>
            <p:cNvSpPr/>
            <p:nvPr/>
          </p:nvSpPr>
          <p:spPr>
            <a:xfrm>
              <a:off x="3311950" y="4379900"/>
              <a:ext cx="56525" cy="135800"/>
            </a:xfrm>
            <a:custGeom>
              <a:avLst/>
              <a:gdLst/>
              <a:ahLst/>
              <a:cxnLst/>
              <a:rect l="l" t="t" r="r" b="b"/>
              <a:pathLst>
                <a:path w="2261" h="5432" extrusionOk="0">
                  <a:moveTo>
                    <a:pt x="1" y="0"/>
                  </a:moveTo>
                  <a:lnTo>
                    <a:pt x="1" y="0"/>
                  </a:lnTo>
                  <a:cubicBezTo>
                    <a:pt x="270" y="933"/>
                    <a:pt x="706" y="1804"/>
                    <a:pt x="1120" y="2757"/>
                  </a:cubicBezTo>
                  <a:cubicBezTo>
                    <a:pt x="1224" y="2923"/>
                    <a:pt x="1307" y="3193"/>
                    <a:pt x="1390" y="3358"/>
                  </a:cubicBezTo>
                  <a:cubicBezTo>
                    <a:pt x="1473" y="3628"/>
                    <a:pt x="1556" y="3877"/>
                    <a:pt x="1639" y="4146"/>
                  </a:cubicBezTo>
                  <a:cubicBezTo>
                    <a:pt x="1825" y="4561"/>
                    <a:pt x="1991" y="4996"/>
                    <a:pt x="2260" y="5431"/>
                  </a:cubicBezTo>
                  <a:cubicBezTo>
                    <a:pt x="2157" y="4913"/>
                    <a:pt x="1991" y="4478"/>
                    <a:pt x="1742" y="4042"/>
                  </a:cubicBezTo>
                  <a:cubicBezTo>
                    <a:pt x="1639" y="3794"/>
                    <a:pt x="1556" y="3628"/>
                    <a:pt x="1473" y="3358"/>
                  </a:cubicBezTo>
                  <a:cubicBezTo>
                    <a:pt x="1390" y="3193"/>
                    <a:pt x="1307" y="2923"/>
                    <a:pt x="1224" y="2674"/>
                  </a:cubicBezTo>
                  <a:cubicBezTo>
                    <a:pt x="872" y="1721"/>
                    <a:pt x="519" y="850"/>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3"/>
            <p:cNvSpPr/>
            <p:nvPr/>
          </p:nvSpPr>
          <p:spPr>
            <a:xfrm>
              <a:off x="2746575" y="4667000"/>
              <a:ext cx="19200" cy="43025"/>
            </a:xfrm>
            <a:custGeom>
              <a:avLst/>
              <a:gdLst/>
              <a:ahLst/>
              <a:cxnLst/>
              <a:rect l="l" t="t" r="r" b="b"/>
              <a:pathLst>
                <a:path w="768" h="1721" extrusionOk="0">
                  <a:moveTo>
                    <a:pt x="83" y="0"/>
                  </a:moveTo>
                  <a:cubicBezTo>
                    <a:pt x="1" y="166"/>
                    <a:pt x="1" y="332"/>
                    <a:pt x="1" y="518"/>
                  </a:cubicBezTo>
                  <a:cubicBezTo>
                    <a:pt x="1" y="684"/>
                    <a:pt x="1" y="850"/>
                    <a:pt x="83" y="1037"/>
                  </a:cubicBezTo>
                  <a:cubicBezTo>
                    <a:pt x="83" y="1203"/>
                    <a:pt x="249" y="1285"/>
                    <a:pt x="332" y="1472"/>
                  </a:cubicBezTo>
                  <a:cubicBezTo>
                    <a:pt x="415" y="1555"/>
                    <a:pt x="602" y="1638"/>
                    <a:pt x="768" y="1721"/>
                  </a:cubicBezTo>
                  <a:cubicBezTo>
                    <a:pt x="602" y="1472"/>
                    <a:pt x="415" y="1203"/>
                    <a:pt x="249" y="954"/>
                  </a:cubicBezTo>
                  <a:cubicBezTo>
                    <a:pt x="166" y="684"/>
                    <a:pt x="83" y="332"/>
                    <a:pt x="83"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3352900" y="4587175"/>
              <a:ext cx="205250" cy="170700"/>
            </a:xfrm>
            <a:custGeom>
              <a:avLst/>
              <a:gdLst/>
              <a:ahLst/>
              <a:cxnLst/>
              <a:rect l="l" t="t" r="r" b="b"/>
              <a:pathLst>
                <a:path w="8210" h="6828" extrusionOk="0">
                  <a:moveTo>
                    <a:pt x="4250" y="1"/>
                  </a:moveTo>
                  <a:cubicBezTo>
                    <a:pt x="3815" y="1"/>
                    <a:pt x="3379" y="1"/>
                    <a:pt x="2944" y="167"/>
                  </a:cubicBezTo>
                  <a:cubicBezTo>
                    <a:pt x="2177" y="333"/>
                    <a:pt x="1389" y="768"/>
                    <a:pt x="788" y="1369"/>
                  </a:cubicBezTo>
                  <a:cubicBezTo>
                    <a:pt x="519" y="1721"/>
                    <a:pt x="187" y="2074"/>
                    <a:pt x="1" y="2488"/>
                  </a:cubicBezTo>
                  <a:cubicBezTo>
                    <a:pt x="160" y="2451"/>
                    <a:pt x="367" y="2418"/>
                    <a:pt x="605" y="2418"/>
                  </a:cubicBezTo>
                  <a:cubicBezTo>
                    <a:pt x="1420" y="2418"/>
                    <a:pt x="2596" y="2807"/>
                    <a:pt x="3462" y="4748"/>
                  </a:cubicBezTo>
                  <a:cubicBezTo>
                    <a:pt x="3980" y="5701"/>
                    <a:pt x="4582" y="6385"/>
                    <a:pt x="5369" y="6738"/>
                  </a:cubicBezTo>
                  <a:cubicBezTo>
                    <a:pt x="5563" y="6800"/>
                    <a:pt x="5769" y="6827"/>
                    <a:pt x="5977" y="6827"/>
                  </a:cubicBezTo>
                  <a:cubicBezTo>
                    <a:pt x="6326" y="6827"/>
                    <a:pt x="6683" y="6751"/>
                    <a:pt x="7007" y="6634"/>
                  </a:cubicBezTo>
                  <a:cubicBezTo>
                    <a:pt x="7442" y="6385"/>
                    <a:pt x="7774" y="5950"/>
                    <a:pt x="7960" y="5349"/>
                  </a:cubicBezTo>
                  <a:cubicBezTo>
                    <a:pt x="8209" y="4147"/>
                    <a:pt x="7691" y="2157"/>
                    <a:pt x="6323" y="416"/>
                  </a:cubicBezTo>
                  <a:cubicBezTo>
                    <a:pt x="6053" y="333"/>
                    <a:pt x="5805" y="167"/>
                    <a:pt x="5535" y="167"/>
                  </a:cubicBezTo>
                  <a:cubicBezTo>
                    <a:pt x="5100" y="1"/>
                    <a:pt x="4665" y="1"/>
                    <a:pt x="42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3337875" y="4613100"/>
              <a:ext cx="242025" cy="215600"/>
            </a:xfrm>
            <a:custGeom>
              <a:avLst/>
              <a:gdLst/>
              <a:ahLst/>
              <a:cxnLst/>
              <a:rect l="l" t="t" r="r" b="b"/>
              <a:pathLst>
                <a:path w="9681" h="8624" extrusionOk="0">
                  <a:moveTo>
                    <a:pt x="7857" y="0"/>
                  </a:moveTo>
                  <a:lnTo>
                    <a:pt x="7857" y="0"/>
                  </a:lnTo>
                  <a:cubicBezTo>
                    <a:pt x="8893" y="1638"/>
                    <a:pt x="9328" y="3193"/>
                    <a:pt x="8997" y="4478"/>
                  </a:cubicBezTo>
                  <a:cubicBezTo>
                    <a:pt x="8810" y="5183"/>
                    <a:pt x="8375" y="5784"/>
                    <a:pt x="7857" y="6033"/>
                  </a:cubicBezTo>
                  <a:cubicBezTo>
                    <a:pt x="7442" y="6219"/>
                    <a:pt x="7090" y="6302"/>
                    <a:pt x="6654" y="6302"/>
                  </a:cubicBezTo>
                  <a:cubicBezTo>
                    <a:pt x="6406" y="6302"/>
                    <a:pt x="6053" y="6219"/>
                    <a:pt x="5784" y="6115"/>
                  </a:cubicBezTo>
                  <a:cubicBezTo>
                    <a:pt x="4934" y="5784"/>
                    <a:pt x="4146" y="4996"/>
                    <a:pt x="3628" y="3877"/>
                  </a:cubicBezTo>
                  <a:cubicBezTo>
                    <a:pt x="2922" y="2295"/>
                    <a:pt x="1936" y="1868"/>
                    <a:pt x="1190" y="1868"/>
                  </a:cubicBezTo>
                  <a:cubicBezTo>
                    <a:pt x="841" y="1868"/>
                    <a:pt x="544" y="1961"/>
                    <a:pt x="353" y="2073"/>
                  </a:cubicBezTo>
                  <a:cubicBezTo>
                    <a:pt x="270" y="2156"/>
                    <a:pt x="187" y="2322"/>
                    <a:pt x="187" y="2488"/>
                  </a:cubicBezTo>
                  <a:cubicBezTo>
                    <a:pt x="83" y="2923"/>
                    <a:pt x="0" y="3359"/>
                    <a:pt x="0" y="3794"/>
                  </a:cubicBezTo>
                  <a:cubicBezTo>
                    <a:pt x="0" y="4229"/>
                    <a:pt x="83" y="4664"/>
                    <a:pt x="187" y="5079"/>
                  </a:cubicBezTo>
                  <a:cubicBezTo>
                    <a:pt x="436" y="5867"/>
                    <a:pt x="871" y="6634"/>
                    <a:pt x="1389" y="7152"/>
                  </a:cubicBezTo>
                  <a:cubicBezTo>
                    <a:pt x="1990" y="7774"/>
                    <a:pt x="2778" y="8188"/>
                    <a:pt x="3545" y="8458"/>
                  </a:cubicBezTo>
                  <a:cubicBezTo>
                    <a:pt x="3980" y="8541"/>
                    <a:pt x="4416" y="8624"/>
                    <a:pt x="4851" y="8624"/>
                  </a:cubicBezTo>
                  <a:cubicBezTo>
                    <a:pt x="5266" y="8624"/>
                    <a:pt x="5701" y="8541"/>
                    <a:pt x="6136" y="8458"/>
                  </a:cubicBezTo>
                  <a:cubicBezTo>
                    <a:pt x="6924" y="8188"/>
                    <a:pt x="7691" y="7774"/>
                    <a:pt x="8292" y="7152"/>
                  </a:cubicBezTo>
                  <a:cubicBezTo>
                    <a:pt x="8893" y="6634"/>
                    <a:pt x="9328" y="5867"/>
                    <a:pt x="9515" y="5079"/>
                  </a:cubicBezTo>
                  <a:cubicBezTo>
                    <a:pt x="9598" y="4664"/>
                    <a:pt x="9681" y="4229"/>
                    <a:pt x="9681" y="3794"/>
                  </a:cubicBezTo>
                  <a:cubicBezTo>
                    <a:pt x="9681" y="3359"/>
                    <a:pt x="9681" y="2923"/>
                    <a:pt x="9515" y="2488"/>
                  </a:cubicBezTo>
                  <a:cubicBezTo>
                    <a:pt x="9328" y="1638"/>
                    <a:pt x="8893" y="933"/>
                    <a:pt x="8292" y="332"/>
                  </a:cubicBezTo>
                  <a:cubicBezTo>
                    <a:pt x="8126" y="249"/>
                    <a:pt x="8043" y="83"/>
                    <a:pt x="78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53"/>
          <p:cNvGrpSpPr/>
          <p:nvPr/>
        </p:nvGrpSpPr>
        <p:grpSpPr>
          <a:xfrm>
            <a:off x="645226" y="1626407"/>
            <a:ext cx="1250339" cy="1250339"/>
            <a:chOff x="958700" y="3278675"/>
            <a:chExt cx="531200" cy="531200"/>
          </a:xfrm>
        </p:grpSpPr>
        <p:sp>
          <p:nvSpPr>
            <p:cNvPr id="1397" name="Google Shape;1397;p53"/>
            <p:cNvSpPr/>
            <p:nvPr/>
          </p:nvSpPr>
          <p:spPr>
            <a:xfrm>
              <a:off x="958700" y="3278675"/>
              <a:ext cx="531200" cy="531200"/>
            </a:xfrm>
            <a:custGeom>
              <a:avLst/>
              <a:gdLst/>
              <a:ahLst/>
              <a:cxnLst/>
              <a:rect l="l" t="t" r="r" b="b"/>
              <a:pathLst>
                <a:path w="21248" h="21248" extrusionOk="0">
                  <a:moveTo>
                    <a:pt x="10614" y="0"/>
                  </a:moveTo>
                  <a:cubicBezTo>
                    <a:pt x="4747" y="0"/>
                    <a:pt x="1" y="4830"/>
                    <a:pt x="1" y="10613"/>
                  </a:cubicBezTo>
                  <a:cubicBezTo>
                    <a:pt x="1" y="16480"/>
                    <a:pt x="4747" y="21247"/>
                    <a:pt x="10614" y="21247"/>
                  </a:cubicBezTo>
                  <a:cubicBezTo>
                    <a:pt x="16480" y="21247"/>
                    <a:pt x="21248" y="16480"/>
                    <a:pt x="21248" y="10613"/>
                  </a:cubicBezTo>
                  <a:cubicBezTo>
                    <a:pt x="21248" y="4830"/>
                    <a:pt x="16480" y="0"/>
                    <a:pt x="10614"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1120375" y="3405625"/>
              <a:ext cx="332725" cy="138400"/>
            </a:xfrm>
            <a:custGeom>
              <a:avLst/>
              <a:gdLst/>
              <a:ahLst/>
              <a:cxnLst/>
              <a:rect l="l" t="t" r="r" b="b"/>
              <a:pathLst>
                <a:path w="13309" h="5536" extrusionOk="0">
                  <a:moveTo>
                    <a:pt x="1120" y="1"/>
                  </a:moveTo>
                  <a:cubicBezTo>
                    <a:pt x="954" y="353"/>
                    <a:pt x="789" y="788"/>
                    <a:pt x="685" y="1224"/>
                  </a:cubicBezTo>
                  <a:cubicBezTo>
                    <a:pt x="519" y="1555"/>
                    <a:pt x="353" y="1991"/>
                    <a:pt x="270" y="2426"/>
                  </a:cubicBezTo>
                  <a:cubicBezTo>
                    <a:pt x="167" y="2778"/>
                    <a:pt x="84" y="3027"/>
                    <a:pt x="1" y="3380"/>
                  </a:cubicBezTo>
                  <a:cubicBezTo>
                    <a:pt x="519" y="3214"/>
                    <a:pt x="1037" y="3214"/>
                    <a:pt x="1473" y="3110"/>
                  </a:cubicBezTo>
                  <a:cubicBezTo>
                    <a:pt x="2074" y="3027"/>
                    <a:pt x="2675" y="2944"/>
                    <a:pt x="3193" y="2944"/>
                  </a:cubicBezTo>
                  <a:cubicBezTo>
                    <a:pt x="3521" y="2922"/>
                    <a:pt x="3847" y="2912"/>
                    <a:pt x="4171" y="2912"/>
                  </a:cubicBezTo>
                  <a:cubicBezTo>
                    <a:pt x="5055" y="2912"/>
                    <a:pt x="5918" y="2989"/>
                    <a:pt x="6738" y="3110"/>
                  </a:cubicBezTo>
                  <a:cubicBezTo>
                    <a:pt x="7940" y="3297"/>
                    <a:pt x="9080" y="3462"/>
                    <a:pt x="10200" y="3898"/>
                  </a:cubicBezTo>
                  <a:cubicBezTo>
                    <a:pt x="10718" y="4064"/>
                    <a:pt x="11319" y="4333"/>
                    <a:pt x="11837" y="4582"/>
                  </a:cubicBezTo>
                  <a:cubicBezTo>
                    <a:pt x="12355" y="4851"/>
                    <a:pt x="12874" y="5183"/>
                    <a:pt x="13309" y="5535"/>
                  </a:cubicBezTo>
                  <a:cubicBezTo>
                    <a:pt x="13309" y="4333"/>
                    <a:pt x="13040" y="3214"/>
                    <a:pt x="12604" y="2177"/>
                  </a:cubicBezTo>
                  <a:cubicBezTo>
                    <a:pt x="12604" y="2177"/>
                    <a:pt x="12521" y="2177"/>
                    <a:pt x="12438" y="2074"/>
                  </a:cubicBezTo>
                  <a:cubicBezTo>
                    <a:pt x="12086" y="1908"/>
                    <a:pt x="11671" y="1742"/>
                    <a:pt x="11319" y="1555"/>
                  </a:cubicBezTo>
                  <a:cubicBezTo>
                    <a:pt x="10801" y="1390"/>
                    <a:pt x="10365" y="1307"/>
                    <a:pt x="9847" y="1141"/>
                  </a:cubicBezTo>
                  <a:cubicBezTo>
                    <a:pt x="8977" y="871"/>
                    <a:pt x="7940" y="705"/>
                    <a:pt x="7007" y="519"/>
                  </a:cubicBezTo>
                  <a:cubicBezTo>
                    <a:pt x="6054" y="353"/>
                    <a:pt x="5100" y="270"/>
                    <a:pt x="4064" y="187"/>
                  </a:cubicBezTo>
                  <a:cubicBezTo>
                    <a:pt x="3629" y="187"/>
                    <a:pt x="3110" y="104"/>
                    <a:pt x="2592" y="104"/>
                  </a:cubicBezTo>
                  <a:cubicBezTo>
                    <a:pt x="2157" y="1"/>
                    <a:pt x="1721" y="1"/>
                    <a:pt x="130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1114175" y="3490100"/>
              <a:ext cx="338925" cy="121625"/>
            </a:xfrm>
            <a:custGeom>
              <a:avLst/>
              <a:gdLst/>
              <a:ahLst/>
              <a:cxnLst/>
              <a:rect l="l" t="t" r="r" b="b"/>
              <a:pathLst>
                <a:path w="13557" h="4865" extrusionOk="0">
                  <a:moveTo>
                    <a:pt x="1721" y="1"/>
                  </a:moveTo>
                  <a:cubicBezTo>
                    <a:pt x="1285" y="1"/>
                    <a:pt x="767" y="1"/>
                    <a:pt x="249" y="83"/>
                  </a:cubicBezTo>
                  <a:cubicBezTo>
                    <a:pt x="166" y="602"/>
                    <a:pt x="83" y="1120"/>
                    <a:pt x="83" y="1638"/>
                  </a:cubicBezTo>
                  <a:cubicBezTo>
                    <a:pt x="0" y="2156"/>
                    <a:pt x="0" y="2758"/>
                    <a:pt x="0" y="3359"/>
                  </a:cubicBezTo>
                  <a:cubicBezTo>
                    <a:pt x="415" y="3462"/>
                    <a:pt x="933" y="3545"/>
                    <a:pt x="1368" y="3628"/>
                  </a:cubicBezTo>
                  <a:cubicBezTo>
                    <a:pt x="1969" y="3711"/>
                    <a:pt x="2488" y="3877"/>
                    <a:pt x="3110" y="3981"/>
                  </a:cubicBezTo>
                  <a:cubicBezTo>
                    <a:pt x="4229" y="4146"/>
                    <a:pt x="5265" y="4312"/>
                    <a:pt x="6385" y="4395"/>
                  </a:cubicBezTo>
                  <a:cubicBezTo>
                    <a:pt x="7504" y="4582"/>
                    <a:pt x="8623" y="4665"/>
                    <a:pt x="9743" y="4747"/>
                  </a:cubicBezTo>
                  <a:cubicBezTo>
                    <a:pt x="10365" y="4830"/>
                    <a:pt x="10883" y="4830"/>
                    <a:pt x="11484" y="4830"/>
                  </a:cubicBezTo>
                  <a:cubicBezTo>
                    <a:pt x="11636" y="4855"/>
                    <a:pt x="11795" y="4865"/>
                    <a:pt x="11957" y="4865"/>
                  </a:cubicBezTo>
                  <a:cubicBezTo>
                    <a:pt x="12347" y="4865"/>
                    <a:pt x="12755" y="4806"/>
                    <a:pt x="13122" y="4747"/>
                  </a:cubicBezTo>
                  <a:lnTo>
                    <a:pt x="13122" y="4830"/>
                  </a:lnTo>
                  <a:cubicBezTo>
                    <a:pt x="13363" y="4005"/>
                    <a:pt x="13546" y="3160"/>
                    <a:pt x="13557" y="2239"/>
                  </a:cubicBezTo>
                  <a:lnTo>
                    <a:pt x="13557" y="2239"/>
                  </a:lnTo>
                  <a:cubicBezTo>
                    <a:pt x="13557" y="2239"/>
                    <a:pt x="13557" y="2239"/>
                    <a:pt x="13557" y="2239"/>
                  </a:cubicBezTo>
                  <a:lnTo>
                    <a:pt x="13557" y="2156"/>
                  </a:lnTo>
                  <a:cubicBezTo>
                    <a:pt x="13557" y="2184"/>
                    <a:pt x="13557" y="2211"/>
                    <a:pt x="13557" y="2239"/>
                  </a:cubicBezTo>
                  <a:lnTo>
                    <a:pt x="13557" y="2239"/>
                  </a:lnTo>
                  <a:cubicBezTo>
                    <a:pt x="13474" y="2156"/>
                    <a:pt x="13370" y="2156"/>
                    <a:pt x="13288" y="2073"/>
                  </a:cubicBezTo>
                  <a:cubicBezTo>
                    <a:pt x="12852" y="1908"/>
                    <a:pt x="12438" y="1638"/>
                    <a:pt x="11919" y="1472"/>
                  </a:cubicBezTo>
                  <a:cubicBezTo>
                    <a:pt x="11401" y="1286"/>
                    <a:pt x="10883" y="1120"/>
                    <a:pt x="10261" y="954"/>
                  </a:cubicBezTo>
                  <a:cubicBezTo>
                    <a:pt x="9225" y="685"/>
                    <a:pt x="8022" y="436"/>
                    <a:pt x="6903" y="353"/>
                  </a:cubicBezTo>
                  <a:cubicBezTo>
                    <a:pt x="5784" y="166"/>
                    <a:pt x="4664" y="83"/>
                    <a:pt x="3441" y="83"/>
                  </a:cubicBezTo>
                  <a:cubicBezTo>
                    <a:pt x="2923" y="1"/>
                    <a:pt x="2322" y="1"/>
                    <a:pt x="172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1114175" y="3576650"/>
              <a:ext cx="328050" cy="119625"/>
            </a:xfrm>
            <a:custGeom>
              <a:avLst/>
              <a:gdLst/>
              <a:ahLst/>
              <a:cxnLst/>
              <a:rect l="l" t="t" r="r" b="b"/>
              <a:pathLst>
                <a:path w="13122" h="4785" extrusionOk="0">
                  <a:moveTo>
                    <a:pt x="0" y="0"/>
                  </a:moveTo>
                  <a:lnTo>
                    <a:pt x="0" y="767"/>
                  </a:lnTo>
                  <a:cubicBezTo>
                    <a:pt x="0" y="1203"/>
                    <a:pt x="83" y="1638"/>
                    <a:pt x="83" y="2073"/>
                  </a:cubicBezTo>
                  <a:cubicBezTo>
                    <a:pt x="166" y="2488"/>
                    <a:pt x="249" y="2923"/>
                    <a:pt x="249" y="3358"/>
                  </a:cubicBezTo>
                  <a:cubicBezTo>
                    <a:pt x="684" y="3441"/>
                    <a:pt x="1202" y="3524"/>
                    <a:pt x="1638" y="3628"/>
                  </a:cubicBezTo>
                  <a:cubicBezTo>
                    <a:pt x="2073" y="3794"/>
                    <a:pt x="2488" y="3877"/>
                    <a:pt x="3006" y="3960"/>
                  </a:cubicBezTo>
                  <a:cubicBezTo>
                    <a:pt x="3877" y="4146"/>
                    <a:pt x="4830" y="4312"/>
                    <a:pt x="5701" y="4395"/>
                  </a:cubicBezTo>
                  <a:cubicBezTo>
                    <a:pt x="6633" y="4561"/>
                    <a:pt x="7587" y="4664"/>
                    <a:pt x="8458" y="4747"/>
                  </a:cubicBezTo>
                  <a:lnTo>
                    <a:pt x="9846" y="4747"/>
                  </a:lnTo>
                  <a:cubicBezTo>
                    <a:pt x="10019" y="4775"/>
                    <a:pt x="10180" y="4784"/>
                    <a:pt x="10335" y="4784"/>
                  </a:cubicBezTo>
                  <a:cubicBezTo>
                    <a:pt x="10643" y="4784"/>
                    <a:pt x="10924" y="4747"/>
                    <a:pt x="11215" y="4747"/>
                  </a:cubicBezTo>
                  <a:cubicBezTo>
                    <a:pt x="12085" y="3794"/>
                    <a:pt x="12769" y="2674"/>
                    <a:pt x="13122" y="1368"/>
                  </a:cubicBezTo>
                  <a:lnTo>
                    <a:pt x="12956" y="1368"/>
                  </a:lnTo>
                  <a:cubicBezTo>
                    <a:pt x="12521" y="1555"/>
                    <a:pt x="12002" y="1638"/>
                    <a:pt x="11484" y="1721"/>
                  </a:cubicBezTo>
                  <a:cubicBezTo>
                    <a:pt x="10883" y="1804"/>
                    <a:pt x="10365" y="1804"/>
                    <a:pt x="9743" y="1804"/>
                  </a:cubicBezTo>
                  <a:cubicBezTo>
                    <a:pt x="8623" y="1804"/>
                    <a:pt x="7504" y="1721"/>
                    <a:pt x="6385" y="1555"/>
                  </a:cubicBezTo>
                  <a:cubicBezTo>
                    <a:pt x="5182" y="1368"/>
                    <a:pt x="4042" y="1203"/>
                    <a:pt x="3006" y="933"/>
                  </a:cubicBezTo>
                  <a:cubicBezTo>
                    <a:pt x="2405" y="767"/>
                    <a:pt x="1887" y="684"/>
                    <a:pt x="1285" y="519"/>
                  </a:cubicBezTo>
                  <a:cubicBezTo>
                    <a:pt x="850" y="332"/>
                    <a:pt x="415" y="166"/>
                    <a:pt x="0"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1327675" y="3340850"/>
              <a:ext cx="107825" cy="119225"/>
            </a:xfrm>
            <a:custGeom>
              <a:avLst/>
              <a:gdLst/>
              <a:ahLst/>
              <a:cxnLst/>
              <a:rect l="l" t="t" r="r" b="b"/>
              <a:pathLst>
                <a:path w="4313" h="4769" extrusionOk="0">
                  <a:moveTo>
                    <a:pt x="1" y="1"/>
                  </a:moveTo>
                  <a:cubicBezTo>
                    <a:pt x="166" y="187"/>
                    <a:pt x="436" y="353"/>
                    <a:pt x="519" y="622"/>
                  </a:cubicBezTo>
                  <a:cubicBezTo>
                    <a:pt x="685" y="871"/>
                    <a:pt x="788" y="1224"/>
                    <a:pt x="871" y="1472"/>
                  </a:cubicBezTo>
                  <a:cubicBezTo>
                    <a:pt x="954" y="1991"/>
                    <a:pt x="954" y="2509"/>
                    <a:pt x="871" y="3027"/>
                  </a:cubicBezTo>
                  <a:cubicBezTo>
                    <a:pt x="1120" y="3110"/>
                    <a:pt x="1472" y="3214"/>
                    <a:pt x="1721" y="3296"/>
                  </a:cubicBezTo>
                  <a:cubicBezTo>
                    <a:pt x="2675" y="3628"/>
                    <a:pt x="3545" y="4063"/>
                    <a:pt x="4312" y="4768"/>
                  </a:cubicBezTo>
                  <a:cubicBezTo>
                    <a:pt x="3462" y="2695"/>
                    <a:pt x="1908" y="954"/>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a:off x="1198125" y="3314950"/>
              <a:ext cx="146675" cy="99525"/>
            </a:xfrm>
            <a:custGeom>
              <a:avLst/>
              <a:gdLst/>
              <a:ahLst/>
              <a:cxnLst/>
              <a:rect l="l" t="t" r="r" b="b"/>
              <a:pathLst>
                <a:path w="5867" h="3981" extrusionOk="0">
                  <a:moveTo>
                    <a:pt x="0" y="0"/>
                  </a:moveTo>
                  <a:cubicBezTo>
                    <a:pt x="166" y="104"/>
                    <a:pt x="436" y="104"/>
                    <a:pt x="601" y="187"/>
                  </a:cubicBezTo>
                  <a:cubicBezTo>
                    <a:pt x="788" y="270"/>
                    <a:pt x="954" y="435"/>
                    <a:pt x="1120" y="518"/>
                  </a:cubicBezTo>
                  <a:cubicBezTo>
                    <a:pt x="1472" y="788"/>
                    <a:pt x="1721" y="1140"/>
                    <a:pt x="1990" y="1472"/>
                  </a:cubicBezTo>
                  <a:cubicBezTo>
                    <a:pt x="2239" y="1824"/>
                    <a:pt x="2426" y="2177"/>
                    <a:pt x="2509" y="2591"/>
                  </a:cubicBezTo>
                  <a:cubicBezTo>
                    <a:pt x="2591" y="2861"/>
                    <a:pt x="2674" y="3109"/>
                    <a:pt x="2674" y="3462"/>
                  </a:cubicBezTo>
                  <a:cubicBezTo>
                    <a:pt x="3110" y="3462"/>
                    <a:pt x="3545" y="3545"/>
                    <a:pt x="3980" y="3545"/>
                  </a:cubicBezTo>
                  <a:cubicBezTo>
                    <a:pt x="4664" y="3731"/>
                    <a:pt x="5265" y="3814"/>
                    <a:pt x="5867" y="3980"/>
                  </a:cubicBezTo>
                  <a:lnTo>
                    <a:pt x="5784" y="3462"/>
                  </a:lnTo>
                  <a:cubicBezTo>
                    <a:pt x="5784" y="3213"/>
                    <a:pt x="5701" y="2944"/>
                    <a:pt x="5618" y="2591"/>
                  </a:cubicBezTo>
                  <a:cubicBezTo>
                    <a:pt x="5535" y="2073"/>
                    <a:pt x="5348" y="1555"/>
                    <a:pt x="5100" y="954"/>
                  </a:cubicBezTo>
                  <a:cubicBezTo>
                    <a:pt x="3897" y="353"/>
                    <a:pt x="2426" y="0"/>
                    <a:pt x="95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3"/>
            <p:cNvSpPr/>
            <p:nvPr/>
          </p:nvSpPr>
          <p:spPr>
            <a:xfrm>
              <a:off x="1168075" y="3697400"/>
              <a:ext cx="140450" cy="77750"/>
            </a:xfrm>
            <a:custGeom>
              <a:avLst/>
              <a:gdLst/>
              <a:ahLst/>
              <a:cxnLst/>
              <a:rect l="l" t="t" r="r" b="b"/>
              <a:pathLst>
                <a:path w="5618" h="3110" extrusionOk="0">
                  <a:moveTo>
                    <a:pt x="2757" y="0"/>
                  </a:moveTo>
                  <a:cubicBezTo>
                    <a:pt x="2674" y="249"/>
                    <a:pt x="2591" y="518"/>
                    <a:pt x="2405" y="767"/>
                  </a:cubicBezTo>
                  <a:cubicBezTo>
                    <a:pt x="2239" y="1120"/>
                    <a:pt x="2073" y="1389"/>
                    <a:pt x="1803" y="1638"/>
                  </a:cubicBezTo>
                  <a:cubicBezTo>
                    <a:pt x="1555" y="1990"/>
                    <a:pt x="1285" y="2239"/>
                    <a:pt x="1036" y="2425"/>
                  </a:cubicBezTo>
                  <a:cubicBezTo>
                    <a:pt x="684" y="2591"/>
                    <a:pt x="332" y="2757"/>
                    <a:pt x="0" y="2840"/>
                  </a:cubicBezTo>
                  <a:cubicBezTo>
                    <a:pt x="684" y="3027"/>
                    <a:pt x="1472" y="3110"/>
                    <a:pt x="2156" y="3110"/>
                  </a:cubicBezTo>
                  <a:cubicBezTo>
                    <a:pt x="2840" y="3110"/>
                    <a:pt x="3545" y="3027"/>
                    <a:pt x="4146" y="2840"/>
                  </a:cubicBezTo>
                  <a:lnTo>
                    <a:pt x="4229" y="2840"/>
                  </a:lnTo>
                  <a:cubicBezTo>
                    <a:pt x="4395" y="2674"/>
                    <a:pt x="4477" y="2425"/>
                    <a:pt x="4664" y="2239"/>
                  </a:cubicBezTo>
                  <a:cubicBezTo>
                    <a:pt x="4747" y="1990"/>
                    <a:pt x="4913" y="1721"/>
                    <a:pt x="4996" y="1555"/>
                  </a:cubicBezTo>
                  <a:cubicBezTo>
                    <a:pt x="5182" y="1285"/>
                    <a:pt x="5265" y="1037"/>
                    <a:pt x="5348" y="767"/>
                  </a:cubicBezTo>
                  <a:cubicBezTo>
                    <a:pt x="5431" y="601"/>
                    <a:pt x="5514" y="435"/>
                    <a:pt x="5618" y="249"/>
                  </a:cubicBezTo>
                  <a:cubicBezTo>
                    <a:pt x="4913" y="249"/>
                    <a:pt x="4229" y="166"/>
                    <a:pt x="3545" y="83"/>
                  </a:cubicBezTo>
                  <a:cubicBezTo>
                    <a:pt x="3275" y="83"/>
                    <a:pt x="3026" y="0"/>
                    <a:pt x="27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3"/>
            <p:cNvSpPr/>
            <p:nvPr/>
          </p:nvSpPr>
          <p:spPr>
            <a:xfrm>
              <a:off x="1273775" y="3697400"/>
              <a:ext cx="120775" cy="71025"/>
            </a:xfrm>
            <a:custGeom>
              <a:avLst/>
              <a:gdLst/>
              <a:ahLst/>
              <a:cxnLst/>
              <a:rect l="l" t="t" r="r" b="b"/>
              <a:pathLst>
                <a:path w="4831" h="2841" extrusionOk="0">
                  <a:moveTo>
                    <a:pt x="4831" y="0"/>
                  </a:moveTo>
                  <a:lnTo>
                    <a:pt x="4831" y="0"/>
                  </a:lnTo>
                  <a:cubicBezTo>
                    <a:pt x="4395" y="83"/>
                    <a:pt x="3981" y="166"/>
                    <a:pt x="3462" y="249"/>
                  </a:cubicBezTo>
                  <a:lnTo>
                    <a:pt x="2074" y="249"/>
                  </a:lnTo>
                  <a:cubicBezTo>
                    <a:pt x="2018" y="283"/>
                    <a:pt x="1952" y="295"/>
                    <a:pt x="1881" y="295"/>
                  </a:cubicBezTo>
                  <a:cubicBezTo>
                    <a:pt x="1740" y="295"/>
                    <a:pt x="1583" y="249"/>
                    <a:pt x="1473" y="249"/>
                  </a:cubicBezTo>
                  <a:cubicBezTo>
                    <a:pt x="1473" y="767"/>
                    <a:pt x="1286" y="1202"/>
                    <a:pt x="1120" y="1638"/>
                  </a:cubicBezTo>
                  <a:cubicBezTo>
                    <a:pt x="954" y="1907"/>
                    <a:pt x="768" y="2156"/>
                    <a:pt x="602" y="2322"/>
                  </a:cubicBezTo>
                  <a:cubicBezTo>
                    <a:pt x="436" y="2591"/>
                    <a:pt x="249" y="2757"/>
                    <a:pt x="1" y="2840"/>
                  </a:cubicBezTo>
                  <a:cubicBezTo>
                    <a:pt x="1908" y="2425"/>
                    <a:pt x="3628" y="1389"/>
                    <a:pt x="483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3"/>
            <p:cNvSpPr/>
            <p:nvPr/>
          </p:nvSpPr>
          <p:spPr>
            <a:xfrm>
              <a:off x="1033850" y="3364700"/>
              <a:ext cx="114550" cy="334800"/>
            </a:xfrm>
            <a:custGeom>
              <a:avLst/>
              <a:gdLst/>
              <a:ahLst/>
              <a:cxnLst/>
              <a:rect l="l" t="t" r="r" b="b"/>
              <a:pathLst>
                <a:path w="4582" h="13392" extrusionOk="0">
                  <a:moveTo>
                    <a:pt x="2861" y="0"/>
                  </a:moveTo>
                  <a:cubicBezTo>
                    <a:pt x="2426" y="435"/>
                    <a:pt x="2073" y="871"/>
                    <a:pt x="1824" y="1389"/>
                  </a:cubicBezTo>
                  <a:cubicBezTo>
                    <a:pt x="1472" y="1907"/>
                    <a:pt x="1223" y="2425"/>
                    <a:pt x="954" y="3027"/>
                  </a:cubicBezTo>
                  <a:cubicBezTo>
                    <a:pt x="518" y="4146"/>
                    <a:pt x="187" y="5369"/>
                    <a:pt x="104" y="6571"/>
                  </a:cubicBezTo>
                  <a:cubicBezTo>
                    <a:pt x="0" y="7774"/>
                    <a:pt x="104" y="8997"/>
                    <a:pt x="436" y="10199"/>
                  </a:cubicBezTo>
                  <a:cubicBezTo>
                    <a:pt x="622" y="10800"/>
                    <a:pt x="788" y="11401"/>
                    <a:pt x="1037" y="11919"/>
                  </a:cubicBezTo>
                  <a:cubicBezTo>
                    <a:pt x="1306" y="12438"/>
                    <a:pt x="1555" y="12956"/>
                    <a:pt x="1907" y="13391"/>
                  </a:cubicBezTo>
                  <a:cubicBezTo>
                    <a:pt x="2073" y="13225"/>
                    <a:pt x="2260" y="13039"/>
                    <a:pt x="2426" y="12873"/>
                  </a:cubicBezTo>
                  <a:lnTo>
                    <a:pt x="3462" y="11836"/>
                  </a:lnTo>
                  <a:cubicBezTo>
                    <a:pt x="3296" y="11484"/>
                    <a:pt x="3110" y="11069"/>
                    <a:pt x="3027" y="10634"/>
                  </a:cubicBezTo>
                  <a:cubicBezTo>
                    <a:pt x="2944" y="10199"/>
                    <a:pt x="2861" y="9681"/>
                    <a:pt x="2778" y="9245"/>
                  </a:cubicBezTo>
                  <a:cubicBezTo>
                    <a:pt x="2695" y="8375"/>
                    <a:pt x="2695" y="7525"/>
                    <a:pt x="2695" y="6571"/>
                  </a:cubicBezTo>
                  <a:cubicBezTo>
                    <a:pt x="2861" y="5701"/>
                    <a:pt x="3027" y="4747"/>
                    <a:pt x="3296" y="3980"/>
                  </a:cubicBezTo>
                  <a:cubicBezTo>
                    <a:pt x="3462" y="3545"/>
                    <a:pt x="3628" y="3109"/>
                    <a:pt x="3897" y="2674"/>
                  </a:cubicBezTo>
                  <a:cubicBezTo>
                    <a:pt x="4063" y="2342"/>
                    <a:pt x="4333" y="1907"/>
                    <a:pt x="4581" y="1555"/>
                  </a:cubicBezTo>
                  <a:cubicBezTo>
                    <a:pt x="4415" y="1389"/>
                    <a:pt x="4250" y="1223"/>
                    <a:pt x="4063" y="1037"/>
                  </a:cubicBezTo>
                  <a:cubicBezTo>
                    <a:pt x="3897" y="871"/>
                    <a:pt x="3731" y="705"/>
                    <a:pt x="3545" y="601"/>
                  </a:cubicBezTo>
                  <a:cubicBezTo>
                    <a:pt x="3296" y="353"/>
                    <a:pt x="3110" y="187"/>
                    <a:pt x="286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3"/>
            <p:cNvSpPr/>
            <p:nvPr/>
          </p:nvSpPr>
          <p:spPr>
            <a:xfrm>
              <a:off x="1094475" y="3317525"/>
              <a:ext cx="166375" cy="86050"/>
            </a:xfrm>
            <a:custGeom>
              <a:avLst/>
              <a:gdLst/>
              <a:ahLst/>
              <a:cxnLst/>
              <a:rect l="l" t="t" r="r" b="b"/>
              <a:pathLst>
                <a:path w="6655" h="3442" extrusionOk="0">
                  <a:moveTo>
                    <a:pt x="4146" y="1"/>
                  </a:moveTo>
                  <a:cubicBezTo>
                    <a:pt x="2592" y="84"/>
                    <a:pt x="1203" y="685"/>
                    <a:pt x="1" y="1452"/>
                  </a:cubicBezTo>
                  <a:cubicBezTo>
                    <a:pt x="519" y="1555"/>
                    <a:pt x="954" y="1804"/>
                    <a:pt x="1389" y="2157"/>
                  </a:cubicBezTo>
                  <a:cubicBezTo>
                    <a:pt x="1555" y="2322"/>
                    <a:pt x="1721" y="2488"/>
                    <a:pt x="1908" y="2758"/>
                  </a:cubicBezTo>
                  <a:cubicBezTo>
                    <a:pt x="2073" y="2924"/>
                    <a:pt x="2156" y="3193"/>
                    <a:pt x="2156" y="3442"/>
                  </a:cubicBezTo>
                  <a:cubicBezTo>
                    <a:pt x="2915" y="3320"/>
                    <a:pt x="3629" y="3243"/>
                    <a:pt x="4364" y="3243"/>
                  </a:cubicBezTo>
                  <a:cubicBezTo>
                    <a:pt x="4633" y="3243"/>
                    <a:pt x="4905" y="3254"/>
                    <a:pt x="5183" y="3276"/>
                  </a:cubicBezTo>
                  <a:lnTo>
                    <a:pt x="6655" y="3276"/>
                  </a:lnTo>
                  <a:cubicBezTo>
                    <a:pt x="6572" y="3276"/>
                    <a:pt x="6572" y="3193"/>
                    <a:pt x="6572" y="3193"/>
                  </a:cubicBezTo>
                  <a:cubicBezTo>
                    <a:pt x="6489" y="3006"/>
                    <a:pt x="6385" y="2841"/>
                    <a:pt x="6302" y="2675"/>
                  </a:cubicBezTo>
                  <a:cubicBezTo>
                    <a:pt x="6136" y="2240"/>
                    <a:pt x="5970" y="1887"/>
                    <a:pt x="5701" y="1638"/>
                  </a:cubicBezTo>
                  <a:cubicBezTo>
                    <a:pt x="5535" y="1286"/>
                    <a:pt x="5266" y="934"/>
                    <a:pt x="5017" y="685"/>
                  </a:cubicBezTo>
                  <a:cubicBezTo>
                    <a:pt x="4934" y="602"/>
                    <a:pt x="4747" y="415"/>
                    <a:pt x="4582" y="332"/>
                  </a:cubicBezTo>
                  <a:cubicBezTo>
                    <a:pt x="4499" y="167"/>
                    <a:pt x="4312" y="84"/>
                    <a:pt x="414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3"/>
            <p:cNvSpPr/>
            <p:nvPr/>
          </p:nvSpPr>
          <p:spPr>
            <a:xfrm>
              <a:off x="1068575" y="3662675"/>
              <a:ext cx="164300" cy="105750"/>
            </a:xfrm>
            <a:custGeom>
              <a:avLst/>
              <a:gdLst/>
              <a:ahLst/>
              <a:cxnLst/>
              <a:rect l="l" t="t" r="r" b="b"/>
              <a:pathLst>
                <a:path w="6572" h="4230" extrusionOk="0">
                  <a:moveTo>
                    <a:pt x="2073" y="0"/>
                  </a:moveTo>
                  <a:cubicBezTo>
                    <a:pt x="2073" y="270"/>
                    <a:pt x="1990" y="519"/>
                    <a:pt x="1824" y="705"/>
                  </a:cubicBezTo>
                  <a:cubicBezTo>
                    <a:pt x="1721" y="954"/>
                    <a:pt x="1555" y="1120"/>
                    <a:pt x="1306" y="1306"/>
                  </a:cubicBezTo>
                  <a:cubicBezTo>
                    <a:pt x="1119" y="1472"/>
                    <a:pt x="954" y="1638"/>
                    <a:pt x="684" y="1824"/>
                  </a:cubicBezTo>
                  <a:cubicBezTo>
                    <a:pt x="518" y="1990"/>
                    <a:pt x="270" y="2073"/>
                    <a:pt x="0" y="2073"/>
                  </a:cubicBezTo>
                  <a:cubicBezTo>
                    <a:pt x="1119" y="3110"/>
                    <a:pt x="2425" y="3897"/>
                    <a:pt x="3980" y="4229"/>
                  </a:cubicBezTo>
                  <a:cubicBezTo>
                    <a:pt x="4498" y="3814"/>
                    <a:pt x="5016" y="3296"/>
                    <a:pt x="5452" y="2778"/>
                  </a:cubicBezTo>
                  <a:cubicBezTo>
                    <a:pt x="5701" y="2509"/>
                    <a:pt x="5866" y="2260"/>
                    <a:pt x="6053" y="1907"/>
                  </a:cubicBezTo>
                  <a:lnTo>
                    <a:pt x="6571" y="1306"/>
                  </a:lnTo>
                  <a:cubicBezTo>
                    <a:pt x="5970" y="1223"/>
                    <a:pt x="5348" y="1037"/>
                    <a:pt x="4747" y="871"/>
                  </a:cubicBezTo>
                  <a:cubicBezTo>
                    <a:pt x="4229" y="788"/>
                    <a:pt x="3793" y="601"/>
                    <a:pt x="3379" y="519"/>
                  </a:cubicBezTo>
                  <a:cubicBezTo>
                    <a:pt x="2944" y="353"/>
                    <a:pt x="2508" y="187"/>
                    <a:pt x="207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3"/>
            <p:cNvSpPr/>
            <p:nvPr/>
          </p:nvSpPr>
          <p:spPr>
            <a:xfrm>
              <a:off x="992900" y="3353800"/>
              <a:ext cx="110400" cy="360725"/>
            </a:xfrm>
            <a:custGeom>
              <a:avLst/>
              <a:gdLst/>
              <a:ahLst/>
              <a:cxnLst/>
              <a:rect l="l" t="t" r="r" b="b"/>
              <a:pathLst>
                <a:path w="4416" h="14429" extrusionOk="0">
                  <a:moveTo>
                    <a:pt x="3981" y="1"/>
                  </a:moveTo>
                  <a:cubicBezTo>
                    <a:pt x="1555" y="1659"/>
                    <a:pt x="1" y="4499"/>
                    <a:pt x="1" y="7608"/>
                  </a:cubicBezTo>
                  <a:cubicBezTo>
                    <a:pt x="1" y="10365"/>
                    <a:pt x="1120" y="12791"/>
                    <a:pt x="3027" y="14428"/>
                  </a:cubicBezTo>
                  <a:cubicBezTo>
                    <a:pt x="3193" y="14262"/>
                    <a:pt x="3379" y="14097"/>
                    <a:pt x="3545" y="13910"/>
                  </a:cubicBezTo>
                  <a:cubicBezTo>
                    <a:pt x="3110" y="13475"/>
                    <a:pt x="2778" y="12956"/>
                    <a:pt x="2509" y="12438"/>
                  </a:cubicBezTo>
                  <a:cubicBezTo>
                    <a:pt x="2156" y="11920"/>
                    <a:pt x="1908" y="11319"/>
                    <a:pt x="1638" y="10718"/>
                  </a:cubicBezTo>
                  <a:cubicBezTo>
                    <a:pt x="1307" y="9515"/>
                    <a:pt x="1120" y="8210"/>
                    <a:pt x="1224" y="6924"/>
                  </a:cubicBezTo>
                  <a:cubicBezTo>
                    <a:pt x="1307" y="5701"/>
                    <a:pt x="1638" y="4416"/>
                    <a:pt x="2156" y="3297"/>
                  </a:cubicBezTo>
                  <a:cubicBezTo>
                    <a:pt x="2509" y="2696"/>
                    <a:pt x="2861" y="2177"/>
                    <a:pt x="3193" y="1659"/>
                  </a:cubicBezTo>
                  <a:cubicBezTo>
                    <a:pt x="3545" y="1224"/>
                    <a:pt x="3981" y="789"/>
                    <a:pt x="4416" y="436"/>
                  </a:cubicBezTo>
                  <a:cubicBezTo>
                    <a:pt x="4333" y="270"/>
                    <a:pt x="4146" y="187"/>
                    <a:pt x="398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53"/>
          <p:cNvGrpSpPr/>
          <p:nvPr/>
        </p:nvGrpSpPr>
        <p:grpSpPr>
          <a:xfrm>
            <a:off x="1599719" y="675070"/>
            <a:ext cx="1606105" cy="932834"/>
            <a:chOff x="2610275" y="2239625"/>
            <a:chExt cx="885150" cy="514100"/>
          </a:xfrm>
        </p:grpSpPr>
        <p:sp>
          <p:nvSpPr>
            <p:cNvPr id="1410" name="Google Shape;1410;p53"/>
            <p:cNvSpPr/>
            <p:nvPr/>
          </p:nvSpPr>
          <p:spPr>
            <a:xfrm>
              <a:off x="2610275" y="2239625"/>
              <a:ext cx="885150" cy="514100"/>
            </a:xfrm>
            <a:custGeom>
              <a:avLst/>
              <a:gdLst/>
              <a:ahLst/>
              <a:cxnLst/>
              <a:rect l="l" t="t" r="r" b="b"/>
              <a:pathLst>
                <a:path w="35406" h="20564" extrusionOk="0">
                  <a:moveTo>
                    <a:pt x="30327" y="0"/>
                  </a:moveTo>
                  <a:cubicBezTo>
                    <a:pt x="27736" y="0"/>
                    <a:pt x="24959" y="1223"/>
                    <a:pt x="24357" y="1472"/>
                  </a:cubicBezTo>
                  <a:lnTo>
                    <a:pt x="5453" y="5369"/>
                  </a:lnTo>
                  <a:cubicBezTo>
                    <a:pt x="4831" y="5452"/>
                    <a:pt x="2758" y="5618"/>
                    <a:pt x="1390" y="6571"/>
                  </a:cubicBezTo>
                  <a:lnTo>
                    <a:pt x="519" y="7608"/>
                  </a:lnTo>
                  <a:lnTo>
                    <a:pt x="353" y="7774"/>
                  </a:lnTo>
                  <a:cubicBezTo>
                    <a:pt x="84" y="8292"/>
                    <a:pt x="1" y="8810"/>
                    <a:pt x="84" y="9515"/>
                  </a:cubicBezTo>
                  <a:cubicBezTo>
                    <a:pt x="1" y="10116"/>
                    <a:pt x="84" y="10717"/>
                    <a:pt x="436" y="11318"/>
                  </a:cubicBezTo>
                  <a:cubicBezTo>
                    <a:pt x="1120" y="13060"/>
                    <a:pt x="2509" y="14262"/>
                    <a:pt x="4582" y="14946"/>
                  </a:cubicBezTo>
                  <a:cubicBezTo>
                    <a:pt x="5100" y="15547"/>
                    <a:pt x="5867" y="15900"/>
                    <a:pt x="6655" y="15900"/>
                  </a:cubicBezTo>
                  <a:cubicBezTo>
                    <a:pt x="7090" y="15900"/>
                    <a:pt x="7525" y="15817"/>
                    <a:pt x="7857" y="15651"/>
                  </a:cubicBezTo>
                  <a:cubicBezTo>
                    <a:pt x="8811" y="15900"/>
                    <a:pt x="9329" y="16252"/>
                    <a:pt x="9598" y="16418"/>
                  </a:cubicBezTo>
                  <a:cubicBezTo>
                    <a:pt x="9495" y="16501"/>
                    <a:pt x="9495" y="16501"/>
                    <a:pt x="9495" y="16584"/>
                  </a:cubicBezTo>
                  <a:cubicBezTo>
                    <a:pt x="9495" y="17102"/>
                    <a:pt x="9598" y="17724"/>
                    <a:pt x="9764" y="18242"/>
                  </a:cubicBezTo>
                  <a:cubicBezTo>
                    <a:pt x="9847" y="18491"/>
                    <a:pt x="10013" y="18760"/>
                    <a:pt x="10117" y="18926"/>
                  </a:cubicBezTo>
                  <a:cubicBezTo>
                    <a:pt x="10200" y="19009"/>
                    <a:pt x="10200" y="19009"/>
                    <a:pt x="10200" y="19092"/>
                  </a:cubicBezTo>
                  <a:cubicBezTo>
                    <a:pt x="10282" y="19092"/>
                    <a:pt x="10282" y="19175"/>
                    <a:pt x="10365" y="19278"/>
                  </a:cubicBezTo>
                  <a:cubicBezTo>
                    <a:pt x="10448" y="19361"/>
                    <a:pt x="10531" y="19527"/>
                    <a:pt x="10635" y="19610"/>
                  </a:cubicBezTo>
                  <a:lnTo>
                    <a:pt x="10884" y="19879"/>
                  </a:lnTo>
                  <a:lnTo>
                    <a:pt x="11049" y="19962"/>
                  </a:lnTo>
                  <a:lnTo>
                    <a:pt x="11153" y="20045"/>
                  </a:lnTo>
                  <a:cubicBezTo>
                    <a:pt x="11671" y="20398"/>
                    <a:pt x="12272" y="20564"/>
                    <a:pt x="12956" y="20564"/>
                  </a:cubicBezTo>
                  <a:cubicBezTo>
                    <a:pt x="13827" y="20564"/>
                    <a:pt x="14594" y="20211"/>
                    <a:pt x="15299" y="19610"/>
                  </a:cubicBezTo>
                  <a:cubicBezTo>
                    <a:pt x="15900" y="19009"/>
                    <a:pt x="16232" y="18242"/>
                    <a:pt x="16232" y="17371"/>
                  </a:cubicBezTo>
                  <a:cubicBezTo>
                    <a:pt x="16232" y="16687"/>
                    <a:pt x="16066" y="16065"/>
                    <a:pt x="15713" y="15547"/>
                  </a:cubicBezTo>
                  <a:cubicBezTo>
                    <a:pt x="15713" y="15464"/>
                    <a:pt x="15631" y="15381"/>
                    <a:pt x="15631" y="15298"/>
                  </a:cubicBezTo>
                  <a:cubicBezTo>
                    <a:pt x="15465" y="15029"/>
                    <a:pt x="15382" y="14863"/>
                    <a:pt x="15195" y="14697"/>
                  </a:cubicBezTo>
                  <a:cubicBezTo>
                    <a:pt x="19092" y="13744"/>
                    <a:pt x="25560" y="11920"/>
                    <a:pt x="28939" y="10717"/>
                  </a:cubicBezTo>
                  <a:cubicBezTo>
                    <a:pt x="28939" y="11153"/>
                    <a:pt x="29104" y="11588"/>
                    <a:pt x="29374" y="12023"/>
                  </a:cubicBezTo>
                  <a:cubicBezTo>
                    <a:pt x="29374" y="12106"/>
                    <a:pt x="29540" y="12272"/>
                    <a:pt x="29540" y="12355"/>
                  </a:cubicBezTo>
                  <a:cubicBezTo>
                    <a:pt x="29706" y="12624"/>
                    <a:pt x="29809" y="12790"/>
                    <a:pt x="29975" y="12956"/>
                  </a:cubicBezTo>
                  <a:cubicBezTo>
                    <a:pt x="30058" y="13060"/>
                    <a:pt x="30141" y="13143"/>
                    <a:pt x="30327" y="13225"/>
                  </a:cubicBezTo>
                  <a:lnTo>
                    <a:pt x="31011" y="13578"/>
                  </a:lnTo>
                  <a:lnTo>
                    <a:pt x="31094" y="13661"/>
                  </a:lnTo>
                  <a:cubicBezTo>
                    <a:pt x="31447" y="13744"/>
                    <a:pt x="31696" y="13827"/>
                    <a:pt x="32048" y="13827"/>
                  </a:cubicBezTo>
                  <a:cubicBezTo>
                    <a:pt x="32919" y="13827"/>
                    <a:pt x="33603" y="13474"/>
                    <a:pt x="34204" y="12873"/>
                  </a:cubicBezTo>
                  <a:cubicBezTo>
                    <a:pt x="34722" y="12355"/>
                    <a:pt x="35074" y="11671"/>
                    <a:pt x="35074" y="10800"/>
                  </a:cubicBezTo>
                  <a:cubicBezTo>
                    <a:pt x="35074" y="10365"/>
                    <a:pt x="34991" y="9950"/>
                    <a:pt x="34805" y="9598"/>
                  </a:cubicBezTo>
                  <a:cubicBezTo>
                    <a:pt x="34722" y="9432"/>
                    <a:pt x="34722" y="9245"/>
                    <a:pt x="34639" y="9080"/>
                  </a:cubicBezTo>
                  <a:cubicBezTo>
                    <a:pt x="34473" y="8914"/>
                    <a:pt x="34370" y="8727"/>
                    <a:pt x="34204" y="8561"/>
                  </a:cubicBezTo>
                  <a:cubicBezTo>
                    <a:pt x="34038" y="8396"/>
                    <a:pt x="33768" y="8209"/>
                    <a:pt x="33520" y="8043"/>
                  </a:cubicBezTo>
                  <a:cubicBezTo>
                    <a:pt x="34805" y="6841"/>
                    <a:pt x="35406" y="5535"/>
                    <a:pt x="35323" y="4333"/>
                  </a:cubicBezTo>
                  <a:cubicBezTo>
                    <a:pt x="35406" y="3732"/>
                    <a:pt x="35240" y="3213"/>
                    <a:pt x="35074" y="2591"/>
                  </a:cubicBezTo>
                  <a:lnTo>
                    <a:pt x="34204" y="1472"/>
                  </a:lnTo>
                  <a:lnTo>
                    <a:pt x="34121" y="1389"/>
                  </a:lnTo>
                  <a:cubicBezTo>
                    <a:pt x="34038" y="1306"/>
                    <a:pt x="33851" y="1223"/>
                    <a:pt x="33768" y="1037"/>
                  </a:cubicBezTo>
                  <a:cubicBezTo>
                    <a:pt x="32919" y="353"/>
                    <a:pt x="31696" y="0"/>
                    <a:pt x="3032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3"/>
            <p:cNvSpPr/>
            <p:nvPr/>
          </p:nvSpPr>
          <p:spPr>
            <a:xfrm>
              <a:off x="2645000" y="2350000"/>
              <a:ext cx="820375" cy="369000"/>
            </a:xfrm>
            <a:custGeom>
              <a:avLst/>
              <a:gdLst/>
              <a:ahLst/>
              <a:cxnLst/>
              <a:rect l="l" t="t" r="r" b="b"/>
              <a:pathLst>
                <a:path w="32815" h="14760" extrusionOk="0">
                  <a:moveTo>
                    <a:pt x="30825" y="5100"/>
                  </a:moveTo>
                  <a:cubicBezTo>
                    <a:pt x="31177" y="5100"/>
                    <a:pt x="31426" y="5183"/>
                    <a:pt x="31695" y="5432"/>
                  </a:cubicBezTo>
                  <a:cubicBezTo>
                    <a:pt x="31944" y="5701"/>
                    <a:pt x="32131" y="6054"/>
                    <a:pt x="32131" y="6385"/>
                  </a:cubicBezTo>
                  <a:cubicBezTo>
                    <a:pt x="32131" y="6738"/>
                    <a:pt x="31944" y="7090"/>
                    <a:pt x="31695" y="7339"/>
                  </a:cubicBezTo>
                  <a:cubicBezTo>
                    <a:pt x="31426" y="7608"/>
                    <a:pt x="31094" y="7774"/>
                    <a:pt x="30659" y="7774"/>
                  </a:cubicBezTo>
                  <a:cubicBezTo>
                    <a:pt x="30307" y="7774"/>
                    <a:pt x="29975" y="7608"/>
                    <a:pt x="29788" y="7422"/>
                  </a:cubicBezTo>
                  <a:cubicBezTo>
                    <a:pt x="29540" y="7173"/>
                    <a:pt x="29353" y="6820"/>
                    <a:pt x="29353" y="6468"/>
                  </a:cubicBezTo>
                  <a:cubicBezTo>
                    <a:pt x="29353" y="6054"/>
                    <a:pt x="29540" y="5701"/>
                    <a:pt x="29788" y="5432"/>
                  </a:cubicBezTo>
                  <a:cubicBezTo>
                    <a:pt x="30058" y="5183"/>
                    <a:pt x="30389" y="5100"/>
                    <a:pt x="30825" y="5100"/>
                  </a:cubicBezTo>
                  <a:close/>
                  <a:moveTo>
                    <a:pt x="11650" y="11319"/>
                  </a:moveTo>
                  <a:cubicBezTo>
                    <a:pt x="12086" y="11319"/>
                    <a:pt x="12521" y="11485"/>
                    <a:pt x="12770" y="11754"/>
                  </a:cubicBezTo>
                  <a:cubicBezTo>
                    <a:pt x="13122" y="12086"/>
                    <a:pt x="13205" y="12438"/>
                    <a:pt x="13205" y="12873"/>
                  </a:cubicBezTo>
                  <a:cubicBezTo>
                    <a:pt x="13205" y="13309"/>
                    <a:pt x="13039" y="13723"/>
                    <a:pt x="12687" y="14076"/>
                  </a:cubicBezTo>
                  <a:cubicBezTo>
                    <a:pt x="12438" y="14428"/>
                    <a:pt x="12003" y="14594"/>
                    <a:pt x="11567" y="14594"/>
                  </a:cubicBezTo>
                  <a:cubicBezTo>
                    <a:pt x="11132" y="14594"/>
                    <a:pt x="10697" y="14428"/>
                    <a:pt x="10448" y="14076"/>
                  </a:cubicBezTo>
                  <a:cubicBezTo>
                    <a:pt x="10096" y="13827"/>
                    <a:pt x="9930" y="13392"/>
                    <a:pt x="10013" y="12956"/>
                  </a:cubicBezTo>
                  <a:cubicBezTo>
                    <a:pt x="10013" y="12521"/>
                    <a:pt x="10179" y="12086"/>
                    <a:pt x="10448" y="11754"/>
                  </a:cubicBezTo>
                  <a:cubicBezTo>
                    <a:pt x="10801" y="11485"/>
                    <a:pt x="11215" y="11319"/>
                    <a:pt x="11650" y="11319"/>
                  </a:cubicBezTo>
                  <a:close/>
                  <a:moveTo>
                    <a:pt x="32566" y="1"/>
                  </a:moveTo>
                  <a:lnTo>
                    <a:pt x="32566" y="1"/>
                  </a:lnTo>
                  <a:cubicBezTo>
                    <a:pt x="32462" y="353"/>
                    <a:pt x="32296" y="685"/>
                    <a:pt x="32131" y="1037"/>
                  </a:cubicBezTo>
                  <a:cubicBezTo>
                    <a:pt x="31944" y="1286"/>
                    <a:pt x="31695" y="1638"/>
                    <a:pt x="31426" y="1908"/>
                  </a:cubicBezTo>
                  <a:cubicBezTo>
                    <a:pt x="30825" y="2426"/>
                    <a:pt x="30224" y="2944"/>
                    <a:pt x="29622" y="3359"/>
                  </a:cubicBezTo>
                  <a:cubicBezTo>
                    <a:pt x="29270" y="3545"/>
                    <a:pt x="28938" y="3711"/>
                    <a:pt x="28586" y="3877"/>
                  </a:cubicBezTo>
                  <a:cubicBezTo>
                    <a:pt x="28234" y="4064"/>
                    <a:pt x="27902" y="4229"/>
                    <a:pt x="27550" y="4395"/>
                  </a:cubicBezTo>
                  <a:cubicBezTo>
                    <a:pt x="26762" y="4665"/>
                    <a:pt x="26078" y="4913"/>
                    <a:pt x="25394" y="5100"/>
                  </a:cubicBezTo>
                  <a:cubicBezTo>
                    <a:pt x="23922" y="5618"/>
                    <a:pt x="22450" y="6054"/>
                    <a:pt x="20978" y="6468"/>
                  </a:cubicBezTo>
                  <a:cubicBezTo>
                    <a:pt x="19507" y="6903"/>
                    <a:pt x="18056" y="7339"/>
                    <a:pt x="16584" y="7691"/>
                  </a:cubicBezTo>
                  <a:cubicBezTo>
                    <a:pt x="15112" y="8126"/>
                    <a:pt x="13557" y="8458"/>
                    <a:pt x="12086" y="8810"/>
                  </a:cubicBezTo>
                  <a:cubicBezTo>
                    <a:pt x="11733" y="8893"/>
                    <a:pt x="11402" y="8976"/>
                    <a:pt x="10966" y="9059"/>
                  </a:cubicBezTo>
                  <a:cubicBezTo>
                    <a:pt x="10614" y="9163"/>
                    <a:pt x="10179" y="9246"/>
                    <a:pt x="9847" y="9246"/>
                  </a:cubicBezTo>
                  <a:cubicBezTo>
                    <a:pt x="9059" y="9329"/>
                    <a:pt x="8292" y="9329"/>
                    <a:pt x="7505" y="9329"/>
                  </a:cubicBezTo>
                  <a:cubicBezTo>
                    <a:pt x="6738" y="9329"/>
                    <a:pt x="5950" y="9246"/>
                    <a:pt x="5183" y="9059"/>
                  </a:cubicBezTo>
                  <a:cubicBezTo>
                    <a:pt x="4478" y="8976"/>
                    <a:pt x="3711" y="8728"/>
                    <a:pt x="3027" y="8458"/>
                  </a:cubicBezTo>
                  <a:cubicBezTo>
                    <a:pt x="2322" y="8126"/>
                    <a:pt x="1638" y="7691"/>
                    <a:pt x="1120" y="7090"/>
                  </a:cubicBezTo>
                  <a:cubicBezTo>
                    <a:pt x="851" y="6820"/>
                    <a:pt x="602" y="6468"/>
                    <a:pt x="436" y="6136"/>
                  </a:cubicBezTo>
                  <a:cubicBezTo>
                    <a:pt x="249" y="5784"/>
                    <a:pt x="167" y="5432"/>
                    <a:pt x="84" y="5100"/>
                  </a:cubicBezTo>
                  <a:lnTo>
                    <a:pt x="84" y="5100"/>
                  </a:lnTo>
                  <a:cubicBezTo>
                    <a:pt x="1" y="5432"/>
                    <a:pt x="84" y="5867"/>
                    <a:pt x="249" y="6385"/>
                  </a:cubicBezTo>
                  <a:cubicBezTo>
                    <a:pt x="954" y="8023"/>
                    <a:pt x="2405" y="8893"/>
                    <a:pt x="4064" y="9329"/>
                  </a:cubicBezTo>
                  <a:cubicBezTo>
                    <a:pt x="4366" y="9886"/>
                    <a:pt x="4846" y="10146"/>
                    <a:pt x="5312" y="10146"/>
                  </a:cubicBezTo>
                  <a:cubicBezTo>
                    <a:pt x="5644" y="10146"/>
                    <a:pt x="5969" y="10014"/>
                    <a:pt x="6219" y="9764"/>
                  </a:cubicBezTo>
                  <a:lnTo>
                    <a:pt x="6551" y="9764"/>
                  </a:lnTo>
                  <a:cubicBezTo>
                    <a:pt x="9412" y="10718"/>
                    <a:pt x="9660" y="11650"/>
                    <a:pt x="9660" y="11650"/>
                  </a:cubicBezTo>
                  <a:cubicBezTo>
                    <a:pt x="9577" y="11837"/>
                    <a:pt x="9495" y="12086"/>
                    <a:pt x="9495" y="12272"/>
                  </a:cubicBezTo>
                  <a:cubicBezTo>
                    <a:pt x="9495" y="12604"/>
                    <a:pt x="9577" y="12956"/>
                    <a:pt x="9660" y="13309"/>
                  </a:cubicBezTo>
                  <a:cubicBezTo>
                    <a:pt x="9764" y="13475"/>
                    <a:pt x="9847" y="13640"/>
                    <a:pt x="9930" y="13827"/>
                  </a:cubicBezTo>
                  <a:cubicBezTo>
                    <a:pt x="9930" y="13910"/>
                    <a:pt x="10013" y="13910"/>
                    <a:pt x="10013" y="13993"/>
                  </a:cubicBezTo>
                  <a:lnTo>
                    <a:pt x="10096" y="13993"/>
                  </a:lnTo>
                  <a:lnTo>
                    <a:pt x="10096" y="14076"/>
                  </a:lnTo>
                  <a:cubicBezTo>
                    <a:pt x="10096" y="14159"/>
                    <a:pt x="10179" y="14159"/>
                    <a:pt x="10282" y="14241"/>
                  </a:cubicBezTo>
                  <a:cubicBezTo>
                    <a:pt x="10614" y="14594"/>
                    <a:pt x="11049" y="14760"/>
                    <a:pt x="11567" y="14760"/>
                  </a:cubicBezTo>
                  <a:cubicBezTo>
                    <a:pt x="12086" y="14760"/>
                    <a:pt x="12521" y="14594"/>
                    <a:pt x="12873" y="14241"/>
                  </a:cubicBezTo>
                  <a:cubicBezTo>
                    <a:pt x="13288" y="13910"/>
                    <a:pt x="13475" y="13392"/>
                    <a:pt x="13475" y="12873"/>
                  </a:cubicBezTo>
                  <a:cubicBezTo>
                    <a:pt x="13475" y="12521"/>
                    <a:pt x="13392" y="12169"/>
                    <a:pt x="13122" y="11837"/>
                  </a:cubicBezTo>
                  <a:cubicBezTo>
                    <a:pt x="13122" y="11754"/>
                    <a:pt x="13122" y="11650"/>
                    <a:pt x="13039" y="11567"/>
                  </a:cubicBezTo>
                  <a:cubicBezTo>
                    <a:pt x="12873" y="11319"/>
                    <a:pt x="12687" y="11132"/>
                    <a:pt x="12438" y="10883"/>
                  </a:cubicBezTo>
                  <a:cubicBezTo>
                    <a:pt x="12146" y="10647"/>
                    <a:pt x="11779" y="10532"/>
                    <a:pt x="11413" y="10532"/>
                  </a:cubicBezTo>
                  <a:cubicBezTo>
                    <a:pt x="11233" y="10532"/>
                    <a:pt x="11054" y="10559"/>
                    <a:pt x="10883" y="10614"/>
                  </a:cubicBezTo>
                  <a:lnTo>
                    <a:pt x="9930" y="9681"/>
                  </a:lnTo>
                  <a:cubicBezTo>
                    <a:pt x="10282" y="9681"/>
                    <a:pt x="10531" y="9681"/>
                    <a:pt x="10697" y="9577"/>
                  </a:cubicBezTo>
                  <a:cubicBezTo>
                    <a:pt x="12252" y="9329"/>
                    <a:pt x="23570" y="6302"/>
                    <a:pt x="27632" y="4830"/>
                  </a:cubicBezTo>
                  <a:cubicBezTo>
                    <a:pt x="28420" y="4913"/>
                    <a:pt x="29104" y="5432"/>
                    <a:pt x="29104" y="5432"/>
                  </a:cubicBezTo>
                  <a:cubicBezTo>
                    <a:pt x="29021" y="5618"/>
                    <a:pt x="28938" y="5784"/>
                    <a:pt x="28938" y="5950"/>
                  </a:cubicBezTo>
                  <a:cubicBezTo>
                    <a:pt x="28938" y="6302"/>
                    <a:pt x="29021" y="6655"/>
                    <a:pt x="29187" y="6903"/>
                  </a:cubicBezTo>
                  <a:cubicBezTo>
                    <a:pt x="29187" y="7090"/>
                    <a:pt x="29270" y="7173"/>
                    <a:pt x="29353" y="7256"/>
                  </a:cubicBezTo>
                  <a:cubicBezTo>
                    <a:pt x="29457" y="7339"/>
                    <a:pt x="29540" y="7422"/>
                    <a:pt x="29622" y="7608"/>
                  </a:cubicBezTo>
                  <a:cubicBezTo>
                    <a:pt x="29622" y="7608"/>
                    <a:pt x="29705" y="7691"/>
                    <a:pt x="29788" y="7691"/>
                  </a:cubicBezTo>
                  <a:lnTo>
                    <a:pt x="29788" y="7774"/>
                  </a:lnTo>
                  <a:cubicBezTo>
                    <a:pt x="30058" y="7940"/>
                    <a:pt x="30389" y="8023"/>
                    <a:pt x="30659" y="8023"/>
                  </a:cubicBezTo>
                  <a:cubicBezTo>
                    <a:pt x="31094" y="8023"/>
                    <a:pt x="31530" y="7857"/>
                    <a:pt x="31861" y="7505"/>
                  </a:cubicBezTo>
                  <a:cubicBezTo>
                    <a:pt x="32131" y="7256"/>
                    <a:pt x="32296" y="6820"/>
                    <a:pt x="32296" y="6385"/>
                  </a:cubicBezTo>
                  <a:cubicBezTo>
                    <a:pt x="32296" y="6136"/>
                    <a:pt x="32296" y="5867"/>
                    <a:pt x="32214" y="5701"/>
                  </a:cubicBezTo>
                  <a:cubicBezTo>
                    <a:pt x="32131" y="5618"/>
                    <a:pt x="32131" y="5535"/>
                    <a:pt x="32048" y="5432"/>
                  </a:cubicBezTo>
                  <a:cubicBezTo>
                    <a:pt x="31944" y="5349"/>
                    <a:pt x="31861" y="5183"/>
                    <a:pt x="31778" y="5100"/>
                  </a:cubicBezTo>
                  <a:cubicBezTo>
                    <a:pt x="31612" y="4913"/>
                    <a:pt x="31426" y="4830"/>
                    <a:pt x="31260" y="4748"/>
                  </a:cubicBezTo>
                  <a:cubicBezTo>
                    <a:pt x="30908" y="4499"/>
                    <a:pt x="30576" y="4499"/>
                    <a:pt x="30224" y="4499"/>
                  </a:cubicBezTo>
                  <a:lnTo>
                    <a:pt x="29353" y="3981"/>
                  </a:lnTo>
                  <a:cubicBezTo>
                    <a:pt x="31011" y="3027"/>
                    <a:pt x="32815" y="1472"/>
                    <a:pt x="3256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3"/>
            <p:cNvSpPr/>
            <p:nvPr/>
          </p:nvSpPr>
          <p:spPr>
            <a:xfrm>
              <a:off x="3394350" y="2492000"/>
              <a:ext cx="38900" cy="37325"/>
            </a:xfrm>
            <a:custGeom>
              <a:avLst/>
              <a:gdLst/>
              <a:ahLst/>
              <a:cxnLst/>
              <a:rect l="l" t="t" r="r" b="b"/>
              <a:pathLst>
                <a:path w="1556" h="1493" extrusionOk="0">
                  <a:moveTo>
                    <a:pt x="851" y="187"/>
                  </a:moveTo>
                  <a:cubicBezTo>
                    <a:pt x="934" y="187"/>
                    <a:pt x="1120" y="270"/>
                    <a:pt x="1203" y="374"/>
                  </a:cubicBezTo>
                  <a:cubicBezTo>
                    <a:pt x="1286" y="456"/>
                    <a:pt x="1286" y="539"/>
                    <a:pt x="1286" y="705"/>
                  </a:cubicBezTo>
                  <a:cubicBezTo>
                    <a:pt x="1286" y="892"/>
                    <a:pt x="1286" y="975"/>
                    <a:pt x="1120" y="1140"/>
                  </a:cubicBezTo>
                  <a:cubicBezTo>
                    <a:pt x="1027" y="1223"/>
                    <a:pt x="877" y="1265"/>
                    <a:pt x="726" y="1265"/>
                  </a:cubicBezTo>
                  <a:cubicBezTo>
                    <a:pt x="576" y="1265"/>
                    <a:pt x="426" y="1223"/>
                    <a:pt x="333" y="1140"/>
                  </a:cubicBezTo>
                  <a:cubicBezTo>
                    <a:pt x="250" y="1058"/>
                    <a:pt x="167" y="892"/>
                    <a:pt x="167" y="788"/>
                  </a:cubicBezTo>
                  <a:cubicBezTo>
                    <a:pt x="250" y="622"/>
                    <a:pt x="250" y="456"/>
                    <a:pt x="415" y="374"/>
                  </a:cubicBezTo>
                  <a:cubicBezTo>
                    <a:pt x="519" y="270"/>
                    <a:pt x="685" y="187"/>
                    <a:pt x="851" y="187"/>
                  </a:cubicBezTo>
                  <a:close/>
                  <a:moveTo>
                    <a:pt x="776" y="0"/>
                  </a:moveTo>
                  <a:cubicBezTo>
                    <a:pt x="581" y="0"/>
                    <a:pt x="384" y="63"/>
                    <a:pt x="250" y="187"/>
                  </a:cubicBezTo>
                  <a:cubicBezTo>
                    <a:pt x="84" y="374"/>
                    <a:pt x="1" y="539"/>
                    <a:pt x="1" y="788"/>
                  </a:cubicBezTo>
                  <a:cubicBezTo>
                    <a:pt x="1" y="975"/>
                    <a:pt x="84" y="1140"/>
                    <a:pt x="250" y="1306"/>
                  </a:cubicBezTo>
                  <a:cubicBezTo>
                    <a:pt x="333" y="1410"/>
                    <a:pt x="519" y="1493"/>
                    <a:pt x="685" y="1493"/>
                  </a:cubicBezTo>
                  <a:cubicBezTo>
                    <a:pt x="934" y="1493"/>
                    <a:pt x="1120" y="1410"/>
                    <a:pt x="1286" y="1223"/>
                  </a:cubicBezTo>
                  <a:cubicBezTo>
                    <a:pt x="1452" y="1140"/>
                    <a:pt x="1556" y="892"/>
                    <a:pt x="1556" y="705"/>
                  </a:cubicBezTo>
                  <a:cubicBezTo>
                    <a:pt x="1556" y="539"/>
                    <a:pt x="1452" y="374"/>
                    <a:pt x="1286" y="187"/>
                  </a:cubicBezTo>
                  <a:cubicBezTo>
                    <a:pt x="1162" y="63"/>
                    <a:pt x="970" y="0"/>
                    <a:pt x="77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3"/>
            <p:cNvSpPr/>
            <p:nvPr/>
          </p:nvSpPr>
          <p:spPr>
            <a:xfrm>
              <a:off x="2912400" y="2650050"/>
              <a:ext cx="45650" cy="45625"/>
            </a:xfrm>
            <a:custGeom>
              <a:avLst/>
              <a:gdLst/>
              <a:ahLst/>
              <a:cxnLst/>
              <a:rect l="l" t="t" r="r" b="b"/>
              <a:pathLst>
                <a:path w="1826" h="1825" extrusionOk="0">
                  <a:moveTo>
                    <a:pt x="954" y="270"/>
                  </a:moveTo>
                  <a:cubicBezTo>
                    <a:pt x="1141" y="270"/>
                    <a:pt x="1307" y="353"/>
                    <a:pt x="1390" y="436"/>
                  </a:cubicBezTo>
                  <a:cubicBezTo>
                    <a:pt x="1473" y="519"/>
                    <a:pt x="1556" y="685"/>
                    <a:pt x="1556" y="871"/>
                  </a:cubicBezTo>
                  <a:cubicBezTo>
                    <a:pt x="1556" y="1037"/>
                    <a:pt x="1473" y="1203"/>
                    <a:pt x="1307" y="1390"/>
                  </a:cubicBezTo>
                  <a:cubicBezTo>
                    <a:pt x="1172" y="1514"/>
                    <a:pt x="1001" y="1576"/>
                    <a:pt x="840" y="1576"/>
                  </a:cubicBezTo>
                  <a:cubicBezTo>
                    <a:pt x="680" y="1576"/>
                    <a:pt x="529" y="1514"/>
                    <a:pt x="436" y="1390"/>
                  </a:cubicBezTo>
                  <a:cubicBezTo>
                    <a:pt x="353" y="1307"/>
                    <a:pt x="270" y="1120"/>
                    <a:pt x="270" y="954"/>
                  </a:cubicBezTo>
                  <a:cubicBezTo>
                    <a:pt x="270" y="788"/>
                    <a:pt x="353" y="602"/>
                    <a:pt x="436" y="519"/>
                  </a:cubicBezTo>
                  <a:cubicBezTo>
                    <a:pt x="623" y="353"/>
                    <a:pt x="789" y="270"/>
                    <a:pt x="954" y="270"/>
                  </a:cubicBezTo>
                  <a:close/>
                  <a:moveTo>
                    <a:pt x="954" y="1"/>
                  </a:moveTo>
                  <a:cubicBezTo>
                    <a:pt x="706" y="1"/>
                    <a:pt x="519" y="167"/>
                    <a:pt x="270" y="353"/>
                  </a:cubicBezTo>
                  <a:cubicBezTo>
                    <a:pt x="105" y="519"/>
                    <a:pt x="1" y="685"/>
                    <a:pt x="1" y="954"/>
                  </a:cubicBezTo>
                  <a:cubicBezTo>
                    <a:pt x="1" y="1203"/>
                    <a:pt x="105" y="1390"/>
                    <a:pt x="270" y="1555"/>
                  </a:cubicBezTo>
                  <a:cubicBezTo>
                    <a:pt x="436" y="1721"/>
                    <a:pt x="623" y="1825"/>
                    <a:pt x="871" y="1825"/>
                  </a:cubicBezTo>
                  <a:cubicBezTo>
                    <a:pt x="1141" y="1825"/>
                    <a:pt x="1307" y="1721"/>
                    <a:pt x="1473" y="1555"/>
                  </a:cubicBezTo>
                  <a:cubicBezTo>
                    <a:pt x="1659" y="1390"/>
                    <a:pt x="1825" y="1120"/>
                    <a:pt x="1825" y="871"/>
                  </a:cubicBezTo>
                  <a:cubicBezTo>
                    <a:pt x="1825" y="685"/>
                    <a:pt x="1742" y="436"/>
                    <a:pt x="1556" y="270"/>
                  </a:cubicBezTo>
                  <a:cubicBezTo>
                    <a:pt x="1390" y="84"/>
                    <a:pt x="1224" y="1"/>
                    <a:pt x="95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3"/>
            <p:cNvSpPr/>
            <p:nvPr/>
          </p:nvSpPr>
          <p:spPr>
            <a:xfrm>
              <a:off x="2636200" y="2275625"/>
              <a:ext cx="825025" cy="303450"/>
            </a:xfrm>
            <a:custGeom>
              <a:avLst/>
              <a:gdLst/>
              <a:ahLst/>
              <a:cxnLst/>
              <a:rect l="l" t="t" r="r" b="b"/>
              <a:pathLst>
                <a:path w="33001" h="12138" extrusionOk="0">
                  <a:moveTo>
                    <a:pt x="25994" y="3224"/>
                  </a:moveTo>
                  <a:cubicBezTo>
                    <a:pt x="26181" y="3224"/>
                    <a:pt x="26347" y="3328"/>
                    <a:pt x="26347" y="3411"/>
                  </a:cubicBezTo>
                  <a:cubicBezTo>
                    <a:pt x="26430" y="3577"/>
                    <a:pt x="26264" y="3660"/>
                    <a:pt x="26077" y="3743"/>
                  </a:cubicBezTo>
                  <a:cubicBezTo>
                    <a:pt x="25829" y="3743"/>
                    <a:pt x="25663" y="3660"/>
                    <a:pt x="25663" y="3577"/>
                  </a:cubicBezTo>
                  <a:cubicBezTo>
                    <a:pt x="25663" y="3411"/>
                    <a:pt x="25829" y="3328"/>
                    <a:pt x="25994" y="3224"/>
                  </a:cubicBezTo>
                  <a:close/>
                  <a:moveTo>
                    <a:pt x="23590" y="3929"/>
                  </a:moveTo>
                  <a:cubicBezTo>
                    <a:pt x="23839" y="3929"/>
                    <a:pt x="24004" y="3929"/>
                    <a:pt x="24004" y="4095"/>
                  </a:cubicBezTo>
                  <a:cubicBezTo>
                    <a:pt x="24004" y="4178"/>
                    <a:pt x="23922" y="4364"/>
                    <a:pt x="23673" y="4364"/>
                  </a:cubicBezTo>
                  <a:cubicBezTo>
                    <a:pt x="23486" y="4364"/>
                    <a:pt x="23320" y="4364"/>
                    <a:pt x="23320" y="4178"/>
                  </a:cubicBezTo>
                  <a:cubicBezTo>
                    <a:pt x="23238" y="4095"/>
                    <a:pt x="23403" y="3929"/>
                    <a:pt x="23590" y="3929"/>
                  </a:cubicBezTo>
                  <a:close/>
                  <a:moveTo>
                    <a:pt x="27902" y="4530"/>
                  </a:moveTo>
                  <a:cubicBezTo>
                    <a:pt x="28150" y="4530"/>
                    <a:pt x="28337" y="4613"/>
                    <a:pt x="28337" y="4696"/>
                  </a:cubicBezTo>
                  <a:cubicBezTo>
                    <a:pt x="28420" y="4883"/>
                    <a:pt x="28254" y="5049"/>
                    <a:pt x="27984" y="5049"/>
                  </a:cubicBezTo>
                  <a:cubicBezTo>
                    <a:pt x="27819" y="5049"/>
                    <a:pt x="27549" y="5049"/>
                    <a:pt x="27549" y="4883"/>
                  </a:cubicBezTo>
                  <a:cubicBezTo>
                    <a:pt x="27549" y="4696"/>
                    <a:pt x="27736" y="4613"/>
                    <a:pt x="27902" y="4530"/>
                  </a:cubicBezTo>
                  <a:close/>
                  <a:moveTo>
                    <a:pt x="25456" y="5265"/>
                  </a:moveTo>
                  <a:cubicBezTo>
                    <a:pt x="25599" y="5265"/>
                    <a:pt x="25746" y="5346"/>
                    <a:pt x="25746" y="5484"/>
                  </a:cubicBezTo>
                  <a:cubicBezTo>
                    <a:pt x="25746" y="5567"/>
                    <a:pt x="25559" y="5733"/>
                    <a:pt x="25393" y="5733"/>
                  </a:cubicBezTo>
                  <a:cubicBezTo>
                    <a:pt x="25327" y="5755"/>
                    <a:pt x="25264" y="5765"/>
                    <a:pt x="25209" y="5765"/>
                  </a:cubicBezTo>
                  <a:cubicBezTo>
                    <a:pt x="25058" y="5765"/>
                    <a:pt x="24958" y="5688"/>
                    <a:pt x="24958" y="5567"/>
                  </a:cubicBezTo>
                  <a:cubicBezTo>
                    <a:pt x="24958" y="5484"/>
                    <a:pt x="25041" y="5297"/>
                    <a:pt x="25310" y="5297"/>
                  </a:cubicBezTo>
                  <a:cubicBezTo>
                    <a:pt x="25354" y="5275"/>
                    <a:pt x="25405" y="5265"/>
                    <a:pt x="25456" y="5265"/>
                  </a:cubicBezTo>
                  <a:close/>
                  <a:moveTo>
                    <a:pt x="10012" y="7370"/>
                  </a:moveTo>
                  <a:cubicBezTo>
                    <a:pt x="10199" y="7370"/>
                    <a:pt x="10365" y="7474"/>
                    <a:pt x="10448" y="7557"/>
                  </a:cubicBezTo>
                  <a:cubicBezTo>
                    <a:pt x="10448" y="7723"/>
                    <a:pt x="10282" y="7805"/>
                    <a:pt x="10012" y="7888"/>
                  </a:cubicBezTo>
                  <a:cubicBezTo>
                    <a:pt x="9764" y="7888"/>
                    <a:pt x="9598" y="7805"/>
                    <a:pt x="9598" y="7640"/>
                  </a:cubicBezTo>
                  <a:cubicBezTo>
                    <a:pt x="9598" y="7474"/>
                    <a:pt x="9764" y="7370"/>
                    <a:pt x="10012" y="7370"/>
                  </a:cubicBezTo>
                  <a:close/>
                  <a:moveTo>
                    <a:pt x="7255" y="7888"/>
                  </a:moveTo>
                  <a:cubicBezTo>
                    <a:pt x="7525" y="7888"/>
                    <a:pt x="7691" y="7992"/>
                    <a:pt x="7691" y="8075"/>
                  </a:cubicBezTo>
                  <a:cubicBezTo>
                    <a:pt x="7691" y="8241"/>
                    <a:pt x="7525" y="8324"/>
                    <a:pt x="7338" y="8407"/>
                  </a:cubicBezTo>
                  <a:cubicBezTo>
                    <a:pt x="7090" y="8407"/>
                    <a:pt x="6903" y="8324"/>
                    <a:pt x="6903" y="8158"/>
                  </a:cubicBezTo>
                  <a:cubicBezTo>
                    <a:pt x="6903" y="7992"/>
                    <a:pt x="7090" y="7888"/>
                    <a:pt x="7255" y="7888"/>
                  </a:cubicBezTo>
                  <a:close/>
                  <a:moveTo>
                    <a:pt x="12166" y="8998"/>
                  </a:moveTo>
                  <a:cubicBezTo>
                    <a:pt x="12365" y="8998"/>
                    <a:pt x="12521" y="9129"/>
                    <a:pt x="12521" y="9194"/>
                  </a:cubicBezTo>
                  <a:cubicBezTo>
                    <a:pt x="12521" y="9360"/>
                    <a:pt x="12355" y="9547"/>
                    <a:pt x="12085" y="9547"/>
                  </a:cubicBezTo>
                  <a:cubicBezTo>
                    <a:pt x="11837" y="9547"/>
                    <a:pt x="11671" y="9443"/>
                    <a:pt x="11567" y="9277"/>
                  </a:cubicBezTo>
                  <a:cubicBezTo>
                    <a:pt x="11567" y="9111"/>
                    <a:pt x="11754" y="9029"/>
                    <a:pt x="12002" y="9029"/>
                  </a:cubicBezTo>
                  <a:cubicBezTo>
                    <a:pt x="12058" y="9007"/>
                    <a:pt x="12114" y="8998"/>
                    <a:pt x="12166" y="8998"/>
                  </a:cubicBezTo>
                  <a:close/>
                  <a:moveTo>
                    <a:pt x="9080" y="9547"/>
                  </a:moveTo>
                  <a:cubicBezTo>
                    <a:pt x="9245" y="9547"/>
                    <a:pt x="9494" y="9630"/>
                    <a:pt x="9494" y="9795"/>
                  </a:cubicBezTo>
                  <a:cubicBezTo>
                    <a:pt x="9494" y="9961"/>
                    <a:pt x="9328" y="10065"/>
                    <a:pt x="9080" y="10148"/>
                  </a:cubicBezTo>
                  <a:cubicBezTo>
                    <a:pt x="8810" y="10148"/>
                    <a:pt x="8644" y="10065"/>
                    <a:pt x="8644" y="9878"/>
                  </a:cubicBezTo>
                  <a:cubicBezTo>
                    <a:pt x="8561" y="9713"/>
                    <a:pt x="8810" y="9547"/>
                    <a:pt x="9080" y="9547"/>
                  </a:cubicBezTo>
                  <a:close/>
                  <a:moveTo>
                    <a:pt x="29329" y="1"/>
                  </a:moveTo>
                  <a:cubicBezTo>
                    <a:pt x="26740" y="1"/>
                    <a:pt x="23756" y="1421"/>
                    <a:pt x="23756" y="1421"/>
                  </a:cubicBezTo>
                  <a:lnTo>
                    <a:pt x="4581" y="5297"/>
                  </a:lnTo>
                  <a:cubicBezTo>
                    <a:pt x="4581" y="5297"/>
                    <a:pt x="0" y="5484"/>
                    <a:pt x="436" y="8075"/>
                  </a:cubicBezTo>
                  <a:cubicBezTo>
                    <a:pt x="519" y="8407"/>
                    <a:pt x="684" y="8759"/>
                    <a:pt x="871" y="9111"/>
                  </a:cubicBezTo>
                  <a:cubicBezTo>
                    <a:pt x="1037" y="9443"/>
                    <a:pt x="1203" y="9795"/>
                    <a:pt x="1472" y="10065"/>
                  </a:cubicBezTo>
                  <a:cubicBezTo>
                    <a:pt x="2073" y="10583"/>
                    <a:pt x="2674" y="10998"/>
                    <a:pt x="3379" y="11267"/>
                  </a:cubicBezTo>
                  <a:cubicBezTo>
                    <a:pt x="4830" y="11868"/>
                    <a:pt x="6302" y="12138"/>
                    <a:pt x="7857" y="12138"/>
                  </a:cubicBezTo>
                  <a:cubicBezTo>
                    <a:pt x="9411" y="12138"/>
                    <a:pt x="10966" y="12034"/>
                    <a:pt x="12438" y="11620"/>
                  </a:cubicBezTo>
                  <a:cubicBezTo>
                    <a:pt x="13909" y="11267"/>
                    <a:pt x="15381" y="10832"/>
                    <a:pt x="16853" y="10480"/>
                  </a:cubicBezTo>
                  <a:cubicBezTo>
                    <a:pt x="19776" y="9630"/>
                    <a:pt x="22719" y="8842"/>
                    <a:pt x="25663" y="7888"/>
                  </a:cubicBezTo>
                  <a:cubicBezTo>
                    <a:pt x="26347" y="7723"/>
                    <a:pt x="27114" y="7474"/>
                    <a:pt x="27819" y="7204"/>
                  </a:cubicBezTo>
                  <a:cubicBezTo>
                    <a:pt x="28150" y="7039"/>
                    <a:pt x="28503" y="6956"/>
                    <a:pt x="28938" y="6769"/>
                  </a:cubicBezTo>
                  <a:cubicBezTo>
                    <a:pt x="29187" y="6603"/>
                    <a:pt x="29539" y="6437"/>
                    <a:pt x="29892" y="6168"/>
                  </a:cubicBezTo>
                  <a:cubicBezTo>
                    <a:pt x="30576" y="5815"/>
                    <a:pt x="31177" y="5401"/>
                    <a:pt x="31695" y="4779"/>
                  </a:cubicBezTo>
                  <a:cubicBezTo>
                    <a:pt x="31964" y="4530"/>
                    <a:pt x="32213" y="4261"/>
                    <a:pt x="32483" y="3929"/>
                  </a:cubicBezTo>
                  <a:cubicBezTo>
                    <a:pt x="32648" y="3660"/>
                    <a:pt x="32814" y="3328"/>
                    <a:pt x="32918" y="2893"/>
                  </a:cubicBezTo>
                  <a:cubicBezTo>
                    <a:pt x="33001" y="2188"/>
                    <a:pt x="32731" y="1421"/>
                    <a:pt x="31882" y="737"/>
                  </a:cubicBezTo>
                  <a:cubicBezTo>
                    <a:pt x="31201" y="197"/>
                    <a:pt x="30292" y="1"/>
                    <a:pt x="29329"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53"/>
          <p:cNvGrpSpPr/>
          <p:nvPr/>
        </p:nvGrpSpPr>
        <p:grpSpPr>
          <a:xfrm rot="-2264625">
            <a:off x="2058561" y="1939184"/>
            <a:ext cx="2196015" cy="950687"/>
            <a:chOff x="4432875" y="1337400"/>
            <a:chExt cx="1042700" cy="451400"/>
          </a:xfrm>
        </p:grpSpPr>
        <p:sp>
          <p:nvSpPr>
            <p:cNvPr id="1416" name="Google Shape;1416;p53"/>
            <p:cNvSpPr/>
            <p:nvPr/>
          </p:nvSpPr>
          <p:spPr>
            <a:xfrm>
              <a:off x="4432875" y="1337400"/>
              <a:ext cx="1042700" cy="451400"/>
            </a:xfrm>
            <a:custGeom>
              <a:avLst/>
              <a:gdLst/>
              <a:ahLst/>
              <a:cxnLst/>
              <a:rect l="l" t="t" r="r" b="b"/>
              <a:pathLst>
                <a:path w="41708" h="18056" extrusionOk="0">
                  <a:moveTo>
                    <a:pt x="37997" y="0"/>
                  </a:moveTo>
                  <a:cubicBezTo>
                    <a:pt x="37396" y="83"/>
                    <a:pt x="28068" y="2840"/>
                    <a:pt x="20896" y="6032"/>
                  </a:cubicBezTo>
                  <a:cubicBezTo>
                    <a:pt x="17351" y="7587"/>
                    <a:pt x="13558" y="9245"/>
                    <a:pt x="10282" y="10613"/>
                  </a:cubicBezTo>
                  <a:lnTo>
                    <a:pt x="9764" y="10800"/>
                  </a:lnTo>
                  <a:cubicBezTo>
                    <a:pt x="7173" y="11919"/>
                    <a:pt x="5183" y="12686"/>
                    <a:pt x="3711" y="13287"/>
                  </a:cubicBezTo>
                  <a:lnTo>
                    <a:pt x="3110" y="13474"/>
                  </a:lnTo>
                  <a:cubicBezTo>
                    <a:pt x="2924" y="13557"/>
                    <a:pt x="2841" y="13557"/>
                    <a:pt x="2675" y="13640"/>
                  </a:cubicBezTo>
                  <a:cubicBezTo>
                    <a:pt x="2509" y="13557"/>
                    <a:pt x="2322" y="13557"/>
                    <a:pt x="2157" y="13557"/>
                  </a:cubicBezTo>
                  <a:cubicBezTo>
                    <a:pt x="1555" y="13557"/>
                    <a:pt x="954" y="13909"/>
                    <a:pt x="519" y="14427"/>
                  </a:cubicBezTo>
                  <a:cubicBezTo>
                    <a:pt x="84" y="15029"/>
                    <a:pt x="1" y="15713"/>
                    <a:pt x="250" y="16500"/>
                  </a:cubicBezTo>
                  <a:cubicBezTo>
                    <a:pt x="602" y="17433"/>
                    <a:pt x="1369" y="18055"/>
                    <a:pt x="2322" y="18055"/>
                  </a:cubicBezTo>
                  <a:cubicBezTo>
                    <a:pt x="2924" y="18055"/>
                    <a:pt x="3545" y="17786"/>
                    <a:pt x="3877" y="17267"/>
                  </a:cubicBezTo>
                  <a:cubicBezTo>
                    <a:pt x="5432" y="16832"/>
                    <a:pt x="7857" y="16148"/>
                    <a:pt x="11215" y="15277"/>
                  </a:cubicBezTo>
                  <a:lnTo>
                    <a:pt x="11733" y="15112"/>
                  </a:lnTo>
                  <a:cubicBezTo>
                    <a:pt x="15278" y="14241"/>
                    <a:pt x="19424" y="13287"/>
                    <a:pt x="23051" y="12437"/>
                  </a:cubicBezTo>
                  <a:cubicBezTo>
                    <a:pt x="30659" y="10613"/>
                    <a:pt x="39718" y="7255"/>
                    <a:pt x="40236" y="6903"/>
                  </a:cubicBezTo>
                  <a:cubicBezTo>
                    <a:pt x="40505" y="6820"/>
                    <a:pt x="40671" y="6654"/>
                    <a:pt x="40858" y="6468"/>
                  </a:cubicBezTo>
                  <a:cubicBezTo>
                    <a:pt x="41708" y="5514"/>
                    <a:pt x="41376" y="4146"/>
                    <a:pt x="40941" y="2840"/>
                  </a:cubicBezTo>
                  <a:cubicBezTo>
                    <a:pt x="40505" y="1555"/>
                    <a:pt x="39904" y="249"/>
                    <a:pt x="3868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3"/>
            <p:cNvSpPr/>
            <p:nvPr/>
          </p:nvSpPr>
          <p:spPr>
            <a:xfrm>
              <a:off x="4466800" y="1639525"/>
              <a:ext cx="238175" cy="114925"/>
            </a:xfrm>
            <a:custGeom>
              <a:avLst/>
              <a:gdLst/>
              <a:ahLst/>
              <a:cxnLst/>
              <a:rect l="l" t="t" r="r" b="b"/>
              <a:pathLst>
                <a:path w="9527" h="4597" extrusionOk="0">
                  <a:moveTo>
                    <a:pt x="8925" y="0"/>
                  </a:moveTo>
                  <a:cubicBezTo>
                    <a:pt x="5712" y="1389"/>
                    <a:pt x="2872" y="2508"/>
                    <a:pt x="1235" y="3027"/>
                  </a:cubicBezTo>
                  <a:cubicBezTo>
                    <a:pt x="1048" y="3109"/>
                    <a:pt x="1048" y="3192"/>
                    <a:pt x="1048" y="3379"/>
                  </a:cubicBezTo>
                  <a:lnTo>
                    <a:pt x="1048" y="3711"/>
                  </a:lnTo>
                  <a:cubicBezTo>
                    <a:pt x="1152" y="3794"/>
                    <a:pt x="1235" y="3897"/>
                    <a:pt x="1235" y="3980"/>
                  </a:cubicBezTo>
                  <a:cubicBezTo>
                    <a:pt x="1294" y="4039"/>
                    <a:pt x="1352" y="4097"/>
                    <a:pt x="1440" y="4097"/>
                  </a:cubicBezTo>
                  <a:cubicBezTo>
                    <a:pt x="1477" y="4097"/>
                    <a:pt x="1518" y="4087"/>
                    <a:pt x="1567" y="4063"/>
                  </a:cubicBezTo>
                  <a:lnTo>
                    <a:pt x="1567" y="4063"/>
                  </a:lnTo>
                  <a:cubicBezTo>
                    <a:pt x="1567" y="4063"/>
                    <a:pt x="1567" y="4063"/>
                    <a:pt x="1567" y="4063"/>
                  </a:cubicBezTo>
                  <a:cubicBezTo>
                    <a:pt x="3225" y="3545"/>
                    <a:pt x="6148" y="2757"/>
                    <a:pt x="9527" y="1907"/>
                  </a:cubicBezTo>
                  <a:cubicBezTo>
                    <a:pt x="9008" y="1037"/>
                    <a:pt x="8925" y="435"/>
                    <a:pt x="8925" y="0"/>
                  </a:cubicBezTo>
                  <a:close/>
                  <a:moveTo>
                    <a:pt x="1567" y="4063"/>
                  </a:moveTo>
                  <a:cubicBezTo>
                    <a:pt x="1565" y="4076"/>
                    <a:pt x="1563" y="4089"/>
                    <a:pt x="1561" y="4101"/>
                  </a:cubicBezTo>
                  <a:lnTo>
                    <a:pt x="1561" y="4101"/>
                  </a:lnTo>
                  <a:cubicBezTo>
                    <a:pt x="1565" y="4089"/>
                    <a:pt x="1567" y="4076"/>
                    <a:pt x="1567" y="4063"/>
                  </a:cubicBezTo>
                  <a:close/>
                  <a:moveTo>
                    <a:pt x="828" y="2857"/>
                  </a:moveTo>
                  <a:cubicBezTo>
                    <a:pt x="419" y="2857"/>
                    <a:pt x="0" y="3278"/>
                    <a:pt x="198" y="3980"/>
                  </a:cubicBezTo>
                  <a:cubicBezTo>
                    <a:pt x="364" y="4405"/>
                    <a:pt x="686" y="4597"/>
                    <a:pt x="976" y="4597"/>
                  </a:cubicBezTo>
                  <a:cubicBezTo>
                    <a:pt x="1255" y="4597"/>
                    <a:pt x="1506" y="4419"/>
                    <a:pt x="1561" y="4101"/>
                  </a:cubicBezTo>
                  <a:lnTo>
                    <a:pt x="1561" y="4101"/>
                  </a:lnTo>
                  <a:cubicBezTo>
                    <a:pt x="1541" y="4169"/>
                    <a:pt x="1471" y="4229"/>
                    <a:pt x="1401" y="4229"/>
                  </a:cubicBezTo>
                  <a:cubicBezTo>
                    <a:pt x="1318" y="4229"/>
                    <a:pt x="1235" y="4146"/>
                    <a:pt x="1152" y="4146"/>
                  </a:cubicBezTo>
                  <a:cubicBezTo>
                    <a:pt x="1048" y="4063"/>
                    <a:pt x="965" y="3897"/>
                    <a:pt x="883" y="3794"/>
                  </a:cubicBezTo>
                  <a:cubicBezTo>
                    <a:pt x="800" y="3628"/>
                    <a:pt x="800" y="3462"/>
                    <a:pt x="883" y="3275"/>
                  </a:cubicBezTo>
                  <a:cubicBezTo>
                    <a:pt x="883" y="3109"/>
                    <a:pt x="1048" y="3027"/>
                    <a:pt x="1235" y="3027"/>
                  </a:cubicBezTo>
                  <a:cubicBezTo>
                    <a:pt x="1120" y="2912"/>
                    <a:pt x="975" y="2857"/>
                    <a:pt x="828" y="2857"/>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3"/>
            <p:cNvSpPr/>
            <p:nvPr/>
          </p:nvSpPr>
          <p:spPr>
            <a:xfrm>
              <a:off x="4698225" y="1371600"/>
              <a:ext cx="736400" cy="310950"/>
            </a:xfrm>
            <a:custGeom>
              <a:avLst/>
              <a:gdLst/>
              <a:ahLst/>
              <a:cxnLst/>
              <a:rect l="l" t="t" r="r" b="b"/>
              <a:pathLst>
                <a:path w="29456" h="12438" extrusionOk="0">
                  <a:moveTo>
                    <a:pt x="26948" y="1472"/>
                  </a:moveTo>
                  <a:lnTo>
                    <a:pt x="26948" y="1555"/>
                  </a:lnTo>
                  <a:cubicBezTo>
                    <a:pt x="24792" y="2425"/>
                    <a:pt x="22636" y="3296"/>
                    <a:pt x="20480" y="4063"/>
                  </a:cubicBezTo>
                  <a:cubicBezTo>
                    <a:pt x="19361" y="4415"/>
                    <a:pt x="18324" y="4851"/>
                    <a:pt x="17184" y="5182"/>
                  </a:cubicBezTo>
                  <a:cubicBezTo>
                    <a:pt x="16065" y="5535"/>
                    <a:pt x="14946" y="5887"/>
                    <a:pt x="13826" y="6219"/>
                  </a:cubicBezTo>
                  <a:cubicBezTo>
                    <a:pt x="11670" y="6924"/>
                    <a:pt x="9411" y="7691"/>
                    <a:pt x="7255" y="8478"/>
                  </a:cubicBezTo>
                  <a:lnTo>
                    <a:pt x="705" y="10717"/>
                  </a:lnTo>
                  <a:lnTo>
                    <a:pt x="601" y="10551"/>
                  </a:lnTo>
                  <a:cubicBezTo>
                    <a:pt x="2778" y="9681"/>
                    <a:pt x="4934" y="8810"/>
                    <a:pt x="7089" y="7877"/>
                  </a:cubicBezTo>
                  <a:cubicBezTo>
                    <a:pt x="9245" y="7007"/>
                    <a:pt x="11401" y="6136"/>
                    <a:pt x="13557" y="5369"/>
                  </a:cubicBezTo>
                  <a:lnTo>
                    <a:pt x="16770" y="4063"/>
                  </a:lnTo>
                  <a:cubicBezTo>
                    <a:pt x="17889" y="3628"/>
                    <a:pt x="19009" y="3296"/>
                    <a:pt x="20128" y="2944"/>
                  </a:cubicBezTo>
                  <a:cubicBezTo>
                    <a:pt x="20646" y="2778"/>
                    <a:pt x="21247" y="2591"/>
                    <a:pt x="21765" y="2508"/>
                  </a:cubicBezTo>
                  <a:cubicBezTo>
                    <a:pt x="22367" y="2343"/>
                    <a:pt x="22885" y="2177"/>
                    <a:pt x="23507" y="2073"/>
                  </a:cubicBezTo>
                  <a:cubicBezTo>
                    <a:pt x="24626" y="1824"/>
                    <a:pt x="25745" y="1555"/>
                    <a:pt x="26948" y="1472"/>
                  </a:cubicBezTo>
                  <a:close/>
                  <a:moveTo>
                    <a:pt x="27549" y="0"/>
                  </a:moveTo>
                  <a:cubicBezTo>
                    <a:pt x="27031" y="104"/>
                    <a:pt x="17972" y="2778"/>
                    <a:pt x="10800" y="5887"/>
                  </a:cubicBezTo>
                  <a:cubicBezTo>
                    <a:pt x="7255" y="7442"/>
                    <a:pt x="3545" y="9079"/>
                    <a:pt x="187" y="10551"/>
                  </a:cubicBezTo>
                  <a:cubicBezTo>
                    <a:pt x="83" y="10717"/>
                    <a:pt x="0" y="11401"/>
                    <a:pt x="788" y="12438"/>
                  </a:cubicBezTo>
                  <a:cubicBezTo>
                    <a:pt x="4332" y="11588"/>
                    <a:pt x="8292" y="10634"/>
                    <a:pt x="12106" y="9681"/>
                  </a:cubicBezTo>
                  <a:cubicBezTo>
                    <a:pt x="19693" y="7877"/>
                    <a:pt x="28585" y="4581"/>
                    <a:pt x="29021" y="4333"/>
                  </a:cubicBezTo>
                  <a:cubicBezTo>
                    <a:pt x="29104" y="4333"/>
                    <a:pt x="29104" y="4250"/>
                    <a:pt x="29207" y="4146"/>
                  </a:cubicBezTo>
                  <a:cubicBezTo>
                    <a:pt x="29456" y="3897"/>
                    <a:pt x="29456" y="3213"/>
                    <a:pt x="29021" y="1907"/>
                  </a:cubicBezTo>
                  <a:cubicBezTo>
                    <a:pt x="28585" y="622"/>
                    <a:pt x="28254" y="104"/>
                    <a:pt x="2781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53"/>
          <p:cNvGrpSpPr/>
          <p:nvPr/>
        </p:nvGrpSpPr>
        <p:grpSpPr>
          <a:xfrm rot="-1195919">
            <a:off x="5228487" y="395932"/>
            <a:ext cx="1082688" cy="1207732"/>
            <a:chOff x="4676975" y="3131500"/>
            <a:chExt cx="565400" cy="630700"/>
          </a:xfrm>
        </p:grpSpPr>
        <p:sp>
          <p:nvSpPr>
            <p:cNvPr id="1420" name="Google Shape;1420;p53"/>
            <p:cNvSpPr/>
            <p:nvPr/>
          </p:nvSpPr>
          <p:spPr>
            <a:xfrm>
              <a:off x="4676975" y="3131500"/>
              <a:ext cx="565400" cy="630700"/>
            </a:xfrm>
            <a:custGeom>
              <a:avLst/>
              <a:gdLst/>
              <a:ahLst/>
              <a:cxnLst/>
              <a:rect l="l" t="t" r="r" b="b"/>
              <a:pathLst>
                <a:path w="22616" h="25228" extrusionOk="0">
                  <a:moveTo>
                    <a:pt x="11567" y="0"/>
                  </a:moveTo>
                  <a:cubicBezTo>
                    <a:pt x="11132" y="0"/>
                    <a:pt x="10613" y="0"/>
                    <a:pt x="9929" y="83"/>
                  </a:cubicBezTo>
                  <a:cubicBezTo>
                    <a:pt x="9494" y="187"/>
                    <a:pt x="8976" y="352"/>
                    <a:pt x="8458" y="518"/>
                  </a:cubicBezTo>
                  <a:cubicBezTo>
                    <a:pt x="7587" y="788"/>
                    <a:pt x="6737" y="1223"/>
                    <a:pt x="5701" y="1824"/>
                  </a:cubicBezTo>
                  <a:cubicBezTo>
                    <a:pt x="4830" y="2425"/>
                    <a:pt x="4146" y="3109"/>
                    <a:pt x="3441" y="3711"/>
                  </a:cubicBezTo>
                  <a:cubicBezTo>
                    <a:pt x="3109" y="4063"/>
                    <a:pt x="2757" y="4498"/>
                    <a:pt x="2405" y="4851"/>
                  </a:cubicBezTo>
                  <a:cubicBezTo>
                    <a:pt x="2239" y="5182"/>
                    <a:pt x="1969" y="5535"/>
                    <a:pt x="1721" y="5887"/>
                  </a:cubicBezTo>
                  <a:cubicBezTo>
                    <a:pt x="1368" y="6136"/>
                    <a:pt x="1120" y="6571"/>
                    <a:pt x="767" y="7006"/>
                  </a:cubicBezTo>
                  <a:lnTo>
                    <a:pt x="415" y="8043"/>
                  </a:lnTo>
                  <a:lnTo>
                    <a:pt x="332" y="8209"/>
                  </a:lnTo>
                  <a:lnTo>
                    <a:pt x="332" y="8478"/>
                  </a:lnTo>
                  <a:cubicBezTo>
                    <a:pt x="0" y="10800"/>
                    <a:pt x="1037" y="14262"/>
                    <a:pt x="1638" y="16065"/>
                  </a:cubicBezTo>
                  <a:cubicBezTo>
                    <a:pt x="1804" y="16583"/>
                    <a:pt x="1886" y="17019"/>
                    <a:pt x="2073" y="17371"/>
                  </a:cubicBezTo>
                  <a:cubicBezTo>
                    <a:pt x="2322" y="18407"/>
                    <a:pt x="2591" y="19444"/>
                    <a:pt x="3524" y="20729"/>
                  </a:cubicBezTo>
                  <a:cubicBezTo>
                    <a:pt x="3959" y="21434"/>
                    <a:pt x="4478" y="22118"/>
                    <a:pt x="5079" y="22719"/>
                  </a:cubicBezTo>
                  <a:cubicBezTo>
                    <a:pt x="6633" y="24274"/>
                    <a:pt x="8810" y="25227"/>
                    <a:pt x="11049" y="25227"/>
                  </a:cubicBezTo>
                  <a:cubicBezTo>
                    <a:pt x="12251" y="25227"/>
                    <a:pt x="13557" y="24958"/>
                    <a:pt x="14676" y="24357"/>
                  </a:cubicBezTo>
                  <a:cubicBezTo>
                    <a:pt x="17267" y="23237"/>
                    <a:pt x="18656" y="21330"/>
                    <a:pt x="19071" y="19962"/>
                  </a:cubicBezTo>
                  <a:cubicBezTo>
                    <a:pt x="19071" y="19879"/>
                    <a:pt x="19071" y="19879"/>
                    <a:pt x="19174" y="19776"/>
                  </a:cubicBezTo>
                  <a:cubicBezTo>
                    <a:pt x="19257" y="19527"/>
                    <a:pt x="19340" y="19257"/>
                    <a:pt x="19423" y="19009"/>
                  </a:cubicBezTo>
                  <a:cubicBezTo>
                    <a:pt x="19506" y="18843"/>
                    <a:pt x="19506" y="18573"/>
                    <a:pt x="19589" y="18407"/>
                  </a:cubicBezTo>
                  <a:lnTo>
                    <a:pt x="19693" y="18055"/>
                  </a:lnTo>
                  <a:cubicBezTo>
                    <a:pt x="19941" y="17454"/>
                    <a:pt x="20211" y="16853"/>
                    <a:pt x="20460" y="16335"/>
                  </a:cubicBezTo>
                  <a:lnTo>
                    <a:pt x="20625" y="15816"/>
                  </a:lnTo>
                  <a:cubicBezTo>
                    <a:pt x="20895" y="15381"/>
                    <a:pt x="21061" y="14946"/>
                    <a:pt x="21247" y="14427"/>
                  </a:cubicBezTo>
                  <a:cubicBezTo>
                    <a:pt x="21579" y="13743"/>
                    <a:pt x="21849" y="13039"/>
                    <a:pt x="22014" y="12437"/>
                  </a:cubicBezTo>
                  <a:cubicBezTo>
                    <a:pt x="22450" y="10966"/>
                    <a:pt x="22615" y="9515"/>
                    <a:pt x="22450" y="8043"/>
                  </a:cubicBezTo>
                  <a:cubicBezTo>
                    <a:pt x="22367" y="7442"/>
                    <a:pt x="22284" y="6571"/>
                    <a:pt x="21849" y="5701"/>
                  </a:cubicBezTo>
                  <a:cubicBezTo>
                    <a:pt x="21579" y="5182"/>
                    <a:pt x="21247" y="4747"/>
                    <a:pt x="20812" y="4415"/>
                  </a:cubicBezTo>
                  <a:cubicBezTo>
                    <a:pt x="20625" y="4332"/>
                    <a:pt x="20460" y="4229"/>
                    <a:pt x="20211" y="4229"/>
                  </a:cubicBezTo>
                  <a:cubicBezTo>
                    <a:pt x="19589" y="3192"/>
                    <a:pt x="18822" y="2508"/>
                    <a:pt x="17869" y="2260"/>
                  </a:cubicBezTo>
                  <a:lnTo>
                    <a:pt x="17786" y="2260"/>
                  </a:lnTo>
                  <a:cubicBezTo>
                    <a:pt x="17620" y="2156"/>
                    <a:pt x="17433" y="2156"/>
                    <a:pt x="17267" y="2156"/>
                  </a:cubicBezTo>
                  <a:cubicBezTo>
                    <a:pt x="16915" y="1741"/>
                    <a:pt x="16397" y="1223"/>
                    <a:pt x="15630" y="954"/>
                  </a:cubicBezTo>
                  <a:lnTo>
                    <a:pt x="15029" y="788"/>
                  </a:lnTo>
                  <a:lnTo>
                    <a:pt x="14925" y="788"/>
                  </a:lnTo>
                  <a:cubicBezTo>
                    <a:pt x="14676" y="788"/>
                    <a:pt x="14407" y="788"/>
                    <a:pt x="14158" y="871"/>
                  </a:cubicBezTo>
                  <a:cubicBezTo>
                    <a:pt x="13723" y="518"/>
                    <a:pt x="13287" y="352"/>
                    <a:pt x="12956" y="270"/>
                  </a:cubicBezTo>
                  <a:cubicBezTo>
                    <a:pt x="12769" y="187"/>
                    <a:pt x="12334" y="83"/>
                    <a:pt x="12334" y="83"/>
                  </a:cubicBezTo>
                  <a:lnTo>
                    <a:pt x="1156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3"/>
            <p:cNvSpPr/>
            <p:nvPr/>
          </p:nvSpPr>
          <p:spPr>
            <a:xfrm>
              <a:off x="4823625" y="349890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3"/>
            <p:cNvSpPr/>
            <p:nvPr/>
          </p:nvSpPr>
          <p:spPr>
            <a:xfrm>
              <a:off x="4709100" y="3268500"/>
              <a:ext cx="499075" cy="458375"/>
            </a:xfrm>
            <a:custGeom>
              <a:avLst/>
              <a:gdLst/>
              <a:ahLst/>
              <a:cxnLst/>
              <a:rect l="l" t="t" r="r" b="b"/>
              <a:pathLst>
                <a:path w="19963" h="18335" extrusionOk="0">
                  <a:moveTo>
                    <a:pt x="16148" y="14047"/>
                  </a:moveTo>
                  <a:cubicBezTo>
                    <a:pt x="15899" y="14296"/>
                    <a:pt x="15713" y="14565"/>
                    <a:pt x="15464" y="14814"/>
                  </a:cubicBezTo>
                  <a:cubicBezTo>
                    <a:pt x="15630" y="14565"/>
                    <a:pt x="15899" y="14296"/>
                    <a:pt x="16065" y="14047"/>
                  </a:cubicBezTo>
                  <a:close/>
                  <a:moveTo>
                    <a:pt x="3110" y="12575"/>
                  </a:moveTo>
                  <a:lnTo>
                    <a:pt x="3110" y="12575"/>
                  </a:lnTo>
                  <a:cubicBezTo>
                    <a:pt x="3379" y="13176"/>
                    <a:pt x="3711" y="13777"/>
                    <a:pt x="4146" y="14399"/>
                  </a:cubicBezTo>
                  <a:cubicBezTo>
                    <a:pt x="4581" y="14917"/>
                    <a:pt x="5017" y="15519"/>
                    <a:pt x="5452" y="15954"/>
                  </a:cubicBezTo>
                  <a:cubicBezTo>
                    <a:pt x="5970" y="16368"/>
                    <a:pt x="6571" y="16804"/>
                    <a:pt x="7173" y="17156"/>
                  </a:cubicBezTo>
                  <a:cubicBezTo>
                    <a:pt x="7774" y="17405"/>
                    <a:pt x="8458" y="17591"/>
                    <a:pt x="9080" y="17591"/>
                  </a:cubicBezTo>
                  <a:cubicBezTo>
                    <a:pt x="9280" y="17616"/>
                    <a:pt x="9480" y="17626"/>
                    <a:pt x="9681" y="17626"/>
                  </a:cubicBezTo>
                  <a:cubicBezTo>
                    <a:pt x="10166" y="17626"/>
                    <a:pt x="10654" y="17567"/>
                    <a:pt x="11153" y="17509"/>
                  </a:cubicBezTo>
                  <a:cubicBezTo>
                    <a:pt x="11837" y="17322"/>
                    <a:pt x="12438" y="17156"/>
                    <a:pt x="13039" y="16804"/>
                  </a:cubicBezTo>
                  <a:cubicBezTo>
                    <a:pt x="13640" y="16472"/>
                    <a:pt x="14262" y="16037"/>
                    <a:pt x="14780" y="15601"/>
                  </a:cubicBezTo>
                  <a:cubicBezTo>
                    <a:pt x="14946" y="15332"/>
                    <a:pt x="15195" y="15083"/>
                    <a:pt x="15464" y="14814"/>
                  </a:cubicBezTo>
                  <a:lnTo>
                    <a:pt x="15464" y="14814"/>
                  </a:lnTo>
                  <a:cubicBezTo>
                    <a:pt x="15298" y="15166"/>
                    <a:pt x="15029" y="15436"/>
                    <a:pt x="14780" y="15684"/>
                  </a:cubicBezTo>
                  <a:cubicBezTo>
                    <a:pt x="14345" y="16203"/>
                    <a:pt x="13744" y="16638"/>
                    <a:pt x="13122" y="16990"/>
                  </a:cubicBezTo>
                  <a:cubicBezTo>
                    <a:pt x="12067" y="17590"/>
                    <a:pt x="10805" y="17856"/>
                    <a:pt x="9587" y="17856"/>
                  </a:cubicBezTo>
                  <a:cubicBezTo>
                    <a:pt x="9417" y="17856"/>
                    <a:pt x="9247" y="17850"/>
                    <a:pt x="9080" y="17840"/>
                  </a:cubicBezTo>
                  <a:cubicBezTo>
                    <a:pt x="8375" y="17757"/>
                    <a:pt x="7691" y="17591"/>
                    <a:pt x="7090" y="17322"/>
                  </a:cubicBezTo>
                  <a:cubicBezTo>
                    <a:pt x="6489" y="16990"/>
                    <a:pt x="5867" y="16555"/>
                    <a:pt x="5348" y="16037"/>
                  </a:cubicBezTo>
                  <a:cubicBezTo>
                    <a:pt x="4830" y="15601"/>
                    <a:pt x="4416" y="15000"/>
                    <a:pt x="4063" y="14482"/>
                  </a:cubicBezTo>
                  <a:cubicBezTo>
                    <a:pt x="3711" y="13881"/>
                    <a:pt x="3379" y="13259"/>
                    <a:pt x="3110" y="12575"/>
                  </a:cubicBezTo>
                  <a:close/>
                  <a:moveTo>
                    <a:pt x="18273" y="0"/>
                  </a:moveTo>
                  <a:cubicBezTo>
                    <a:pt x="18154" y="0"/>
                    <a:pt x="18027" y="20"/>
                    <a:pt x="17889" y="55"/>
                  </a:cubicBezTo>
                  <a:cubicBezTo>
                    <a:pt x="18138" y="138"/>
                    <a:pt x="18408" y="303"/>
                    <a:pt x="18574" y="490"/>
                  </a:cubicBezTo>
                  <a:cubicBezTo>
                    <a:pt x="18822" y="739"/>
                    <a:pt x="19009" y="1008"/>
                    <a:pt x="19092" y="1257"/>
                  </a:cubicBezTo>
                  <a:cubicBezTo>
                    <a:pt x="19340" y="1858"/>
                    <a:pt x="19340" y="2480"/>
                    <a:pt x="19340" y="3081"/>
                  </a:cubicBezTo>
                  <a:cubicBezTo>
                    <a:pt x="19340" y="3599"/>
                    <a:pt x="19258" y="4201"/>
                    <a:pt x="19092" y="4802"/>
                  </a:cubicBezTo>
                  <a:cubicBezTo>
                    <a:pt x="19009" y="5403"/>
                    <a:pt x="18822" y="5921"/>
                    <a:pt x="18656" y="6522"/>
                  </a:cubicBezTo>
                  <a:cubicBezTo>
                    <a:pt x="18491" y="7144"/>
                    <a:pt x="18304" y="7662"/>
                    <a:pt x="18138" y="8263"/>
                  </a:cubicBezTo>
                  <a:cubicBezTo>
                    <a:pt x="17889" y="8782"/>
                    <a:pt x="17620" y="9300"/>
                    <a:pt x="17454" y="9901"/>
                  </a:cubicBezTo>
                  <a:cubicBezTo>
                    <a:pt x="17185" y="10419"/>
                    <a:pt x="17019" y="10937"/>
                    <a:pt x="16853" y="11539"/>
                  </a:cubicBezTo>
                  <a:cubicBezTo>
                    <a:pt x="16666" y="11891"/>
                    <a:pt x="16584" y="12326"/>
                    <a:pt x="16501" y="12741"/>
                  </a:cubicBezTo>
                  <a:cubicBezTo>
                    <a:pt x="16418" y="12927"/>
                    <a:pt x="16418" y="13093"/>
                    <a:pt x="16418" y="13176"/>
                  </a:cubicBezTo>
                  <a:lnTo>
                    <a:pt x="16418" y="13259"/>
                  </a:lnTo>
                  <a:cubicBezTo>
                    <a:pt x="16231" y="13259"/>
                    <a:pt x="16065" y="13363"/>
                    <a:pt x="15982" y="13529"/>
                  </a:cubicBezTo>
                  <a:cubicBezTo>
                    <a:pt x="15817" y="13611"/>
                    <a:pt x="15713" y="13777"/>
                    <a:pt x="15547" y="13881"/>
                  </a:cubicBezTo>
                  <a:cubicBezTo>
                    <a:pt x="15381" y="14130"/>
                    <a:pt x="15112" y="14482"/>
                    <a:pt x="14863" y="14731"/>
                  </a:cubicBezTo>
                  <a:cubicBezTo>
                    <a:pt x="14345" y="15249"/>
                    <a:pt x="13827" y="15767"/>
                    <a:pt x="13225" y="16203"/>
                  </a:cubicBezTo>
                  <a:cubicBezTo>
                    <a:pt x="12604" y="16638"/>
                    <a:pt x="12002" y="16887"/>
                    <a:pt x="11235" y="17073"/>
                  </a:cubicBezTo>
                  <a:cubicBezTo>
                    <a:pt x="10789" y="17231"/>
                    <a:pt x="10350" y="17289"/>
                    <a:pt x="9894" y="17289"/>
                  </a:cubicBezTo>
                  <a:cubicBezTo>
                    <a:pt x="9630" y="17289"/>
                    <a:pt x="9360" y="17269"/>
                    <a:pt x="9080" y="17239"/>
                  </a:cubicBezTo>
                  <a:cubicBezTo>
                    <a:pt x="8375" y="17239"/>
                    <a:pt x="7608" y="17073"/>
                    <a:pt x="7007" y="16721"/>
                  </a:cubicBezTo>
                  <a:cubicBezTo>
                    <a:pt x="6302" y="16368"/>
                    <a:pt x="5784" y="15850"/>
                    <a:pt x="5266" y="15332"/>
                  </a:cubicBezTo>
                  <a:cubicBezTo>
                    <a:pt x="4830" y="14731"/>
                    <a:pt x="4499" y="14130"/>
                    <a:pt x="4146" y="13446"/>
                  </a:cubicBezTo>
                  <a:lnTo>
                    <a:pt x="3628" y="12492"/>
                  </a:lnTo>
                  <a:cubicBezTo>
                    <a:pt x="3545" y="12409"/>
                    <a:pt x="3462" y="12223"/>
                    <a:pt x="3276" y="12057"/>
                  </a:cubicBezTo>
                  <a:cubicBezTo>
                    <a:pt x="3276" y="11974"/>
                    <a:pt x="3193" y="11891"/>
                    <a:pt x="3110" y="11891"/>
                  </a:cubicBezTo>
                  <a:cubicBezTo>
                    <a:pt x="3068" y="11850"/>
                    <a:pt x="3027" y="11829"/>
                    <a:pt x="2996" y="11829"/>
                  </a:cubicBezTo>
                  <a:cubicBezTo>
                    <a:pt x="2965" y="11829"/>
                    <a:pt x="2944" y="11850"/>
                    <a:pt x="2944" y="11891"/>
                  </a:cubicBezTo>
                  <a:lnTo>
                    <a:pt x="2861" y="11891"/>
                  </a:lnTo>
                  <a:cubicBezTo>
                    <a:pt x="2861" y="10937"/>
                    <a:pt x="2674" y="10067"/>
                    <a:pt x="2509" y="9217"/>
                  </a:cubicBezTo>
                  <a:cubicBezTo>
                    <a:pt x="2239" y="8263"/>
                    <a:pt x="1990" y="7393"/>
                    <a:pt x="1721" y="6522"/>
                  </a:cubicBezTo>
                  <a:cubicBezTo>
                    <a:pt x="1555" y="5672"/>
                    <a:pt x="1389" y="4719"/>
                    <a:pt x="1306" y="3765"/>
                  </a:cubicBezTo>
                  <a:cubicBezTo>
                    <a:pt x="1306" y="3413"/>
                    <a:pt x="1389" y="2998"/>
                    <a:pt x="1472" y="2646"/>
                  </a:cubicBezTo>
                  <a:cubicBezTo>
                    <a:pt x="1203" y="2646"/>
                    <a:pt x="1037" y="2646"/>
                    <a:pt x="871" y="2729"/>
                  </a:cubicBezTo>
                  <a:cubicBezTo>
                    <a:pt x="788" y="2729"/>
                    <a:pt x="684" y="2812"/>
                    <a:pt x="601" y="2895"/>
                  </a:cubicBezTo>
                  <a:cubicBezTo>
                    <a:pt x="519" y="2895"/>
                    <a:pt x="519" y="2998"/>
                    <a:pt x="436" y="3081"/>
                  </a:cubicBezTo>
                  <a:cubicBezTo>
                    <a:pt x="0" y="5154"/>
                    <a:pt x="1120" y="8512"/>
                    <a:pt x="1638" y="10150"/>
                  </a:cubicBezTo>
                  <a:cubicBezTo>
                    <a:pt x="2343" y="12140"/>
                    <a:pt x="2239" y="12927"/>
                    <a:pt x="3462" y="14482"/>
                  </a:cubicBezTo>
                  <a:cubicBezTo>
                    <a:pt x="3794" y="15083"/>
                    <a:pt x="4229" y="15767"/>
                    <a:pt x="4747" y="16286"/>
                  </a:cubicBezTo>
                  <a:cubicBezTo>
                    <a:pt x="5869" y="17407"/>
                    <a:pt x="7681" y="18334"/>
                    <a:pt x="9797" y="18334"/>
                  </a:cubicBezTo>
                  <a:cubicBezTo>
                    <a:pt x="10771" y="18334"/>
                    <a:pt x="11808" y="18138"/>
                    <a:pt x="12873" y="17674"/>
                  </a:cubicBezTo>
                  <a:cubicBezTo>
                    <a:pt x="15029" y="16638"/>
                    <a:pt x="16148" y="15083"/>
                    <a:pt x="16501" y="14047"/>
                  </a:cubicBezTo>
                  <a:lnTo>
                    <a:pt x="16501" y="13881"/>
                  </a:lnTo>
                  <a:cubicBezTo>
                    <a:pt x="16584" y="13611"/>
                    <a:pt x="16749" y="13363"/>
                    <a:pt x="16853" y="13093"/>
                  </a:cubicBezTo>
                  <a:cubicBezTo>
                    <a:pt x="16936" y="12845"/>
                    <a:pt x="17019" y="12492"/>
                    <a:pt x="17102" y="12140"/>
                  </a:cubicBezTo>
                  <a:cubicBezTo>
                    <a:pt x="17371" y="11539"/>
                    <a:pt x="17620" y="10855"/>
                    <a:pt x="17889" y="10253"/>
                  </a:cubicBezTo>
                  <a:cubicBezTo>
                    <a:pt x="18138" y="9632"/>
                    <a:pt x="18491" y="9030"/>
                    <a:pt x="18739" y="8429"/>
                  </a:cubicBezTo>
                  <a:cubicBezTo>
                    <a:pt x="19009" y="7828"/>
                    <a:pt x="19175" y="7227"/>
                    <a:pt x="19340" y="6626"/>
                  </a:cubicBezTo>
                  <a:cubicBezTo>
                    <a:pt x="19776" y="5320"/>
                    <a:pt x="19962" y="4035"/>
                    <a:pt x="19776" y="2729"/>
                  </a:cubicBezTo>
                  <a:cubicBezTo>
                    <a:pt x="19693" y="2128"/>
                    <a:pt x="19610" y="1444"/>
                    <a:pt x="19340" y="822"/>
                  </a:cubicBezTo>
                  <a:cubicBezTo>
                    <a:pt x="19175" y="573"/>
                    <a:pt x="19009" y="303"/>
                    <a:pt x="18739" y="138"/>
                  </a:cubicBezTo>
                  <a:cubicBezTo>
                    <a:pt x="18594" y="40"/>
                    <a:pt x="18441" y="0"/>
                    <a:pt x="1827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3"/>
            <p:cNvSpPr/>
            <p:nvPr/>
          </p:nvSpPr>
          <p:spPr>
            <a:xfrm>
              <a:off x="4745900" y="333255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a:off x="5020025" y="3205075"/>
              <a:ext cx="25" cy="25"/>
            </a:xfrm>
            <a:custGeom>
              <a:avLst/>
              <a:gdLst/>
              <a:ahLst/>
              <a:cxnLst/>
              <a:rect l="l" t="t" r="r" b="b"/>
              <a:pathLst>
                <a:path w="1" h="1" extrusionOk="0">
                  <a:moveTo>
                    <a:pt x="1"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3"/>
            <p:cNvSpPr/>
            <p:nvPr/>
          </p:nvSpPr>
          <p:spPr>
            <a:xfrm>
              <a:off x="4983225" y="3168275"/>
              <a:ext cx="40975" cy="36825"/>
            </a:xfrm>
            <a:custGeom>
              <a:avLst/>
              <a:gdLst/>
              <a:ahLst/>
              <a:cxnLst/>
              <a:rect l="l" t="t" r="r" b="b"/>
              <a:pathLst>
                <a:path w="1639" h="1473" extrusionOk="0">
                  <a:moveTo>
                    <a:pt x="1" y="1"/>
                  </a:moveTo>
                  <a:cubicBezTo>
                    <a:pt x="53" y="53"/>
                    <a:pt x="113" y="72"/>
                    <a:pt x="171" y="79"/>
                  </a:cubicBezTo>
                  <a:lnTo>
                    <a:pt x="171" y="79"/>
                  </a:lnTo>
                  <a:cubicBezTo>
                    <a:pt x="116" y="53"/>
                    <a:pt x="59" y="27"/>
                    <a:pt x="1" y="1"/>
                  </a:cubicBezTo>
                  <a:close/>
                  <a:moveTo>
                    <a:pt x="171" y="79"/>
                  </a:moveTo>
                  <a:cubicBezTo>
                    <a:pt x="291" y="138"/>
                    <a:pt x="405" y="199"/>
                    <a:pt x="519" y="270"/>
                  </a:cubicBezTo>
                  <a:cubicBezTo>
                    <a:pt x="706" y="353"/>
                    <a:pt x="955" y="602"/>
                    <a:pt x="1120" y="789"/>
                  </a:cubicBezTo>
                  <a:cubicBezTo>
                    <a:pt x="1307" y="954"/>
                    <a:pt x="1390" y="1203"/>
                    <a:pt x="1473" y="1473"/>
                  </a:cubicBezTo>
                  <a:cubicBezTo>
                    <a:pt x="1556" y="1390"/>
                    <a:pt x="1556" y="1307"/>
                    <a:pt x="1639" y="1203"/>
                  </a:cubicBezTo>
                  <a:cubicBezTo>
                    <a:pt x="1307" y="685"/>
                    <a:pt x="789" y="270"/>
                    <a:pt x="270" y="84"/>
                  </a:cubicBezTo>
                  <a:cubicBezTo>
                    <a:pt x="239" y="84"/>
                    <a:pt x="206" y="84"/>
                    <a:pt x="171" y="7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p:cNvSpPr/>
            <p:nvPr/>
          </p:nvSpPr>
          <p:spPr>
            <a:xfrm>
              <a:off x="4767650" y="3181250"/>
              <a:ext cx="178825" cy="229075"/>
            </a:xfrm>
            <a:custGeom>
              <a:avLst/>
              <a:gdLst/>
              <a:ahLst/>
              <a:cxnLst/>
              <a:rect l="l" t="t" r="r" b="b"/>
              <a:pathLst>
                <a:path w="7153" h="9163" extrusionOk="0">
                  <a:moveTo>
                    <a:pt x="5598" y="1306"/>
                  </a:moveTo>
                  <a:cubicBezTo>
                    <a:pt x="5598" y="1306"/>
                    <a:pt x="5515" y="1638"/>
                    <a:pt x="5432" y="2156"/>
                  </a:cubicBezTo>
                  <a:cubicBezTo>
                    <a:pt x="5432" y="2239"/>
                    <a:pt x="5266" y="2239"/>
                    <a:pt x="5266" y="2239"/>
                  </a:cubicBezTo>
                  <a:lnTo>
                    <a:pt x="5183" y="1472"/>
                  </a:lnTo>
                  <a:cubicBezTo>
                    <a:pt x="5349" y="1389"/>
                    <a:pt x="5432" y="1389"/>
                    <a:pt x="5598" y="1306"/>
                  </a:cubicBezTo>
                  <a:close/>
                  <a:moveTo>
                    <a:pt x="4831" y="1638"/>
                  </a:moveTo>
                  <a:lnTo>
                    <a:pt x="4913" y="2425"/>
                  </a:lnTo>
                  <a:cubicBezTo>
                    <a:pt x="4665" y="2508"/>
                    <a:pt x="4395" y="2674"/>
                    <a:pt x="4147" y="2757"/>
                  </a:cubicBezTo>
                  <a:cubicBezTo>
                    <a:pt x="4147" y="2425"/>
                    <a:pt x="4043" y="2073"/>
                    <a:pt x="4043" y="1990"/>
                  </a:cubicBezTo>
                  <a:cubicBezTo>
                    <a:pt x="4312" y="1907"/>
                    <a:pt x="4561" y="1721"/>
                    <a:pt x="4831" y="1638"/>
                  </a:cubicBezTo>
                  <a:close/>
                  <a:moveTo>
                    <a:pt x="5349" y="2591"/>
                  </a:moveTo>
                  <a:cubicBezTo>
                    <a:pt x="5349" y="2757"/>
                    <a:pt x="5349" y="2861"/>
                    <a:pt x="5266" y="3026"/>
                  </a:cubicBezTo>
                  <a:lnTo>
                    <a:pt x="5266" y="2674"/>
                  </a:lnTo>
                  <a:lnTo>
                    <a:pt x="5349" y="2591"/>
                  </a:lnTo>
                  <a:close/>
                  <a:moveTo>
                    <a:pt x="3711" y="2239"/>
                  </a:moveTo>
                  <a:cubicBezTo>
                    <a:pt x="3711" y="2342"/>
                    <a:pt x="3794" y="2674"/>
                    <a:pt x="3794" y="3026"/>
                  </a:cubicBezTo>
                  <a:cubicBezTo>
                    <a:pt x="3525" y="3192"/>
                    <a:pt x="3276" y="3462"/>
                    <a:pt x="3006" y="3628"/>
                  </a:cubicBezTo>
                  <a:cubicBezTo>
                    <a:pt x="2924" y="3192"/>
                    <a:pt x="2841" y="2861"/>
                    <a:pt x="2841" y="2861"/>
                  </a:cubicBezTo>
                  <a:cubicBezTo>
                    <a:pt x="3110" y="2591"/>
                    <a:pt x="3359" y="2425"/>
                    <a:pt x="3711" y="2239"/>
                  </a:cubicBezTo>
                  <a:close/>
                  <a:moveTo>
                    <a:pt x="4913" y="2861"/>
                  </a:moveTo>
                  <a:lnTo>
                    <a:pt x="4996" y="3628"/>
                  </a:lnTo>
                  <a:cubicBezTo>
                    <a:pt x="4748" y="3793"/>
                    <a:pt x="4561" y="3897"/>
                    <a:pt x="4395" y="4063"/>
                  </a:cubicBezTo>
                  <a:cubicBezTo>
                    <a:pt x="4312" y="3793"/>
                    <a:pt x="4312" y="3462"/>
                    <a:pt x="4229" y="3192"/>
                  </a:cubicBezTo>
                  <a:cubicBezTo>
                    <a:pt x="4478" y="3026"/>
                    <a:pt x="4665" y="2944"/>
                    <a:pt x="4913" y="2861"/>
                  </a:cubicBezTo>
                  <a:close/>
                  <a:moveTo>
                    <a:pt x="2488" y="3109"/>
                  </a:moveTo>
                  <a:cubicBezTo>
                    <a:pt x="2592" y="3192"/>
                    <a:pt x="2592" y="3545"/>
                    <a:pt x="2675" y="3897"/>
                  </a:cubicBezTo>
                  <a:cubicBezTo>
                    <a:pt x="2405" y="4146"/>
                    <a:pt x="2157" y="4415"/>
                    <a:pt x="1970" y="4581"/>
                  </a:cubicBezTo>
                  <a:lnTo>
                    <a:pt x="1804" y="3793"/>
                  </a:lnTo>
                  <a:cubicBezTo>
                    <a:pt x="1970" y="3545"/>
                    <a:pt x="2239" y="3379"/>
                    <a:pt x="2488" y="3109"/>
                  </a:cubicBezTo>
                  <a:close/>
                  <a:moveTo>
                    <a:pt x="3877" y="3462"/>
                  </a:moveTo>
                  <a:cubicBezTo>
                    <a:pt x="3960" y="3711"/>
                    <a:pt x="3960" y="3980"/>
                    <a:pt x="4043" y="4312"/>
                  </a:cubicBezTo>
                  <a:cubicBezTo>
                    <a:pt x="3794" y="4581"/>
                    <a:pt x="3525" y="4747"/>
                    <a:pt x="3276" y="4934"/>
                  </a:cubicBezTo>
                  <a:cubicBezTo>
                    <a:pt x="3193" y="4664"/>
                    <a:pt x="3193" y="4312"/>
                    <a:pt x="3110" y="4063"/>
                  </a:cubicBezTo>
                  <a:cubicBezTo>
                    <a:pt x="3359" y="3897"/>
                    <a:pt x="3628" y="3628"/>
                    <a:pt x="3877" y="3462"/>
                  </a:cubicBezTo>
                  <a:close/>
                  <a:moveTo>
                    <a:pt x="1452" y="4146"/>
                  </a:moveTo>
                  <a:lnTo>
                    <a:pt x="1638" y="4934"/>
                  </a:lnTo>
                  <a:cubicBezTo>
                    <a:pt x="1452" y="5182"/>
                    <a:pt x="1369" y="5348"/>
                    <a:pt x="1286" y="5452"/>
                  </a:cubicBezTo>
                  <a:cubicBezTo>
                    <a:pt x="1203" y="5182"/>
                    <a:pt x="1120" y="5016"/>
                    <a:pt x="1037" y="4747"/>
                  </a:cubicBezTo>
                  <a:cubicBezTo>
                    <a:pt x="1037" y="4747"/>
                    <a:pt x="1120" y="4498"/>
                    <a:pt x="1452" y="4146"/>
                  </a:cubicBezTo>
                  <a:close/>
                  <a:moveTo>
                    <a:pt x="5079" y="4063"/>
                  </a:moveTo>
                  <a:lnTo>
                    <a:pt x="5079" y="4063"/>
                  </a:lnTo>
                  <a:cubicBezTo>
                    <a:pt x="4913" y="4581"/>
                    <a:pt x="4748" y="5182"/>
                    <a:pt x="4561" y="5783"/>
                  </a:cubicBezTo>
                  <a:lnTo>
                    <a:pt x="4561" y="5535"/>
                  </a:lnTo>
                  <a:cubicBezTo>
                    <a:pt x="4478" y="5182"/>
                    <a:pt x="4478" y="4830"/>
                    <a:pt x="4395" y="4498"/>
                  </a:cubicBezTo>
                  <a:cubicBezTo>
                    <a:pt x="4665" y="4312"/>
                    <a:pt x="4831" y="4146"/>
                    <a:pt x="5079" y="4063"/>
                  </a:cubicBezTo>
                  <a:close/>
                  <a:moveTo>
                    <a:pt x="2758" y="4312"/>
                  </a:moveTo>
                  <a:cubicBezTo>
                    <a:pt x="2841" y="4664"/>
                    <a:pt x="2841" y="4934"/>
                    <a:pt x="2924" y="5265"/>
                  </a:cubicBezTo>
                  <a:cubicBezTo>
                    <a:pt x="2675" y="5535"/>
                    <a:pt x="2488" y="5701"/>
                    <a:pt x="2322" y="5866"/>
                  </a:cubicBezTo>
                  <a:lnTo>
                    <a:pt x="2074" y="5016"/>
                  </a:lnTo>
                  <a:cubicBezTo>
                    <a:pt x="2239" y="4830"/>
                    <a:pt x="2488" y="4581"/>
                    <a:pt x="2758" y="4312"/>
                  </a:cubicBezTo>
                  <a:close/>
                  <a:moveTo>
                    <a:pt x="4043" y="4747"/>
                  </a:moveTo>
                  <a:cubicBezTo>
                    <a:pt x="4147" y="5099"/>
                    <a:pt x="4147" y="5452"/>
                    <a:pt x="4229" y="5701"/>
                  </a:cubicBezTo>
                  <a:cubicBezTo>
                    <a:pt x="3960" y="5866"/>
                    <a:pt x="3711" y="6053"/>
                    <a:pt x="3525" y="6219"/>
                  </a:cubicBezTo>
                  <a:cubicBezTo>
                    <a:pt x="3442" y="5970"/>
                    <a:pt x="3442" y="5701"/>
                    <a:pt x="3359" y="5348"/>
                  </a:cubicBezTo>
                  <a:cubicBezTo>
                    <a:pt x="3525" y="5182"/>
                    <a:pt x="3794" y="5016"/>
                    <a:pt x="4043" y="4747"/>
                  </a:cubicBezTo>
                  <a:close/>
                  <a:moveTo>
                    <a:pt x="1804" y="5348"/>
                  </a:moveTo>
                  <a:lnTo>
                    <a:pt x="1970" y="6219"/>
                  </a:lnTo>
                  <a:cubicBezTo>
                    <a:pt x="1887" y="6302"/>
                    <a:pt x="1804" y="6385"/>
                    <a:pt x="1721" y="6488"/>
                  </a:cubicBezTo>
                  <a:cubicBezTo>
                    <a:pt x="1638" y="6302"/>
                    <a:pt x="1555" y="6053"/>
                    <a:pt x="1452" y="5783"/>
                  </a:cubicBezTo>
                  <a:cubicBezTo>
                    <a:pt x="1452" y="5783"/>
                    <a:pt x="1638" y="5618"/>
                    <a:pt x="1804" y="5348"/>
                  </a:cubicBezTo>
                  <a:close/>
                  <a:moveTo>
                    <a:pt x="2074" y="6654"/>
                  </a:moveTo>
                  <a:lnTo>
                    <a:pt x="2239" y="7172"/>
                  </a:lnTo>
                  <a:cubicBezTo>
                    <a:pt x="2157" y="7089"/>
                    <a:pt x="2074" y="7006"/>
                    <a:pt x="1970" y="6820"/>
                  </a:cubicBezTo>
                  <a:cubicBezTo>
                    <a:pt x="1970" y="6820"/>
                    <a:pt x="2074" y="6737"/>
                    <a:pt x="2074" y="6654"/>
                  </a:cubicBezTo>
                  <a:close/>
                  <a:moveTo>
                    <a:pt x="3006" y="5701"/>
                  </a:moveTo>
                  <a:cubicBezTo>
                    <a:pt x="3110" y="5970"/>
                    <a:pt x="3110" y="6302"/>
                    <a:pt x="3193" y="6571"/>
                  </a:cubicBezTo>
                  <a:cubicBezTo>
                    <a:pt x="2924" y="6820"/>
                    <a:pt x="2758" y="7006"/>
                    <a:pt x="2592" y="7172"/>
                  </a:cubicBezTo>
                  <a:lnTo>
                    <a:pt x="2405" y="6302"/>
                  </a:lnTo>
                  <a:cubicBezTo>
                    <a:pt x="2592" y="6136"/>
                    <a:pt x="2758" y="5970"/>
                    <a:pt x="3006" y="5701"/>
                  </a:cubicBezTo>
                  <a:close/>
                  <a:moveTo>
                    <a:pt x="4229" y="6136"/>
                  </a:moveTo>
                  <a:lnTo>
                    <a:pt x="4229" y="6488"/>
                  </a:lnTo>
                  <a:cubicBezTo>
                    <a:pt x="4147" y="6654"/>
                    <a:pt x="4043" y="6820"/>
                    <a:pt x="3960" y="6903"/>
                  </a:cubicBezTo>
                  <a:cubicBezTo>
                    <a:pt x="3877" y="7089"/>
                    <a:pt x="3794" y="7255"/>
                    <a:pt x="3711" y="7338"/>
                  </a:cubicBezTo>
                  <a:cubicBezTo>
                    <a:pt x="3628" y="7172"/>
                    <a:pt x="3628" y="6903"/>
                    <a:pt x="3628" y="6737"/>
                  </a:cubicBezTo>
                  <a:cubicBezTo>
                    <a:pt x="3794" y="6488"/>
                    <a:pt x="3960" y="6302"/>
                    <a:pt x="4229" y="6136"/>
                  </a:cubicBezTo>
                  <a:close/>
                  <a:moveTo>
                    <a:pt x="3276" y="7006"/>
                  </a:moveTo>
                  <a:cubicBezTo>
                    <a:pt x="3276" y="7255"/>
                    <a:pt x="3276" y="7525"/>
                    <a:pt x="3359" y="7608"/>
                  </a:cubicBezTo>
                  <a:cubicBezTo>
                    <a:pt x="3234" y="7691"/>
                    <a:pt x="3126" y="7732"/>
                    <a:pt x="3017" y="7732"/>
                  </a:cubicBezTo>
                  <a:cubicBezTo>
                    <a:pt x="2908" y="7732"/>
                    <a:pt x="2799" y="7691"/>
                    <a:pt x="2675" y="7608"/>
                  </a:cubicBezTo>
                  <a:cubicBezTo>
                    <a:pt x="2758" y="7525"/>
                    <a:pt x="3006" y="7255"/>
                    <a:pt x="3276" y="7006"/>
                  </a:cubicBezTo>
                  <a:close/>
                  <a:moveTo>
                    <a:pt x="7152" y="0"/>
                  </a:moveTo>
                  <a:lnTo>
                    <a:pt x="7152" y="0"/>
                  </a:lnTo>
                  <a:cubicBezTo>
                    <a:pt x="5701" y="270"/>
                    <a:pt x="4312" y="871"/>
                    <a:pt x="3110" y="1721"/>
                  </a:cubicBezTo>
                  <a:cubicBezTo>
                    <a:pt x="2488" y="2156"/>
                    <a:pt x="1970" y="2591"/>
                    <a:pt x="1369" y="3109"/>
                  </a:cubicBezTo>
                  <a:cubicBezTo>
                    <a:pt x="851" y="3628"/>
                    <a:pt x="415" y="4146"/>
                    <a:pt x="1" y="4747"/>
                  </a:cubicBezTo>
                  <a:cubicBezTo>
                    <a:pt x="602" y="5265"/>
                    <a:pt x="851" y="6488"/>
                    <a:pt x="1203" y="7089"/>
                  </a:cubicBezTo>
                  <a:cubicBezTo>
                    <a:pt x="1452" y="7773"/>
                    <a:pt x="1887" y="8644"/>
                    <a:pt x="2405" y="9162"/>
                  </a:cubicBezTo>
                  <a:cubicBezTo>
                    <a:pt x="2758" y="9162"/>
                    <a:pt x="3006" y="9079"/>
                    <a:pt x="3276" y="8976"/>
                  </a:cubicBezTo>
                  <a:cubicBezTo>
                    <a:pt x="3525" y="8810"/>
                    <a:pt x="3794" y="8561"/>
                    <a:pt x="3960" y="8375"/>
                  </a:cubicBezTo>
                  <a:cubicBezTo>
                    <a:pt x="4395" y="7939"/>
                    <a:pt x="4748" y="7338"/>
                    <a:pt x="4996" y="6820"/>
                  </a:cubicBezTo>
                  <a:cubicBezTo>
                    <a:pt x="5183" y="6571"/>
                    <a:pt x="5266" y="6302"/>
                    <a:pt x="5432" y="6053"/>
                  </a:cubicBezTo>
                  <a:cubicBezTo>
                    <a:pt x="5515" y="5701"/>
                    <a:pt x="5598" y="5452"/>
                    <a:pt x="5701" y="5099"/>
                  </a:cubicBezTo>
                  <a:cubicBezTo>
                    <a:pt x="5867" y="4581"/>
                    <a:pt x="5950" y="3980"/>
                    <a:pt x="6116" y="3379"/>
                  </a:cubicBezTo>
                  <a:cubicBezTo>
                    <a:pt x="6302" y="2757"/>
                    <a:pt x="6385" y="2156"/>
                    <a:pt x="6551" y="1555"/>
                  </a:cubicBezTo>
                  <a:cubicBezTo>
                    <a:pt x="6634" y="1306"/>
                    <a:pt x="6738" y="954"/>
                    <a:pt x="6821" y="684"/>
                  </a:cubicBezTo>
                  <a:cubicBezTo>
                    <a:pt x="6903" y="435"/>
                    <a:pt x="6986" y="166"/>
                    <a:pt x="715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p:cNvSpPr/>
            <p:nvPr/>
          </p:nvSpPr>
          <p:spPr>
            <a:xfrm>
              <a:off x="5156325" y="3269850"/>
              <a:ext cx="25" cy="25"/>
            </a:xfrm>
            <a:custGeom>
              <a:avLst/>
              <a:gdLst/>
              <a:ahLst/>
              <a:cxnLst/>
              <a:rect l="l" t="t" r="r" b="b"/>
              <a:pathLst>
                <a:path w="1" h="1" extrusionOk="0">
                  <a:moveTo>
                    <a:pt x="0" y="1"/>
                  </a:move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3"/>
            <p:cNvSpPr/>
            <p:nvPr/>
          </p:nvSpPr>
          <p:spPr>
            <a:xfrm>
              <a:off x="4719975" y="3166200"/>
              <a:ext cx="468500" cy="523825"/>
            </a:xfrm>
            <a:custGeom>
              <a:avLst/>
              <a:gdLst/>
              <a:ahLst/>
              <a:cxnLst/>
              <a:rect l="l" t="t" r="r" b="b"/>
              <a:pathLst>
                <a:path w="18740" h="20953" extrusionOk="0">
                  <a:moveTo>
                    <a:pt x="9681" y="768"/>
                  </a:moveTo>
                  <a:lnTo>
                    <a:pt x="9930" y="954"/>
                  </a:lnTo>
                  <a:cubicBezTo>
                    <a:pt x="9764" y="1037"/>
                    <a:pt x="9681" y="1120"/>
                    <a:pt x="9681" y="1203"/>
                  </a:cubicBezTo>
                  <a:cubicBezTo>
                    <a:pt x="9577" y="1390"/>
                    <a:pt x="9577" y="1473"/>
                    <a:pt x="9681" y="1638"/>
                  </a:cubicBezTo>
                  <a:lnTo>
                    <a:pt x="9329" y="1556"/>
                  </a:lnTo>
                  <a:cubicBezTo>
                    <a:pt x="9163" y="1203"/>
                    <a:pt x="9329" y="872"/>
                    <a:pt x="9681" y="768"/>
                  </a:cubicBezTo>
                  <a:close/>
                  <a:moveTo>
                    <a:pt x="9246" y="1721"/>
                  </a:moveTo>
                  <a:lnTo>
                    <a:pt x="9577" y="1804"/>
                  </a:lnTo>
                  <a:cubicBezTo>
                    <a:pt x="9412" y="2074"/>
                    <a:pt x="9329" y="2426"/>
                    <a:pt x="9246" y="2675"/>
                  </a:cubicBezTo>
                  <a:cubicBezTo>
                    <a:pt x="9163" y="3027"/>
                    <a:pt x="9059" y="3276"/>
                    <a:pt x="9163" y="3628"/>
                  </a:cubicBezTo>
                  <a:lnTo>
                    <a:pt x="8810" y="3546"/>
                  </a:lnTo>
                  <a:cubicBezTo>
                    <a:pt x="8645" y="2944"/>
                    <a:pt x="8810" y="2157"/>
                    <a:pt x="9246" y="1721"/>
                  </a:cubicBezTo>
                  <a:close/>
                  <a:moveTo>
                    <a:pt x="8728" y="3711"/>
                  </a:moveTo>
                  <a:lnTo>
                    <a:pt x="9059" y="3794"/>
                  </a:lnTo>
                  <a:cubicBezTo>
                    <a:pt x="8893" y="4064"/>
                    <a:pt x="8810" y="4395"/>
                    <a:pt x="8728" y="4665"/>
                  </a:cubicBezTo>
                  <a:cubicBezTo>
                    <a:pt x="8728" y="5017"/>
                    <a:pt x="8645" y="5266"/>
                    <a:pt x="8728" y="5618"/>
                  </a:cubicBezTo>
                  <a:lnTo>
                    <a:pt x="8375" y="5536"/>
                  </a:lnTo>
                  <a:lnTo>
                    <a:pt x="8292" y="5536"/>
                  </a:lnTo>
                  <a:cubicBezTo>
                    <a:pt x="8209" y="4914"/>
                    <a:pt x="8375" y="4230"/>
                    <a:pt x="8728" y="3711"/>
                  </a:cubicBezTo>
                  <a:close/>
                  <a:moveTo>
                    <a:pt x="8292" y="5701"/>
                  </a:moveTo>
                  <a:lnTo>
                    <a:pt x="8645" y="5784"/>
                  </a:lnTo>
                  <a:cubicBezTo>
                    <a:pt x="8458" y="6054"/>
                    <a:pt x="8375" y="6385"/>
                    <a:pt x="8292" y="6655"/>
                  </a:cubicBezTo>
                  <a:cubicBezTo>
                    <a:pt x="8209" y="6987"/>
                    <a:pt x="8126" y="7256"/>
                    <a:pt x="8126" y="7608"/>
                  </a:cubicBezTo>
                  <a:lnTo>
                    <a:pt x="7774" y="7505"/>
                  </a:lnTo>
                  <a:cubicBezTo>
                    <a:pt x="7691" y="6904"/>
                    <a:pt x="7857" y="6137"/>
                    <a:pt x="8292" y="5701"/>
                  </a:cubicBezTo>
                  <a:close/>
                  <a:moveTo>
                    <a:pt x="11319" y="4914"/>
                  </a:moveTo>
                  <a:lnTo>
                    <a:pt x="11319" y="4914"/>
                  </a:lnTo>
                  <a:cubicBezTo>
                    <a:pt x="10981" y="6503"/>
                    <a:pt x="10491" y="8303"/>
                    <a:pt x="10067" y="8303"/>
                  </a:cubicBezTo>
                  <a:cubicBezTo>
                    <a:pt x="10049" y="8303"/>
                    <a:pt x="10031" y="8299"/>
                    <a:pt x="10013" y="8293"/>
                  </a:cubicBezTo>
                  <a:cubicBezTo>
                    <a:pt x="9577" y="8127"/>
                    <a:pt x="11236" y="5100"/>
                    <a:pt x="11319" y="4914"/>
                  </a:cubicBezTo>
                  <a:close/>
                  <a:moveTo>
                    <a:pt x="2074" y="7422"/>
                  </a:moveTo>
                  <a:cubicBezTo>
                    <a:pt x="2426" y="7505"/>
                    <a:pt x="2592" y="8023"/>
                    <a:pt x="2509" y="8293"/>
                  </a:cubicBezTo>
                  <a:lnTo>
                    <a:pt x="2426" y="8293"/>
                  </a:lnTo>
                  <a:lnTo>
                    <a:pt x="2152" y="8422"/>
                  </a:lnTo>
                  <a:lnTo>
                    <a:pt x="2152" y="8422"/>
                  </a:lnTo>
                  <a:cubicBezTo>
                    <a:pt x="2134" y="8351"/>
                    <a:pt x="2074" y="8280"/>
                    <a:pt x="2074" y="8210"/>
                  </a:cubicBezTo>
                  <a:cubicBezTo>
                    <a:pt x="2074" y="8127"/>
                    <a:pt x="2074" y="8127"/>
                    <a:pt x="1991" y="8023"/>
                  </a:cubicBezTo>
                  <a:cubicBezTo>
                    <a:pt x="1991" y="7940"/>
                    <a:pt x="1991" y="7857"/>
                    <a:pt x="1908" y="7857"/>
                  </a:cubicBezTo>
                  <a:cubicBezTo>
                    <a:pt x="1804" y="7774"/>
                    <a:pt x="1804" y="7691"/>
                    <a:pt x="1721" y="7691"/>
                  </a:cubicBezTo>
                  <a:lnTo>
                    <a:pt x="2074" y="7422"/>
                  </a:lnTo>
                  <a:close/>
                  <a:moveTo>
                    <a:pt x="7691" y="7691"/>
                  </a:moveTo>
                  <a:lnTo>
                    <a:pt x="8023" y="7774"/>
                  </a:lnTo>
                  <a:cubicBezTo>
                    <a:pt x="7857" y="8023"/>
                    <a:pt x="7691" y="8293"/>
                    <a:pt x="7505" y="8541"/>
                  </a:cubicBezTo>
                  <a:cubicBezTo>
                    <a:pt x="7339" y="8894"/>
                    <a:pt x="7173" y="9163"/>
                    <a:pt x="7090" y="9412"/>
                  </a:cubicBezTo>
                  <a:lnTo>
                    <a:pt x="6820" y="9163"/>
                  </a:lnTo>
                  <a:cubicBezTo>
                    <a:pt x="6903" y="8645"/>
                    <a:pt x="7256" y="8023"/>
                    <a:pt x="7691" y="7691"/>
                  </a:cubicBezTo>
                  <a:close/>
                  <a:moveTo>
                    <a:pt x="14159" y="5618"/>
                  </a:moveTo>
                  <a:lnTo>
                    <a:pt x="14159" y="5618"/>
                  </a:lnTo>
                  <a:cubicBezTo>
                    <a:pt x="13723" y="6904"/>
                    <a:pt x="13205" y="8375"/>
                    <a:pt x="12355" y="9578"/>
                  </a:cubicBezTo>
                  <a:cubicBezTo>
                    <a:pt x="12355" y="9578"/>
                    <a:pt x="13392" y="6738"/>
                    <a:pt x="14159" y="5618"/>
                  </a:cubicBezTo>
                  <a:close/>
                  <a:moveTo>
                    <a:pt x="17454" y="7774"/>
                  </a:moveTo>
                  <a:cubicBezTo>
                    <a:pt x="17537" y="7774"/>
                    <a:pt x="17537" y="7857"/>
                    <a:pt x="17620" y="7857"/>
                  </a:cubicBezTo>
                  <a:cubicBezTo>
                    <a:pt x="17351" y="8127"/>
                    <a:pt x="17102" y="8458"/>
                    <a:pt x="17019" y="8811"/>
                  </a:cubicBezTo>
                  <a:cubicBezTo>
                    <a:pt x="16936" y="9059"/>
                    <a:pt x="16833" y="9246"/>
                    <a:pt x="16833" y="9495"/>
                  </a:cubicBezTo>
                  <a:lnTo>
                    <a:pt x="16833" y="9578"/>
                  </a:lnTo>
                  <a:lnTo>
                    <a:pt x="16833" y="9681"/>
                  </a:lnTo>
                  <a:lnTo>
                    <a:pt x="16833" y="9847"/>
                  </a:lnTo>
                  <a:lnTo>
                    <a:pt x="16667" y="9847"/>
                  </a:lnTo>
                  <a:lnTo>
                    <a:pt x="16667" y="9764"/>
                  </a:lnTo>
                  <a:lnTo>
                    <a:pt x="16501" y="9764"/>
                  </a:lnTo>
                  <a:cubicBezTo>
                    <a:pt x="16314" y="9059"/>
                    <a:pt x="16667" y="8210"/>
                    <a:pt x="17268" y="7774"/>
                  </a:cubicBezTo>
                  <a:close/>
                  <a:moveTo>
                    <a:pt x="2509" y="8541"/>
                  </a:moveTo>
                  <a:cubicBezTo>
                    <a:pt x="3027" y="8977"/>
                    <a:pt x="3276" y="9764"/>
                    <a:pt x="3193" y="10365"/>
                  </a:cubicBezTo>
                  <a:lnTo>
                    <a:pt x="2841" y="10448"/>
                  </a:lnTo>
                  <a:cubicBezTo>
                    <a:pt x="2841" y="10096"/>
                    <a:pt x="2758" y="9847"/>
                    <a:pt x="2675" y="9495"/>
                  </a:cubicBezTo>
                  <a:cubicBezTo>
                    <a:pt x="2592" y="9246"/>
                    <a:pt x="2426" y="8894"/>
                    <a:pt x="2156" y="8645"/>
                  </a:cubicBezTo>
                  <a:lnTo>
                    <a:pt x="2509" y="8541"/>
                  </a:lnTo>
                  <a:close/>
                  <a:moveTo>
                    <a:pt x="6655" y="9329"/>
                  </a:moveTo>
                  <a:lnTo>
                    <a:pt x="6903" y="9578"/>
                  </a:lnTo>
                  <a:cubicBezTo>
                    <a:pt x="6820" y="9681"/>
                    <a:pt x="6738" y="9681"/>
                    <a:pt x="6655" y="9764"/>
                  </a:cubicBezTo>
                  <a:lnTo>
                    <a:pt x="6572" y="9764"/>
                  </a:lnTo>
                  <a:cubicBezTo>
                    <a:pt x="6572" y="9764"/>
                    <a:pt x="6572" y="9847"/>
                    <a:pt x="6468" y="9847"/>
                  </a:cubicBezTo>
                  <a:cubicBezTo>
                    <a:pt x="6468" y="9847"/>
                    <a:pt x="6385" y="9847"/>
                    <a:pt x="6302" y="9930"/>
                  </a:cubicBezTo>
                  <a:lnTo>
                    <a:pt x="6219" y="10013"/>
                  </a:lnTo>
                  <a:lnTo>
                    <a:pt x="6136" y="10013"/>
                  </a:lnTo>
                  <a:cubicBezTo>
                    <a:pt x="6054" y="10013"/>
                    <a:pt x="5950" y="10096"/>
                    <a:pt x="5867" y="10096"/>
                  </a:cubicBezTo>
                  <a:cubicBezTo>
                    <a:pt x="5618" y="10282"/>
                    <a:pt x="5432" y="10365"/>
                    <a:pt x="5266" y="10531"/>
                  </a:cubicBezTo>
                  <a:cubicBezTo>
                    <a:pt x="5266" y="10614"/>
                    <a:pt x="5266" y="10614"/>
                    <a:pt x="5183" y="10718"/>
                  </a:cubicBezTo>
                  <a:cubicBezTo>
                    <a:pt x="5100" y="10801"/>
                    <a:pt x="5100" y="10967"/>
                    <a:pt x="5100" y="11132"/>
                  </a:cubicBezTo>
                  <a:lnTo>
                    <a:pt x="4748" y="10967"/>
                  </a:lnTo>
                  <a:cubicBezTo>
                    <a:pt x="4665" y="10718"/>
                    <a:pt x="4748" y="10448"/>
                    <a:pt x="5017" y="10282"/>
                  </a:cubicBezTo>
                  <a:lnTo>
                    <a:pt x="5183" y="10282"/>
                  </a:lnTo>
                  <a:lnTo>
                    <a:pt x="5183" y="10200"/>
                  </a:lnTo>
                  <a:lnTo>
                    <a:pt x="5183" y="10096"/>
                  </a:lnTo>
                  <a:cubicBezTo>
                    <a:pt x="5618" y="9764"/>
                    <a:pt x="6136" y="9495"/>
                    <a:pt x="6655" y="9329"/>
                  </a:cubicBezTo>
                  <a:close/>
                  <a:moveTo>
                    <a:pt x="10013" y="8541"/>
                  </a:moveTo>
                  <a:cubicBezTo>
                    <a:pt x="10013" y="8728"/>
                    <a:pt x="10096" y="8977"/>
                    <a:pt x="10199" y="9163"/>
                  </a:cubicBezTo>
                  <a:cubicBezTo>
                    <a:pt x="10365" y="9329"/>
                    <a:pt x="10531" y="9412"/>
                    <a:pt x="10718" y="9578"/>
                  </a:cubicBezTo>
                  <a:cubicBezTo>
                    <a:pt x="11132" y="9764"/>
                    <a:pt x="11567" y="9847"/>
                    <a:pt x="12003" y="9930"/>
                  </a:cubicBezTo>
                  <a:cubicBezTo>
                    <a:pt x="12086" y="10200"/>
                    <a:pt x="12086" y="10448"/>
                    <a:pt x="12169" y="10614"/>
                  </a:cubicBezTo>
                  <a:cubicBezTo>
                    <a:pt x="12355" y="10884"/>
                    <a:pt x="12438" y="11049"/>
                    <a:pt x="12604" y="11236"/>
                  </a:cubicBezTo>
                  <a:cubicBezTo>
                    <a:pt x="12956" y="11651"/>
                    <a:pt x="13392" y="11920"/>
                    <a:pt x="13827" y="12086"/>
                  </a:cubicBezTo>
                  <a:cubicBezTo>
                    <a:pt x="13557" y="12086"/>
                    <a:pt x="13309" y="12003"/>
                    <a:pt x="13039" y="11920"/>
                  </a:cubicBezTo>
                  <a:cubicBezTo>
                    <a:pt x="12790" y="11837"/>
                    <a:pt x="12521" y="11651"/>
                    <a:pt x="12355" y="11485"/>
                  </a:cubicBezTo>
                  <a:cubicBezTo>
                    <a:pt x="12086" y="11319"/>
                    <a:pt x="12003" y="11049"/>
                    <a:pt x="11837" y="10801"/>
                  </a:cubicBezTo>
                  <a:cubicBezTo>
                    <a:pt x="11754" y="10718"/>
                    <a:pt x="11754" y="10531"/>
                    <a:pt x="11650" y="10448"/>
                  </a:cubicBezTo>
                  <a:lnTo>
                    <a:pt x="11650" y="10282"/>
                  </a:lnTo>
                  <a:cubicBezTo>
                    <a:pt x="11485" y="10282"/>
                    <a:pt x="11402" y="10200"/>
                    <a:pt x="11236" y="10200"/>
                  </a:cubicBezTo>
                  <a:cubicBezTo>
                    <a:pt x="11049" y="10096"/>
                    <a:pt x="10800" y="10013"/>
                    <a:pt x="10531" y="9847"/>
                  </a:cubicBezTo>
                  <a:cubicBezTo>
                    <a:pt x="10365" y="9681"/>
                    <a:pt x="10199" y="9495"/>
                    <a:pt x="10013" y="9246"/>
                  </a:cubicBezTo>
                  <a:cubicBezTo>
                    <a:pt x="10013" y="9163"/>
                    <a:pt x="9930" y="9059"/>
                    <a:pt x="9930" y="8977"/>
                  </a:cubicBezTo>
                  <a:cubicBezTo>
                    <a:pt x="9847" y="9163"/>
                    <a:pt x="9681" y="9329"/>
                    <a:pt x="9412" y="9495"/>
                  </a:cubicBezTo>
                  <a:cubicBezTo>
                    <a:pt x="9246" y="9681"/>
                    <a:pt x="8976" y="9847"/>
                    <a:pt x="8728" y="9847"/>
                  </a:cubicBezTo>
                  <a:cubicBezTo>
                    <a:pt x="8458" y="9930"/>
                    <a:pt x="8209" y="9930"/>
                    <a:pt x="7940" y="9930"/>
                  </a:cubicBezTo>
                  <a:cubicBezTo>
                    <a:pt x="7691" y="9847"/>
                    <a:pt x="7422" y="9764"/>
                    <a:pt x="7173" y="9578"/>
                  </a:cubicBezTo>
                  <a:lnTo>
                    <a:pt x="7173" y="9578"/>
                  </a:lnTo>
                  <a:cubicBezTo>
                    <a:pt x="7422" y="9681"/>
                    <a:pt x="7691" y="9764"/>
                    <a:pt x="7940" y="9764"/>
                  </a:cubicBezTo>
                  <a:cubicBezTo>
                    <a:pt x="8209" y="9764"/>
                    <a:pt x="8458" y="9764"/>
                    <a:pt x="8645" y="9681"/>
                  </a:cubicBezTo>
                  <a:cubicBezTo>
                    <a:pt x="9163" y="9578"/>
                    <a:pt x="9577" y="9246"/>
                    <a:pt x="9930" y="8894"/>
                  </a:cubicBezTo>
                  <a:lnTo>
                    <a:pt x="9930" y="8541"/>
                  </a:lnTo>
                  <a:close/>
                  <a:moveTo>
                    <a:pt x="16418" y="10013"/>
                  </a:moveTo>
                  <a:cubicBezTo>
                    <a:pt x="16418" y="10013"/>
                    <a:pt x="16501" y="10096"/>
                    <a:pt x="16584" y="10096"/>
                  </a:cubicBezTo>
                  <a:cubicBezTo>
                    <a:pt x="16584" y="10096"/>
                    <a:pt x="16667" y="10200"/>
                    <a:pt x="16750" y="10200"/>
                  </a:cubicBezTo>
                  <a:cubicBezTo>
                    <a:pt x="16418" y="10448"/>
                    <a:pt x="16149" y="10801"/>
                    <a:pt x="16066" y="11132"/>
                  </a:cubicBezTo>
                  <a:cubicBezTo>
                    <a:pt x="15983" y="11319"/>
                    <a:pt x="15900" y="11568"/>
                    <a:pt x="15900" y="11754"/>
                  </a:cubicBezTo>
                  <a:cubicBezTo>
                    <a:pt x="15900" y="11837"/>
                    <a:pt x="15796" y="11920"/>
                    <a:pt x="15796" y="11920"/>
                  </a:cubicBezTo>
                  <a:lnTo>
                    <a:pt x="15796" y="12003"/>
                  </a:lnTo>
                  <a:cubicBezTo>
                    <a:pt x="15796" y="12086"/>
                    <a:pt x="15796" y="12169"/>
                    <a:pt x="15900" y="12272"/>
                  </a:cubicBezTo>
                  <a:cubicBezTo>
                    <a:pt x="15796" y="12272"/>
                    <a:pt x="15796" y="12169"/>
                    <a:pt x="15796" y="12169"/>
                  </a:cubicBezTo>
                  <a:lnTo>
                    <a:pt x="15630" y="12169"/>
                  </a:lnTo>
                  <a:lnTo>
                    <a:pt x="15630" y="12086"/>
                  </a:lnTo>
                  <a:lnTo>
                    <a:pt x="15547" y="12086"/>
                  </a:lnTo>
                  <a:cubicBezTo>
                    <a:pt x="15382" y="11402"/>
                    <a:pt x="15713" y="10448"/>
                    <a:pt x="16314" y="10013"/>
                  </a:cubicBezTo>
                  <a:close/>
                  <a:moveTo>
                    <a:pt x="3193" y="10531"/>
                  </a:moveTo>
                  <a:cubicBezTo>
                    <a:pt x="3462" y="10801"/>
                    <a:pt x="3628" y="11049"/>
                    <a:pt x="3711" y="11402"/>
                  </a:cubicBezTo>
                  <a:lnTo>
                    <a:pt x="3711" y="11485"/>
                  </a:lnTo>
                  <a:cubicBezTo>
                    <a:pt x="3794" y="11754"/>
                    <a:pt x="3877" y="12086"/>
                    <a:pt x="3794" y="12438"/>
                  </a:cubicBezTo>
                  <a:lnTo>
                    <a:pt x="3462" y="12521"/>
                  </a:lnTo>
                  <a:cubicBezTo>
                    <a:pt x="3462" y="12169"/>
                    <a:pt x="3359" y="11837"/>
                    <a:pt x="3276" y="11568"/>
                  </a:cubicBezTo>
                  <a:cubicBezTo>
                    <a:pt x="3193" y="11236"/>
                    <a:pt x="3110" y="10967"/>
                    <a:pt x="2841" y="10718"/>
                  </a:cubicBezTo>
                  <a:cubicBezTo>
                    <a:pt x="3027" y="10614"/>
                    <a:pt x="3110" y="10614"/>
                    <a:pt x="3193" y="10531"/>
                  </a:cubicBezTo>
                  <a:close/>
                  <a:moveTo>
                    <a:pt x="13723" y="12272"/>
                  </a:moveTo>
                  <a:lnTo>
                    <a:pt x="13723" y="12272"/>
                  </a:lnTo>
                  <a:cubicBezTo>
                    <a:pt x="13910" y="12355"/>
                    <a:pt x="13993" y="12355"/>
                    <a:pt x="14076" y="12438"/>
                  </a:cubicBezTo>
                  <a:cubicBezTo>
                    <a:pt x="14159" y="12687"/>
                    <a:pt x="13993" y="13039"/>
                    <a:pt x="13827" y="13309"/>
                  </a:cubicBezTo>
                  <a:cubicBezTo>
                    <a:pt x="13723" y="13205"/>
                    <a:pt x="13557" y="13205"/>
                    <a:pt x="13474" y="13205"/>
                  </a:cubicBezTo>
                  <a:cubicBezTo>
                    <a:pt x="13474" y="13122"/>
                    <a:pt x="13557" y="13122"/>
                    <a:pt x="13557" y="13039"/>
                  </a:cubicBezTo>
                  <a:cubicBezTo>
                    <a:pt x="13640" y="13039"/>
                    <a:pt x="13640" y="13039"/>
                    <a:pt x="13640" y="12957"/>
                  </a:cubicBezTo>
                  <a:cubicBezTo>
                    <a:pt x="13640" y="12957"/>
                    <a:pt x="13723" y="12874"/>
                    <a:pt x="13723" y="12791"/>
                  </a:cubicBezTo>
                  <a:cubicBezTo>
                    <a:pt x="13723" y="12687"/>
                    <a:pt x="13827" y="12604"/>
                    <a:pt x="13827" y="12521"/>
                  </a:cubicBezTo>
                  <a:lnTo>
                    <a:pt x="13827" y="12438"/>
                  </a:lnTo>
                  <a:cubicBezTo>
                    <a:pt x="13827" y="12355"/>
                    <a:pt x="13723" y="12355"/>
                    <a:pt x="13723" y="12272"/>
                  </a:cubicBezTo>
                  <a:close/>
                  <a:moveTo>
                    <a:pt x="4665" y="11132"/>
                  </a:moveTo>
                  <a:lnTo>
                    <a:pt x="5017" y="11236"/>
                  </a:lnTo>
                  <a:cubicBezTo>
                    <a:pt x="4748" y="11485"/>
                    <a:pt x="4582" y="11837"/>
                    <a:pt x="4499" y="12086"/>
                  </a:cubicBezTo>
                  <a:cubicBezTo>
                    <a:pt x="4499" y="12438"/>
                    <a:pt x="4395" y="12687"/>
                    <a:pt x="4499" y="13039"/>
                  </a:cubicBezTo>
                  <a:lnTo>
                    <a:pt x="4312" y="13039"/>
                  </a:lnTo>
                  <a:cubicBezTo>
                    <a:pt x="4395" y="13122"/>
                    <a:pt x="4395" y="13122"/>
                    <a:pt x="4395" y="13205"/>
                  </a:cubicBezTo>
                  <a:lnTo>
                    <a:pt x="4582" y="13205"/>
                  </a:lnTo>
                  <a:cubicBezTo>
                    <a:pt x="4748" y="13475"/>
                    <a:pt x="4748" y="13827"/>
                    <a:pt x="4748" y="14076"/>
                  </a:cubicBezTo>
                  <a:lnTo>
                    <a:pt x="4665" y="13993"/>
                  </a:lnTo>
                  <a:lnTo>
                    <a:pt x="4665" y="13993"/>
                  </a:lnTo>
                  <a:cubicBezTo>
                    <a:pt x="4748" y="14076"/>
                    <a:pt x="4748" y="14159"/>
                    <a:pt x="4748" y="14242"/>
                  </a:cubicBezTo>
                  <a:cubicBezTo>
                    <a:pt x="4665" y="14242"/>
                    <a:pt x="4665" y="14345"/>
                    <a:pt x="4665" y="14345"/>
                  </a:cubicBezTo>
                  <a:lnTo>
                    <a:pt x="4395" y="14511"/>
                  </a:lnTo>
                  <a:cubicBezTo>
                    <a:pt x="4312" y="14159"/>
                    <a:pt x="4146" y="13910"/>
                    <a:pt x="4064" y="13558"/>
                  </a:cubicBezTo>
                  <a:cubicBezTo>
                    <a:pt x="3877" y="13309"/>
                    <a:pt x="3711" y="13039"/>
                    <a:pt x="3545" y="12687"/>
                  </a:cubicBezTo>
                  <a:lnTo>
                    <a:pt x="3877" y="12604"/>
                  </a:lnTo>
                  <a:cubicBezTo>
                    <a:pt x="3981" y="12687"/>
                    <a:pt x="4064" y="12687"/>
                    <a:pt x="4146" y="12791"/>
                  </a:cubicBezTo>
                  <a:cubicBezTo>
                    <a:pt x="3981" y="11754"/>
                    <a:pt x="4582" y="11236"/>
                    <a:pt x="4665" y="11132"/>
                  </a:cubicBezTo>
                  <a:close/>
                  <a:moveTo>
                    <a:pt x="15382" y="12355"/>
                  </a:moveTo>
                  <a:cubicBezTo>
                    <a:pt x="15464" y="12355"/>
                    <a:pt x="15464" y="12438"/>
                    <a:pt x="15547" y="12438"/>
                  </a:cubicBezTo>
                  <a:cubicBezTo>
                    <a:pt x="15630" y="12438"/>
                    <a:pt x="15630" y="12438"/>
                    <a:pt x="15713" y="12521"/>
                  </a:cubicBezTo>
                  <a:cubicBezTo>
                    <a:pt x="15382" y="12791"/>
                    <a:pt x="15195" y="13039"/>
                    <a:pt x="15029" y="13392"/>
                  </a:cubicBezTo>
                  <a:cubicBezTo>
                    <a:pt x="14946" y="13641"/>
                    <a:pt x="14863" y="13910"/>
                    <a:pt x="14760" y="14076"/>
                  </a:cubicBezTo>
                  <a:lnTo>
                    <a:pt x="14760" y="14159"/>
                  </a:lnTo>
                  <a:lnTo>
                    <a:pt x="14760" y="14345"/>
                  </a:lnTo>
                  <a:lnTo>
                    <a:pt x="14760" y="14594"/>
                  </a:lnTo>
                  <a:cubicBezTo>
                    <a:pt x="14677" y="14511"/>
                    <a:pt x="14677" y="14511"/>
                    <a:pt x="14594" y="14511"/>
                  </a:cubicBezTo>
                  <a:cubicBezTo>
                    <a:pt x="14511" y="14511"/>
                    <a:pt x="14511" y="14428"/>
                    <a:pt x="14428" y="14428"/>
                  </a:cubicBezTo>
                  <a:cubicBezTo>
                    <a:pt x="14345" y="13641"/>
                    <a:pt x="14760" y="12791"/>
                    <a:pt x="15382" y="12355"/>
                  </a:cubicBezTo>
                  <a:close/>
                  <a:moveTo>
                    <a:pt x="13392" y="13392"/>
                  </a:moveTo>
                  <a:lnTo>
                    <a:pt x="13723" y="13475"/>
                  </a:lnTo>
                  <a:cubicBezTo>
                    <a:pt x="13910" y="14076"/>
                    <a:pt x="13827" y="14864"/>
                    <a:pt x="13557" y="15382"/>
                  </a:cubicBezTo>
                  <a:lnTo>
                    <a:pt x="13205" y="15382"/>
                  </a:lnTo>
                  <a:cubicBezTo>
                    <a:pt x="13309" y="15029"/>
                    <a:pt x="13392" y="14677"/>
                    <a:pt x="13392" y="14428"/>
                  </a:cubicBezTo>
                  <a:cubicBezTo>
                    <a:pt x="13392" y="14076"/>
                    <a:pt x="13474" y="13724"/>
                    <a:pt x="13392" y="13392"/>
                  </a:cubicBezTo>
                  <a:close/>
                  <a:moveTo>
                    <a:pt x="4831" y="14428"/>
                  </a:moveTo>
                  <a:cubicBezTo>
                    <a:pt x="5349" y="14677"/>
                    <a:pt x="5950" y="15029"/>
                    <a:pt x="6302" y="15548"/>
                  </a:cubicBezTo>
                  <a:lnTo>
                    <a:pt x="6136" y="15900"/>
                  </a:lnTo>
                  <a:cubicBezTo>
                    <a:pt x="5867" y="15631"/>
                    <a:pt x="5618" y="15465"/>
                    <a:pt x="5349" y="15195"/>
                  </a:cubicBezTo>
                  <a:cubicBezTo>
                    <a:pt x="5100" y="15029"/>
                    <a:pt x="4831" y="14864"/>
                    <a:pt x="4582" y="14677"/>
                  </a:cubicBezTo>
                  <a:lnTo>
                    <a:pt x="4831" y="14428"/>
                  </a:lnTo>
                  <a:close/>
                  <a:moveTo>
                    <a:pt x="6468" y="15631"/>
                  </a:moveTo>
                  <a:cubicBezTo>
                    <a:pt x="6986" y="15631"/>
                    <a:pt x="7505" y="15796"/>
                    <a:pt x="7857" y="16066"/>
                  </a:cubicBezTo>
                  <a:cubicBezTo>
                    <a:pt x="8023" y="16149"/>
                    <a:pt x="8126" y="16315"/>
                    <a:pt x="8292" y="16418"/>
                  </a:cubicBezTo>
                  <a:lnTo>
                    <a:pt x="8126" y="16750"/>
                  </a:lnTo>
                  <a:cubicBezTo>
                    <a:pt x="7857" y="16501"/>
                    <a:pt x="7608" y="16418"/>
                    <a:pt x="7256" y="16232"/>
                  </a:cubicBezTo>
                  <a:cubicBezTo>
                    <a:pt x="6986" y="16149"/>
                    <a:pt x="6655" y="15983"/>
                    <a:pt x="6302" y="15983"/>
                  </a:cubicBezTo>
                  <a:lnTo>
                    <a:pt x="6468" y="15631"/>
                  </a:lnTo>
                  <a:close/>
                  <a:moveTo>
                    <a:pt x="13557" y="15548"/>
                  </a:moveTo>
                  <a:cubicBezTo>
                    <a:pt x="13827" y="16066"/>
                    <a:pt x="13910" y="16833"/>
                    <a:pt x="13723" y="17455"/>
                  </a:cubicBezTo>
                  <a:lnTo>
                    <a:pt x="13392" y="17538"/>
                  </a:lnTo>
                  <a:cubicBezTo>
                    <a:pt x="13474" y="17185"/>
                    <a:pt x="13392" y="16833"/>
                    <a:pt x="13392" y="16501"/>
                  </a:cubicBezTo>
                  <a:cubicBezTo>
                    <a:pt x="13392" y="16232"/>
                    <a:pt x="13309" y="15900"/>
                    <a:pt x="13205" y="15548"/>
                  </a:cubicBezTo>
                  <a:close/>
                  <a:moveTo>
                    <a:pt x="8458" y="16501"/>
                  </a:moveTo>
                  <a:cubicBezTo>
                    <a:pt x="9059" y="16501"/>
                    <a:pt x="9847" y="16833"/>
                    <a:pt x="10199" y="17455"/>
                  </a:cubicBezTo>
                  <a:lnTo>
                    <a:pt x="10013" y="17703"/>
                  </a:lnTo>
                  <a:cubicBezTo>
                    <a:pt x="9764" y="17455"/>
                    <a:pt x="9495" y="17268"/>
                    <a:pt x="9246" y="17102"/>
                  </a:cubicBezTo>
                  <a:cubicBezTo>
                    <a:pt x="9059" y="17019"/>
                    <a:pt x="8976" y="16937"/>
                    <a:pt x="8810" y="16937"/>
                  </a:cubicBezTo>
                  <a:cubicBezTo>
                    <a:pt x="8645" y="16833"/>
                    <a:pt x="8458" y="16833"/>
                    <a:pt x="8292" y="16833"/>
                  </a:cubicBezTo>
                  <a:lnTo>
                    <a:pt x="8458" y="16501"/>
                  </a:lnTo>
                  <a:close/>
                  <a:moveTo>
                    <a:pt x="13827" y="17621"/>
                  </a:moveTo>
                  <a:cubicBezTo>
                    <a:pt x="13910" y="17786"/>
                    <a:pt x="13910" y="17869"/>
                    <a:pt x="13993" y="18056"/>
                  </a:cubicBezTo>
                  <a:cubicBezTo>
                    <a:pt x="13993" y="18222"/>
                    <a:pt x="14076" y="18388"/>
                    <a:pt x="13993" y="18491"/>
                  </a:cubicBezTo>
                  <a:lnTo>
                    <a:pt x="13640" y="18657"/>
                  </a:lnTo>
                  <a:cubicBezTo>
                    <a:pt x="13640" y="18574"/>
                    <a:pt x="13723" y="18574"/>
                    <a:pt x="13723" y="18491"/>
                  </a:cubicBezTo>
                  <a:lnTo>
                    <a:pt x="13723" y="18388"/>
                  </a:lnTo>
                  <a:lnTo>
                    <a:pt x="13723" y="18305"/>
                  </a:lnTo>
                  <a:cubicBezTo>
                    <a:pt x="13723" y="18305"/>
                    <a:pt x="13723" y="18222"/>
                    <a:pt x="13640" y="18139"/>
                  </a:cubicBezTo>
                  <a:lnTo>
                    <a:pt x="13640" y="17973"/>
                  </a:lnTo>
                  <a:cubicBezTo>
                    <a:pt x="13640" y="17973"/>
                    <a:pt x="13557" y="17973"/>
                    <a:pt x="13557" y="17869"/>
                  </a:cubicBezTo>
                  <a:lnTo>
                    <a:pt x="13557" y="17786"/>
                  </a:lnTo>
                  <a:cubicBezTo>
                    <a:pt x="13474" y="17786"/>
                    <a:pt x="13474" y="17786"/>
                    <a:pt x="13474" y="17703"/>
                  </a:cubicBezTo>
                  <a:lnTo>
                    <a:pt x="13827" y="17621"/>
                  </a:lnTo>
                  <a:close/>
                  <a:moveTo>
                    <a:pt x="10365" y="17538"/>
                  </a:moveTo>
                  <a:cubicBezTo>
                    <a:pt x="10966" y="17703"/>
                    <a:pt x="11650" y="18305"/>
                    <a:pt x="11754" y="18906"/>
                  </a:cubicBezTo>
                  <a:lnTo>
                    <a:pt x="11485" y="19175"/>
                  </a:lnTo>
                  <a:cubicBezTo>
                    <a:pt x="11485" y="19092"/>
                    <a:pt x="11402" y="19009"/>
                    <a:pt x="11402" y="18906"/>
                  </a:cubicBezTo>
                  <a:lnTo>
                    <a:pt x="11236" y="18740"/>
                  </a:lnTo>
                  <a:cubicBezTo>
                    <a:pt x="11236" y="18657"/>
                    <a:pt x="11132" y="18574"/>
                    <a:pt x="11132" y="18574"/>
                  </a:cubicBezTo>
                  <a:cubicBezTo>
                    <a:pt x="11049" y="18491"/>
                    <a:pt x="11049" y="18388"/>
                    <a:pt x="10966" y="18305"/>
                  </a:cubicBezTo>
                  <a:lnTo>
                    <a:pt x="10800" y="18222"/>
                  </a:lnTo>
                  <a:cubicBezTo>
                    <a:pt x="10718" y="18139"/>
                    <a:pt x="10614" y="18056"/>
                    <a:pt x="10614" y="18056"/>
                  </a:cubicBezTo>
                  <a:cubicBezTo>
                    <a:pt x="10531" y="17973"/>
                    <a:pt x="10448" y="17973"/>
                    <a:pt x="10365" y="17869"/>
                  </a:cubicBezTo>
                  <a:cubicBezTo>
                    <a:pt x="10294" y="17869"/>
                    <a:pt x="10223" y="17869"/>
                    <a:pt x="10138" y="17817"/>
                  </a:cubicBezTo>
                  <a:lnTo>
                    <a:pt x="10138" y="17817"/>
                  </a:lnTo>
                  <a:lnTo>
                    <a:pt x="10365" y="17538"/>
                  </a:lnTo>
                  <a:close/>
                  <a:moveTo>
                    <a:pt x="11920" y="19092"/>
                  </a:moveTo>
                  <a:cubicBezTo>
                    <a:pt x="12169" y="19175"/>
                    <a:pt x="12355" y="19341"/>
                    <a:pt x="12438" y="19611"/>
                  </a:cubicBezTo>
                  <a:lnTo>
                    <a:pt x="12438" y="19942"/>
                  </a:lnTo>
                  <a:lnTo>
                    <a:pt x="12086" y="20046"/>
                  </a:lnTo>
                  <a:cubicBezTo>
                    <a:pt x="12086" y="19859"/>
                    <a:pt x="12086" y="19776"/>
                    <a:pt x="12003" y="19611"/>
                  </a:cubicBezTo>
                  <a:cubicBezTo>
                    <a:pt x="11920" y="19528"/>
                    <a:pt x="11754" y="19341"/>
                    <a:pt x="11567" y="19341"/>
                  </a:cubicBezTo>
                  <a:lnTo>
                    <a:pt x="11920" y="19092"/>
                  </a:lnTo>
                  <a:close/>
                  <a:moveTo>
                    <a:pt x="9847" y="1"/>
                  </a:moveTo>
                  <a:cubicBezTo>
                    <a:pt x="9329" y="1"/>
                    <a:pt x="8893" y="84"/>
                    <a:pt x="8458" y="84"/>
                  </a:cubicBezTo>
                  <a:cubicBezTo>
                    <a:pt x="8023" y="167"/>
                    <a:pt x="7608" y="250"/>
                    <a:pt x="7173" y="436"/>
                  </a:cubicBezTo>
                  <a:cubicBezTo>
                    <a:pt x="6302" y="685"/>
                    <a:pt x="5535" y="1120"/>
                    <a:pt x="4748" y="1638"/>
                  </a:cubicBezTo>
                  <a:cubicBezTo>
                    <a:pt x="4064" y="2157"/>
                    <a:pt x="3359" y="2675"/>
                    <a:pt x="2675" y="3359"/>
                  </a:cubicBezTo>
                  <a:cubicBezTo>
                    <a:pt x="2426" y="3628"/>
                    <a:pt x="2074" y="3981"/>
                    <a:pt x="1804" y="4313"/>
                  </a:cubicBezTo>
                  <a:cubicBezTo>
                    <a:pt x="1555" y="4665"/>
                    <a:pt x="1286" y="5017"/>
                    <a:pt x="1037" y="5432"/>
                  </a:cubicBezTo>
                  <a:cubicBezTo>
                    <a:pt x="768" y="5618"/>
                    <a:pt x="519" y="5867"/>
                    <a:pt x="249" y="6385"/>
                  </a:cubicBezTo>
                  <a:cubicBezTo>
                    <a:pt x="84" y="6655"/>
                    <a:pt x="1" y="6904"/>
                    <a:pt x="1" y="7173"/>
                  </a:cubicBezTo>
                  <a:cubicBezTo>
                    <a:pt x="1" y="6987"/>
                    <a:pt x="166" y="6821"/>
                    <a:pt x="436" y="6738"/>
                  </a:cubicBezTo>
                  <a:cubicBezTo>
                    <a:pt x="519" y="6655"/>
                    <a:pt x="602" y="6655"/>
                    <a:pt x="685" y="6655"/>
                  </a:cubicBezTo>
                  <a:lnTo>
                    <a:pt x="1037" y="6655"/>
                  </a:lnTo>
                  <a:lnTo>
                    <a:pt x="1037" y="6468"/>
                  </a:lnTo>
                  <a:cubicBezTo>
                    <a:pt x="1120" y="6054"/>
                    <a:pt x="1389" y="5619"/>
                    <a:pt x="1721" y="5266"/>
                  </a:cubicBezTo>
                  <a:lnTo>
                    <a:pt x="1721" y="5266"/>
                  </a:lnTo>
                  <a:cubicBezTo>
                    <a:pt x="1389" y="5619"/>
                    <a:pt x="1203" y="6054"/>
                    <a:pt x="1120" y="6572"/>
                  </a:cubicBezTo>
                  <a:cubicBezTo>
                    <a:pt x="1037" y="6987"/>
                    <a:pt x="1037" y="7422"/>
                    <a:pt x="1037" y="7857"/>
                  </a:cubicBezTo>
                  <a:cubicBezTo>
                    <a:pt x="1120" y="8811"/>
                    <a:pt x="1286" y="9681"/>
                    <a:pt x="1472" y="10531"/>
                  </a:cubicBezTo>
                  <a:cubicBezTo>
                    <a:pt x="1638" y="10967"/>
                    <a:pt x="1721" y="11485"/>
                    <a:pt x="1804" y="11920"/>
                  </a:cubicBezTo>
                  <a:cubicBezTo>
                    <a:pt x="1991" y="12355"/>
                    <a:pt x="2074" y="12791"/>
                    <a:pt x="2239" y="13205"/>
                  </a:cubicBezTo>
                  <a:cubicBezTo>
                    <a:pt x="2322" y="13641"/>
                    <a:pt x="2426" y="14159"/>
                    <a:pt x="2426" y="14594"/>
                  </a:cubicBezTo>
                  <a:cubicBezTo>
                    <a:pt x="2509" y="15029"/>
                    <a:pt x="2509" y="15465"/>
                    <a:pt x="2426" y="15983"/>
                  </a:cubicBezTo>
                  <a:cubicBezTo>
                    <a:pt x="2509" y="15900"/>
                    <a:pt x="2509" y="15900"/>
                    <a:pt x="2592" y="15900"/>
                  </a:cubicBezTo>
                  <a:lnTo>
                    <a:pt x="2758" y="15900"/>
                  </a:lnTo>
                  <a:cubicBezTo>
                    <a:pt x="2841" y="15983"/>
                    <a:pt x="2944" y="15983"/>
                    <a:pt x="2944" y="16066"/>
                  </a:cubicBezTo>
                  <a:cubicBezTo>
                    <a:pt x="3110" y="16232"/>
                    <a:pt x="3193" y="16418"/>
                    <a:pt x="3276" y="16584"/>
                  </a:cubicBezTo>
                  <a:lnTo>
                    <a:pt x="3877" y="17455"/>
                  </a:lnTo>
                  <a:cubicBezTo>
                    <a:pt x="4229" y="18056"/>
                    <a:pt x="4665" y="18657"/>
                    <a:pt x="5100" y="19175"/>
                  </a:cubicBezTo>
                  <a:cubicBezTo>
                    <a:pt x="5618" y="19693"/>
                    <a:pt x="6136" y="20129"/>
                    <a:pt x="6738" y="20460"/>
                  </a:cubicBezTo>
                  <a:cubicBezTo>
                    <a:pt x="7339" y="20730"/>
                    <a:pt x="8023" y="20896"/>
                    <a:pt x="8728" y="20896"/>
                  </a:cubicBezTo>
                  <a:cubicBezTo>
                    <a:pt x="8988" y="20934"/>
                    <a:pt x="9253" y="20953"/>
                    <a:pt x="9519" y="20953"/>
                  </a:cubicBezTo>
                  <a:cubicBezTo>
                    <a:pt x="10565" y="20953"/>
                    <a:pt x="11628" y="20657"/>
                    <a:pt x="12521" y="20046"/>
                  </a:cubicBezTo>
                  <a:lnTo>
                    <a:pt x="12604" y="20046"/>
                  </a:lnTo>
                  <a:cubicBezTo>
                    <a:pt x="13205" y="19611"/>
                    <a:pt x="13723" y="19175"/>
                    <a:pt x="14241" y="18657"/>
                  </a:cubicBezTo>
                  <a:lnTo>
                    <a:pt x="15029" y="17869"/>
                  </a:lnTo>
                  <a:cubicBezTo>
                    <a:pt x="15195" y="17786"/>
                    <a:pt x="15278" y="17621"/>
                    <a:pt x="15464" y="17538"/>
                  </a:cubicBezTo>
                  <a:cubicBezTo>
                    <a:pt x="15630" y="17455"/>
                    <a:pt x="15796" y="17268"/>
                    <a:pt x="15983" y="17268"/>
                  </a:cubicBezTo>
                  <a:cubicBezTo>
                    <a:pt x="15983" y="16149"/>
                    <a:pt x="16418" y="15029"/>
                    <a:pt x="16833" y="13910"/>
                  </a:cubicBezTo>
                  <a:cubicBezTo>
                    <a:pt x="17019" y="13309"/>
                    <a:pt x="17268" y="12791"/>
                    <a:pt x="17454" y="12272"/>
                  </a:cubicBezTo>
                  <a:cubicBezTo>
                    <a:pt x="17703" y="11651"/>
                    <a:pt x="17869" y="11132"/>
                    <a:pt x="18056" y="10531"/>
                  </a:cubicBezTo>
                  <a:cubicBezTo>
                    <a:pt x="18387" y="9412"/>
                    <a:pt x="18657" y="8293"/>
                    <a:pt x="18740" y="7090"/>
                  </a:cubicBezTo>
                  <a:cubicBezTo>
                    <a:pt x="18740" y="6572"/>
                    <a:pt x="18740" y="5950"/>
                    <a:pt x="18574" y="5349"/>
                  </a:cubicBezTo>
                  <a:cubicBezTo>
                    <a:pt x="18491" y="5100"/>
                    <a:pt x="18304" y="4831"/>
                    <a:pt x="18139" y="4665"/>
                  </a:cubicBezTo>
                  <a:cubicBezTo>
                    <a:pt x="17973" y="4395"/>
                    <a:pt x="17703" y="4230"/>
                    <a:pt x="17454" y="4147"/>
                  </a:cubicBezTo>
                  <a:cubicBezTo>
                    <a:pt x="17351" y="4665"/>
                    <a:pt x="17268" y="5183"/>
                    <a:pt x="17102" y="5701"/>
                  </a:cubicBezTo>
                  <a:cubicBezTo>
                    <a:pt x="17185" y="5618"/>
                    <a:pt x="17185" y="5618"/>
                    <a:pt x="17268" y="5618"/>
                  </a:cubicBezTo>
                  <a:cubicBezTo>
                    <a:pt x="17351" y="5618"/>
                    <a:pt x="17351" y="5618"/>
                    <a:pt x="17454" y="5536"/>
                  </a:cubicBezTo>
                  <a:lnTo>
                    <a:pt x="17869" y="5536"/>
                  </a:lnTo>
                  <a:lnTo>
                    <a:pt x="17869" y="5432"/>
                  </a:lnTo>
                  <a:cubicBezTo>
                    <a:pt x="17973" y="5536"/>
                    <a:pt x="18056" y="5618"/>
                    <a:pt x="18056" y="5701"/>
                  </a:cubicBezTo>
                  <a:cubicBezTo>
                    <a:pt x="18056" y="5784"/>
                    <a:pt x="17973" y="5950"/>
                    <a:pt x="17869" y="5950"/>
                  </a:cubicBezTo>
                  <a:lnTo>
                    <a:pt x="17869" y="5867"/>
                  </a:lnTo>
                  <a:cubicBezTo>
                    <a:pt x="17537" y="5867"/>
                    <a:pt x="17268" y="5950"/>
                    <a:pt x="17102" y="6137"/>
                  </a:cubicBezTo>
                  <a:cubicBezTo>
                    <a:pt x="17185" y="6572"/>
                    <a:pt x="17351" y="6904"/>
                    <a:pt x="17537" y="6987"/>
                  </a:cubicBezTo>
                  <a:lnTo>
                    <a:pt x="17620" y="6904"/>
                  </a:lnTo>
                  <a:lnTo>
                    <a:pt x="17620" y="6904"/>
                  </a:lnTo>
                  <a:cubicBezTo>
                    <a:pt x="17620" y="7090"/>
                    <a:pt x="17537" y="7256"/>
                    <a:pt x="17454" y="7339"/>
                  </a:cubicBezTo>
                  <a:cubicBezTo>
                    <a:pt x="17385" y="7339"/>
                    <a:pt x="17289" y="7376"/>
                    <a:pt x="17207" y="7376"/>
                  </a:cubicBezTo>
                  <a:cubicBezTo>
                    <a:pt x="17167" y="7376"/>
                    <a:pt x="17130" y="7367"/>
                    <a:pt x="17102" y="7339"/>
                  </a:cubicBezTo>
                  <a:lnTo>
                    <a:pt x="17185" y="7256"/>
                  </a:lnTo>
                  <a:lnTo>
                    <a:pt x="17185" y="7173"/>
                  </a:lnTo>
                  <a:lnTo>
                    <a:pt x="17102" y="7173"/>
                  </a:lnTo>
                  <a:lnTo>
                    <a:pt x="17102" y="7090"/>
                  </a:lnTo>
                  <a:cubicBezTo>
                    <a:pt x="17019" y="6904"/>
                    <a:pt x="16936" y="6738"/>
                    <a:pt x="16833" y="6468"/>
                  </a:cubicBezTo>
                  <a:lnTo>
                    <a:pt x="16833" y="6572"/>
                  </a:lnTo>
                  <a:cubicBezTo>
                    <a:pt x="16584" y="7173"/>
                    <a:pt x="16418" y="7774"/>
                    <a:pt x="16149" y="8375"/>
                  </a:cubicBezTo>
                  <a:cubicBezTo>
                    <a:pt x="15630" y="9681"/>
                    <a:pt x="14946" y="11049"/>
                    <a:pt x="14076" y="12169"/>
                  </a:cubicBezTo>
                  <a:cubicBezTo>
                    <a:pt x="14345" y="11568"/>
                    <a:pt x="14677" y="10967"/>
                    <a:pt x="14946" y="10448"/>
                  </a:cubicBezTo>
                  <a:cubicBezTo>
                    <a:pt x="15278" y="9847"/>
                    <a:pt x="15630" y="9163"/>
                    <a:pt x="15900" y="8458"/>
                  </a:cubicBezTo>
                  <a:cubicBezTo>
                    <a:pt x="16149" y="7857"/>
                    <a:pt x="16418" y="7173"/>
                    <a:pt x="16667" y="6468"/>
                  </a:cubicBezTo>
                  <a:cubicBezTo>
                    <a:pt x="16667" y="6385"/>
                    <a:pt x="16750" y="6385"/>
                    <a:pt x="16750" y="6303"/>
                  </a:cubicBezTo>
                  <a:lnTo>
                    <a:pt x="16750" y="6303"/>
                  </a:lnTo>
                  <a:cubicBezTo>
                    <a:pt x="16501" y="6385"/>
                    <a:pt x="16418" y="6572"/>
                    <a:pt x="16314" y="6572"/>
                  </a:cubicBezTo>
                  <a:lnTo>
                    <a:pt x="16418" y="6655"/>
                  </a:lnTo>
                  <a:cubicBezTo>
                    <a:pt x="16384" y="6665"/>
                    <a:pt x="16350" y="6670"/>
                    <a:pt x="16318" y="6670"/>
                  </a:cubicBezTo>
                  <a:cubicBezTo>
                    <a:pt x="16091" y="6670"/>
                    <a:pt x="15910" y="6437"/>
                    <a:pt x="15983" y="6220"/>
                  </a:cubicBezTo>
                  <a:cubicBezTo>
                    <a:pt x="16066" y="6220"/>
                    <a:pt x="16066" y="6303"/>
                    <a:pt x="16149" y="6303"/>
                  </a:cubicBezTo>
                  <a:cubicBezTo>
                    <a:pt x="16231" y="6220"/>
                    <a:pt x="16418" y="6054"/>
                    <a:pt x="16667" y="5867"/>
                  </a:cubicBezTo>
                  <a:cubicBezTo>
                    <a:pt x="16584" y="5618"/>
                    <a:pt x="16584" y="5266"/>
                    <a:pt x="16584" y="4914"/>
                  </a:cubicBezTo>
                  <a:lnTo>
                    <a:pt x="16501" y="4914"/>
                  </a:lnTo>
                  <a:cubicBezTo>
                    <a:pt x="16584" y="4831"/>
                    <a:pt x="16667" y="4748"/>
                    <a:pt x="16750" y="4748"/>
                  </a:cubicBezTo>
                  <a:lnTo>
                    <a:pt x="16833" y="4748"/>
                  </a:lnTo>
                  <a:cubicBezTo>
                    <a:pt x="16936" y="4831"/>
                    <a:pt x="17019" y="4831"/>
                    <a:pt x="17102" y="4914"/>
                  </a:cubicBezTo>
                  <a:lnTo>
                    <a:pt x="17019" y="5017"/>
                  </a:lnTo>
                  <a:cubicBezTo>
                    <a:pt x="16936" y="5183"/>
                    <a:pt x="16936" y="5432"/>
                    <a:pt x="17019" y="5618"/>
                  </a:cubicBezTo>
                  <a:lnTo>
                    <a:pt x="17019" y="5432"/>
                  </a:lnTo>
                  <a:cubicBezTo>
                    <a:pt x="17102" y="5183"/>
                    <a:pt x="17185" y="4914"/>
                    <a:pt x="17268" y="4665"/>
                  </a:cubicBezTo>
                  <a:cubicBezTo>
                    <a:pt x="17185" y="4395"/>
                    <a:pt x="17019" y="4147"/>
                    <a:pt x="16936" y="3877"/>
                  </a:cubicBezTo>
                  <a:cubicBezTo>
                    <a:pt x="16750" y="3628"/>
                    <a:pt x="16584" y="3359"/>
                    <a:pt x="16418" y="3110"/>
                  </a:cubicBezTo>
                  <a:cubicBezTo>
                    <a:pt x="16149" y="2944"/>
                    <a:pt x="15900" y="2758"/>
                    <a:pt x="15630" y="2675"/>
                  </a:cubicBezTo>
                  <a:cubicBezTo>
                    <a:pt x="15506" y="2633"/>
                    <a:pt x="15376" y="2613"/>
                    <a:pt x="15247" y="2613"/>
                  </a:cubicBezTo>
                  <a:cubicBezTo>
                    <a:pt x="15117" y="2613"/>
                    <a:pt x="14988" y="2633"/>
                    <a:pt x="14863" y="2675"/>
                  </a:cubicBezTo>
                  <a:cubicBezTo>
                    <a:pt x="14863" y="3110"/>
                    <a:pt x="14760" y="3546"/>
                    <a:pt x="14760" y="3981"/>
                  </a:cubicBezTo>
                  <a:cubicBezTo>
                    <a:pt x="14863" y="3981"/>
                    <a:pt x="14863" y="3877"/>
                    <a:pt x="14946" y="3794"/>
                  </a:cubicBezTo>
                  <a:lnTo>
                    <a:pt x="15029" y="3794"/>
                  </a:lnTo>
                  <a:cubicBezTo>
                    <a:pt x="15029" y="3711"/>
                    <a:pt x="15112" y="3628"/>
                    <a:pt x="15195" y="3628"/>
                  </a:cubicBezTo>
                  <a:cubicBezTo>
                    <a:pt x="15195" y="3546"/>
                    <a:pt x="15112" y="3546"/>
                    <a:pt x="15029" y="3463"/>
                  </a:cubicBezTo>
                  <a:cubicBezTo>
                    <a:pt x="15195" y="3463"/>
                    <a:pt x="15278" y="3463"/>
                    <a:pt x="15464" y="3546"/>
                  </a:cubicBezTo>
                  <a:cubicBezTo>
                    <a:pt x="15547" y="3628"/>
                    <a:pt x="15630" y="3794"/>
                    <a:pt x="15547" y="3877"/>
                  </a:cubicBezTo>
                  <a:lnTo>
                    <a:pt x="15464" y="3794"/>
                  </a:lnTo>
                  <a:cubicBezTo>
                    <a:pt x="15195" y="4147"/>
                    <a:pt x="14863" y="4395"/>
                    <a:pt x="14594" y="4582"/>
                  </a:cubicBezTo>
                  <a:cubicBezTo>
                    <a:pt x="14760" y="4831"/>
                    <a:pt x="15029" y="5100"/>
                    <a:pt x="15112" y="5266"/>
                  </a:cubicBezTo>
                  <a:cubicBezTo>
                    <a:pt x="15112" y="5183"/>
                    <a:pt x="15112" y="5183"/>
                    <a:pt x="15195" y="5183"/>
                  </a:cubicBezTo>
                  <a:cubicBezTo>
                    <a:pt x="15195" y="5266"/>
                    <a:pt x="15112" y="5349"/>
                    <a:pt x="15112" y="5432"/>
                  </a:cubicBezTo>
                  <a:cubicBezTo>
                    <a:pt x="15053" y="5506"/>
                    <a:pt x="14951" y="5569"/>
                    <a:pt x="14860" y="5569"/>
                  </a:cubicBezTo>
                  <a:cubicBezTo>
                    <a:pt x="14824" y="5569"/>
                    <a:pt x="14789" y="5559"/>
                    <a:pt x="14760" y="5536"/>
                  </a:cubicBezTo>
                  <a:lnTo>
                    <a:pt x="14760" y="5432"/>
                  </a:lnTo>
                  <a:cubicBezTo>
                    <a:pt x="14677" y="5349"/>
                    <a:pt x="14511" y="5100"/>
                    <a:pt x="14345" y="4831"/>
                  </a:cubicBezTo>
                  <a:lnTo>
                    <a:pt x="14345" y="4748"/>
                  </a:lnTo>
                  <a:cubicBezTo>
                    <a:pt x="13993" y="4914"/>
                    <a:pt x="13827" y="5017"/>
                    <a:pt x="13723" y="5017"/>
                  </a:cubicBezTo>
                  <a:lnTo>
                    <a:pt x="13723" y="5183"/>
                  </a:lnTo>
                  <a:cubicBezTo>
                    <a:pt x="13474" y="5100"/>
                    <a:pt x="13309" y="4748"/>
                    <a:pt x="13557" y="4582"/>
                  </a:cubicBezTo>
                  <a:lnTo>
                    <a:pt x="13557" y="4582"/>
                  </a:lnTo>
                  <a:lnTo>
                    <a:pt x="13557" y="4665"/>
                  </a:lnTo>
                  <a:cubicBezTo>
                    <a:pt x="13723" y="4665"/>
                    <a:pt x="13910" y="4582"/>
                    <a:pt x="14076" y="4395"/>
                  </a:cubicBezTo>
                  <a:cubicBezTo>
                    <a:pt x="13993" y="4147"/>
                    <a:pt x="13827" y="3794"/>
                    <a:pt x="13723" y="3463"/>
                  </a:cubicBezTo>
                  <a:lnTo>
                    <a:pt x="13557" y="3463"/>
                  </a:lnTo>
                  <a:cubicBezTo>
                    <a:pt x="13640" y="3359"/>
                    <a:pt x="13723" y="3276"/>
                    <a:pt x="13910" y="3193"/>
                  </a:cubicBezTo>
                  <a:cubicBezTo>
                    <a:pt x="13993" y="3193"/>
                    <a:pt x="14159" y="3193"/>
                    <a:pt x="14241" y="3276"/>
                  </a:cubicBezTo>
                  <a:cubicBezTo>
                    <a:pt x="14241" y="3276"/>
                    <a:pt x="14159" y="3276"/>
                    <a:pt x="14159" y="3359"/>
                  </a:cubicBezTo>
                  <a:cubicBezTo>
                    <a:pt x="14159" y="3628"/>
                    <a:pt x="14345" y="3981"/>
                    <a:pt x="14428" y="4230"/>
                  </a:cubicBezTo>
                  <a:cubicBezTo>
                    <a:pt x="14428" y="4230"/>
                    <a:pt x="14511" y="4230"/>
                    <a:pt x="14511" y="4147"/>
                  </a:cubicBezTo>
                  <a:cubicBezTo>
                    <a:pt x="14594" y="3711"/>
                    <a:pt x="14677" y="3276"/>
                    <a:pt x="14760" y="2841"/>
                  </a:cubicBezTo>
                  <a:cubicBezTo>
                    <a:pt x="14594" y="2592"/>
                    <a:pt x="14511" y="2426"/>
                    <a:pt x="14345" y="2157"/>
                  </a:cubicBezTo>
                  <a:cubicBezTo>
                    <a:pt x="14241" y="1908"/>
                    <a:pt x="14076" y="1721"/>
                    <a:pt x="13827" y="1556"/>
                  </a:cubicBezTo>
                  <a:cubicBezTo>
                    <a:pt x="13640" y="1390"/>
                    <a:pt x="13392" y="1286"/>
                    <a:pt x="13122" y="1120"/>
                  </a:cubicBezTo>
                  <a:cubicBezTo>
                    <a:pt x="12956" y="1037"/>
                    <a:pt x="12687" y="1037"/>
                    <a:pt x="12355" y="1037"/>
                  </a:cubicBezTo>
                  <a:cubicBezTo>
                    <a:pt x="12003" y="1473"/>
                    <a:pt x="11920" y="2240"/>
                    <a:pt x="11837" y="2841"/>
                  </a:cubicBezTo>
                  <a:lnTo>
                    <a:pt x="11837" y="2944"/>
                  </a:lnTo>
                  <a:cubicBezTo>
                    <a:pt x="11920" y="2841"/>
                    <a:pt x="12003" y="2758"/>
                    <a:pt x="12086" y="2675"/>
                  </a:cubicBezTo>
                  <a:lnTo>
                    <a:pt x="12169" y="2675"/>
                  </a:lnTo>
                  <a:cubicBezTo>
                    <a:pt x="12272" y="2592"/>
                    <a:pt x="12272" y="2509"/>
                    <a:pt x="12355" y="2426"/>
                  </a:cubicBezTo>
                  <a:cubicBezTo>
                    <a:pt x="12355" y="2323"/>
                    <a:pt x="12272" y="2323"/>
                    <a:pt x="12272" y="2323"/>
                  </a:cubicBezTo>
                  <a:cubicBezTo>
                    <a:pt x="12314" y="2281"/>
                    <a:pt x="12376" y="2260"/>
                    <a:pt x="12438" y="2260"/>
                  </a:cubicBezTo>
                  <a:cubicBezTo>
                    <a:pt x="12500" y="2260"/>
                    <a:pt x="12562" y="2281"/>
                    <a:pt x="12604" y="2323"/>
                  </a:cubicBezTo>
                  <a:cubicBezTo>
                    <a:pt x="12687" y="2426"/>
                    <a:pt x="12790" y="2509"/>
                    <a:pt x="12790" y="2592"/>
                  </a:cubicBezTo>
                  <a:lnTo>
                    <a:pt x="12687" y="2592"/>
                  </a:lnTo>
                  <a:cubicBezTo>
                    <a:pt x="12438" y="2944"/>
                    <a:pt x="12169" y="3193"/>
                    <a:pt x="11837" y="3359"/>
                  </a:cubicBezTo>
                  <a:cubicBezTo>
                    <a:pt x="12086" y="3711"/>
                    <a:pt x="12272" y="3877"/>
                    <a:pt x="12355" y="3981"/>
                  </a:cubicBezTo>
                  <a:cubicBezTo>
                    <a:pt x="12438" y="3981"/>
                    <a:pt x="12438" y="3981"/>
                    <a:pt x="12438" y="3877"/>
                  </a:cubicBezTo>
                  <a:lnTo>
                    <a:pt x="12438" y="3877"/>
                  </a:lnTo>
                  <a:cubicBezTo>
                    <a:pt x="12510" y="4111"/>
                    <a:pt x="12255" y="4329"/>
                    <a:pt x="12078" y="4329"/>
                  </a:cubicBezTo>
                  <a:cubicBezTo>
                    <a:pt x="12050" y="4329"/>
                    <a:pt x="12025" y="4324"/>
                    <a:pt x="12003" y="4313"/>
                  </a:cubicBezTo>
                  <a:lnTo>
                    <a:pt x="12086" y="4230"/>
                  </a:lnTo>
                  <a:cubicBezTo>
                    <a:pt x="12003" y="4147"/>
                    <a:pt x="11837" y="3877"/>
                    <a:pt x="11567" y="3628"/>
                  </a:cubicBezTo>
                  <a:cubicBezTo>
                    <a:pt x="11236" y="3794"/>
                    <a:pt x="10883" y="3981"/>
                    <a:pt x="10800" y="3981"/>
                  </a:cubicBezTo>
                  <a:cubicBezTo>
                    <a:pt x="10800" y="4064"/>
                    <a:pt x="10883" y="4064"/>
                    <a:pt x="10883" y="4147"/>
                  </a:cubicBezTo>
                  <a:cubicBezTo>
                    <a:pt x="10614" y="4064"/>
                    <a:pt x="10448" y="3711"/>
                    <a:pt x="10614" y="3546"/>
                  </a:cubicBezTo>
                  <a:lnTo>
                    <a:pt x="10614" y="3546"/>
                  </a:lnTo>
                  <a:cubicBezTo>
                    <a:pt x="10614" y="3628"/>
                    <a:pt x="10614" y="3628"/>
                    <a:pt x="10718" y="3628"/>
                  </a:cubicBezTo>
                  <a:cubicBezTo>
                    <a:pt x="10718" y="3628"/>
                    <a:pt x="11049" y="3546"/>
                    <a:pt x="11319" y="3276"/>
                  </a:cubicBezTo>
                  <a:cubicBezTo>
                    <a:pt x="11132" y="3027"/>
                    <a:pt x="10966" y="2675"/>
                    <a:pt x="10883" y="2323"/>
                  </a:cubicBezTo>
                  <a:lnTo>
                    <a:pt x="10718" y="2323"/>
                  </a:lnTo>
                  <a:cubicBezTo>
                    <a:pt x="10718" y="2240"/>
                    <a:pt x="10800" y="2157"/>
                    <a:pt x="10883" y="2157"/>
                  </a:cubicBezTo>
                  <a:lnTo>
                    <a:pt x="10883" y="2074"/>
                  </a:lnTo>
                  <a:cubicBezTo>
                    <a:pt x="11049" y="2074"/>
                    <a:pt x="11132" y="2074"/>
                    <a:pt x="11236" y="2157"/>
                  </a:cubicBezTo>
                  <a:cubicBezTo>
                    <a:pt x="11236" y="2240"/>
                    <a:pt x="11236" y="2323"/>
                    <a:pt x="11319" y="2426"/>
                  </a:cubicBezTo>
                  <a:cubicBezTo>
                    <a:pt x="11319" y="2509"/>
                    <a:pt x="11319" y="2509"/>
                    <a:pt x="11402" y="2592"/>
                  </a:cubicBezTo>
                  <a:cubicBezTo>
                    <a:pt x="11402" y="2675"/>
                    <a:pt x="11485" y="2758"/>
                    <a:pt x="11485" y="2841"/>
                  </a:cubicBezTo>
                  <a:cubicBezTo>
                    <a:pt x="11567" y="2944"/>
                    <a:pt x="11567" y="2944"/>
                    <a:pt x="11650" y="3027"/>
                  </a:cubicBezTo>
                  <a:lnTo>
                    <a:pt x="11650" y="2758"/>
                  </a:lnTo>
                  <a:cubicBezTo>
                    <a:pt x="11754" y="2426"/>
                    <a:pt x="11837" y="1991"/>
                    <a:pt x="12003" y="1556"/>
                  </a:cubicBezTo>
                  <a:cubicBezTo>
                    <a:pt x="11837" y="1390"/>
                    <a:pt x="11650" y="1120"/>
                    <a:pt x="11485" y="954"/>
                  </a:cubicBezTo>
                  <a:cubicBezTo>
                    <a:pt x="11319" y="768"/>
                    <a:pt x="11132" y="602"/>
                    <a:pt x="10883" y="519"/>
                  </a:cubicBezTo>
                  <a:cubicBezTo>
                    <a:pt x="10614" y="353"/>
                    <a:pt x="10199" y="167"/>
                    <a:pt x="9847" y="167"/>
                  </a:cubicBezTo>
                  <a:cubicBezTo>
                    <a:pt x="9764" y="167"/>
                    <a:pt x="9681" y="250"/>
                    <a:pt x="9577" y="250"/>
                  </a:cubicBezTo>
                  <a:cubicBezTo>
                    <a:pt x="9495" y="250"/>
                    <a:pt x="9495" y="353"/>
                    <a:pt x="9495" y="353"/>
                  </a:cubicBezTo>
                  <a:cubicBezTo>
                    <a:pt x="9412" y="353"/>
                    <a:pt x="9412" y="353"/>
                    <a:pt x="9412" y="436"/>
                  </a:cubicBezTo>
                  <a:cubicBezTo>
                    <a:pt x="9329" y="436"/>
                    <a:pt x="9329" y="519"/>
                    <a:pt x="9246" y="519"/>
                  </a:cubicBezTo>
                  <a:cubicBezTo>
                    <a:pt x="8976" y="1037"/>
                    <a:pt x="8810" y="1638"/>
                    <a:pt x="8645" y="2240"/>
                  </a:cubicBezTo>
                  <a:cubicBezTo>
                    <a:pt x="8458" y="2841"/>
                    <a:pt x="8375" y="3359"/>
                    <a:pt x="8209" y="3981"/>
                  </a:cubicBezTo>
                  <a:cubicBezTo>
                    <a:pt x="8126" y="4582"/>
                    <a:pt x="7940" y="5183"/>
                    <a:pt x="7774" y="5784"/>
                  </a:cubicBezTo>
                  <a:cubicBezTo>
                    <a:pt x="7691" y="6137"/>
                    <a:pt x="7608" y="6385"/>
                    <a:pt x="7505" y="6655"/>
                  </a:cubicBezTo>
                  <a:cubicBezTo>
                    <a:pt x="7422" y="6821"/>
                    <a:pt x="7339" y="6987"/>
                    <a:pt x="7256" y="7090"/>
                  </a:cubicBezTo>
                  <a:cubicBezTo>
                    <a:pt x="7173" y="7256"/>
                    <a:pt x="7173" y="7422"/>
                    <a:pt x="7090" y="7505"/>
                  </a:cubicBezTo>
                  <a:cubicBezTo>
                    <a:pt x="6738" y="8023"/>
                    <a:pt x="6385" y="8541"/>
                    <a:pt x="5950" y="9059"/>
                  </a:cubicBezTo>
                  <a:cubicBezTo>
                    <a:pt x="5784" y="9246"/>
                    <a:pt x="5535" y="9495"/>
                    <a:pt x="5183" y="9578"/>
                  </a:cubicBezTo>
                  <a:cubicBezTo>
                    <a:pt x="4913" y="9764"/>
                    <a:pt x="4665" y="9847"/>
                    <a:pt x="4312" y="9847"/>
                  </a:cubicBezTo>
                  <a:cubicBezTo>
                    <a:pt x="4499" y="10013"/>
                    <a:pt x="4665" y="10200"/>
                    <a:pt x="4913" y="10282"/>
                  </a:cubicBezTo>
                  <a:cubicBezTo>
                    <a:pt x="4064" y="10096"/>
                    <a:pt x="3359" y="8811"/>
                    <a:pt x="3110" y="8210"/>
                  </a:cubicBezTo>
                  <a:cubicBezTo>
                    <a:pt x="2758" y="7691"/>
                    <a:pt x="2592" y="7173"/>
                    <a:pt x="2426" y="6572"/>
                  </a:cubicBezTo>
                  <a:cubicBezTo>
                    <a:pt x="2239" y="6137"/>
                    <a:pt x="2156" y="5618"/>
                    <a:pt x="1721" y="5349"/>
                  </a:cubicBezTo>
                  <a:lnTo>
                    <a:pt x="1721" y="5266"/>
                  </a:lnTo>
                  <a:cubicBezTo>
                    <a:pt x="1804" y="5266"/>
                    <a:pt x="1804" y="5349"/>
                    <a:pt x="1908" y="5349"/>
                  </a:cubicBezTo>
                  <a:cubicBezTo>
                    <a:pt x="2074" y="5017"/>
                    <a:pt x="2239" y="4748"/>
                    <a:pt x="2509" y="4499"/>
                  </a:cubicBezTo>
                  <a:cubicBezTo>
                    <a:pt x="2675" y="4147"/>
                    <a:pt x="2944" y="3877"/>
                    <a:pt x="3193" y="3628"/>
                  </a:cubicBezTo>
                  <a:cubicBezTo>
                    <a:pt x="3711" y="3110"/>
                    <a:pt x="4312" y="2592"/>
                    <a:pt x="4913" y="2157"/>
                  </a:cubicBezTo>
                  <a:cubicBezTo>
                    <a:pt x="5535" y="1721"/>
                    <a:pt x="6219" y="1390"/>
                    <a:pt x="6903" y="1120"/>
                  </a:cubicBezTo>
                  <a:cubicBezTo>
                    <a:pt x="7256" y="954"/>
                    <a:pt x="7608" y="872"/>
                    <a:pt x="7940" y="768"/>
                  </a:cubicBezTo>
                  <a:cubicBezTo>
                    <a:pt x="8375" y="685"/>
                    <a:pt x="8728" y="602"/>
                    <a:pt x="9059" y="602"/>
                  </a:cubicBezTo>
                  <a:cubicBezTo>
                    <a:pt x="9163" y="436"/>
                    <a:pt x="9329" y="250"/>
                    <a:pt x="9412" y="167"/>
                  </a:cubicBezTo>
                  <a:cubicBezTo>
                    <a:pt x="9577" y="84"/>
                    <a:pt x="9681" y="84"/>
                    <a:pt x="9764" y="84"/>
                  </a:cubicBezTo>
                  <a:lnTo>
                    <a:pt x="9847" y="84"/>
                  </a:lnTo>
                  <a:lnTo>
                    <a:pt x="9847"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3"/>
            <p:cNvSpPr/>
            <p:nvPr/>
          </p:nvSpPr>
          <p:spPr>
            <a:xfrm>
              <a:off x="5030925" y="3185350"/>
              <a:ext cx="60650" cy="49800"/>
            </a:xfrm>
            <a:custGeom>
              <a:avLst/>
              <a:gdLst/>
              <a:ahLst/>
              <a:cxnLst/>
              <a:rect l="l" t="t" r="r" b="b"/>
              <a:pathLst>
                <a:path w="2426" h="1992" extrusionOk="0">
                  <a:moveTo>
                    <a:pt x="562" y="0"/>
                  </a:moveTo>
                  <a:cubicBezTo>
                    <a:pt x="340" y="0"/>
                    <a:pt x="151" y="75"/>
                    <a:pt x="0" y="188"/>
                  </a:cubicBezTo>
                  <a:cubicBezTo>
                    <a:pt x="249" y="188"/>
                    <a:pt x="518" y="188"/>
                    <a:pt x="767" y="271"/>
                  </a:cubicBezTo>
                  <a:cubicBezTo>
                    <a:pt x="1036" y="271"/>
                    <a:pt x="1285" y="437"/>
                    <a:pt x="1555" y="624"/>
                  </a:cubicBezTo>
                  <a:cubicBezTo>
                    <a:pt x="1721" y="790"/>
                    <a:pt x="1907" y="1038"/>
                    <a:pt x="2073" y="1308"/>
                  </a:cubicBezTo>
                  <a:cubicBezTo>
                    <a:pt x="2156" y="1474"/>
                    <a:pt x="2239" y="1743"/>
                    <a:pt x="2322" y="1992"/>
                  </a:cubicBezTo>
                  <a:cubicBezTo>
                    <a:pt x="2322" y="1826"/>
                    <a:pt x="2322" y="1660"/>
                    <a:pt x="2425" y="1474"/>
                  </a:cubicBezTo>
                  <a:cubicBezTo>
                    <a:pt x="2425" y="1474"/>
                    <a:pt x="1990" y="437"/>
                    <a:pt x="1036" y="106"/>
                  </a:cubicBezTo>
                  <a:cubicBezTo>
                    <a:pt x="865" y="32"/>
                    <a:pt x="706" y="0"/>
                    <a:pt x="56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3"/>
            <p:cNvSpPr/>
            <p:nvPr/>
          </p:nvSpPr>
          <p:spPr>
            <a:xfrm>
              <a:off x="5091550" y="3220250"/>
              <a:ext cx="68950" cy="62575"/>
            </a:xfrm>
            <a:custGeom>
              <a:avLst/>
              <a:gdLst/>
              <a:ahLst/>
              <a:cxnLst/>
              <a:rect l="l" t="t" r="r" b="b"/>
              <a:pathLst>
                <a:path w="2758" h="2503" extrusionOk="0">
                  <a:moveTo>
                    <a:pt x="518" y="1"/>
                  </a:moveTo>
                  <a:cubicBezTo>
                    <a:pt x="348" y="1"/>
                    <a:pt x="175" y="26"/>
                    <a:pt x="0" y="78"/>
                  </a:cubicBezTo>
                  <a:lnTo>
                    <a:pt x="0" y="513"/>
                  </a:lnTo>
                  <a:cubicBezTo>
                    <a:pt x="83" y="430"/>
                    <a:pt x="166" y="347"/>
                    <a:pt x="332" y="347"/>
                  </a:cubicBezTo>
                  <a:lnTo>
                    <a:pt x="850" y="347"/>
                  </a:lnTo>
                  <a:cubicBezTo>
                    <a:pt x="1203" y="430"/>
                    <a:pt x="1451" y="596"/>
                    <a:pt x="1721" y="865"/>
                  </a:cubicBezTo>
                  <a:cubicBezTo>
                    <a:pt x="1887" y="1031"/>
                    <a:pt x="2073" y="1384"/>
                    <a:pt x="2156" y="1632"/>
                  </a:cubicBezTo>
                  <a:cubicBezTo>
                    <a:pt x="2322" y="1902"/>
                    <a:pt x="2405" y="2151"/>
                    <a:pt x="2405" y="2503"/>
                  </a:cubicBezTo>
                  <a:cubicBezTo>
                    <a:pt x="2488" y="2337"/>
                    <a:pt x="2488" y="2151"/>
                    <a:pt x="2591" y="1985"/>
                  </a:cubicBezTo>
                  <a:cubicBezTo>
                    <a:pt x="2591" y="1985"/>
                    <a:pt x="2674" y="1985"/>
                    <a:pt x="2757" y="1902"/>
                  </a:cubicBezTo>
                  <a:cubicBezTo>
                    <a:pt x="2250" y="730"/>
                    <a:pt x="1433" y="1"/>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3"/>
          <p:cNvGrpSpPr/>
          <p:nvPr/>
        </p:nvGrpSpPr>
        <p:grpSpPr>
          <a:xfrm rot="1142757">
            <a:off x="556038" y="3261657"/>
            <a:ext cx="1281488" cy="1194434"/>
            <a:chOff x="6032650" y="4188100"/>
            <a:chExt cx="708425" cy="660300"/>
          </a:xfrm>
        </p:grpSpPr>
        <p:sp>
          <p:nvSpPr>
            <p:cNvPr id="1432" name="Google Shape;1432;p53"/>
            <p:cNvSpPr/>
            <p:nvPr/>
          </p:nvSpPr>
          <p:spPr>
            <a:xfrm>
              <a:off x="6032650" y="4188100"/>
              <a:ext cx="708425" cy="660300"/>
            </a:xfrm>
            <a:custGeom>
              <a:avLst/>
              <a:gdLst/>
              <a:ahLst/>
              <a:cxnLst/>
              <a:rect l="l" t="t" r="r" b="b"/>
              <a:pathLst>
                <a:path w="28337" h="26412" extrusionOk="0">
                  <a:moveTo>
                    <a:pt x="7172" y="21312"/>
                  </a:moveTo>
                  <a:cubicBezTo>
                    <a:pt x="7525" y="21312"/>
                    <a:pt x="7857" y="21395"/>
                    <a:pt x="8209" y="21395"/>
                  </a:cubicBezTo>
                  <a:lnTo>
                    <a:pt x="8375" y="21561"/>
                  </a:lnTo>
                  <a:cubicBezTo>
                    <a:pt x="8126" y="21561"/>
                    <a:pt x="7774" y="21664"/>
                    <a:pt x="7255" y="21664"/>
                  </a:cubicBezTo>
                  <a:lnTo>
                    <a:pt x="6571" y="21664"/>
                  </a:lnTo>
                  <a:cubicBezTo>
                    <a:pt x="6820" y="21561"/>
                    <a:pt x="7007" y="21478"/>
                    <a:pt x="7172" y="21312"/>
                  </a:cubicBezTo>
                  <a:close/>
                  <a:moveTo>
                    <a:pt x="16853" y="20276"/>
                  </a:moveTo>
                  <a:lnTo>
                    <a:pt x="16853" y="21229"/>
                  </a:lnTo>
                  <a:lnTo>
                    <a:pt x="17806" y="21229"/>
                  </a:lnTo>
                  <a:cubicBezTo>
                    <a:pt x="17889" y="21312"/>
                    <a:pt x="18055" y="21478"/>
                    <a:pt x="18221" y="21478"/>
                  </a:cubicBezTo>
                  <a:cubicBezTo>
                    <a:pt x="18221" y="21561"/>
                    <a:pt x="18138" y="21561"/>
                    <a:pt x="18138" y="21664"/>
                  </a:cubicBezTo>
                  <a:cubicBezTo>
                    <a:pt x="18055" y="21747"/>
                    <a:pt x="17889" y="21830"/>
                    <a:pt x="16501" y="21830"/>
                  </a:cubicBezTo>
                  <a:lnTo>
                    <a:pt x="14262" y="21830"/>
                  </a:lnTo>
                  <a:cubicBezTo>
                    <a:pt x="13391" y="21830"/>
                    <a:pt x="13039" y="21747"/>
                    <a:pt x="12956" y="21747"/>
                  </a:cubicBezTo>
                  <a:cubicBezTo>
                    <a:pt x="13142" y="21664"/>
                    <a:pt x="13308" y="21478"/>
                    <a:pt x="13474" y="21312"/>
                  </a:cubicBezTo>
                  <a:cubicBezTo>
                    <a:pt x="14262" y="21229"/>
                    <a:pt x="14863" y="20960"/>
                    <a:pt x="15547" y="20711"/>
                  </a:cubicBezTo>
                  <a:lnTo>
                    <a:pt x="15899" y="20628"/>
                  </a:lnTo>
                  <a:cubicBezTo>
                    <a:pt x="16148" y="20524"/>
                    <a:pt x="16501" y="20441"/>
                    <a:pt x="16853" y="20276"/>
                  </a:cubicBezTo>
                  <a:close/>
                  <a:moveTo>
                    <a:pt x="17150" y="0"/>
                  </a:moveTo>
                  <a:cubicBezTo>
                    <a:pt x="16487" y="0"/>
                    <a:pt x="15884" y="158"/>
                    <a:pt x="15381" y="417"/>
                  </a:cubicBezTo>
                  <a:cubicBezTo>
                    <a:pt x="15112" y="583"/>
                    <a:pt x="14863" y="749"/>
                    <a:pt x="14697" y="935"/>
                  </a:cubicBezTo>
                  <a:lnTo>
                    <a:pt x="14179" y="1619"/>
                  </a:lnTo>
                  <a:lnTo>
                    <a:pt x="14075" y="1868"/>
                  </a:lnTo>
                  <a:cubicBezTo>
                    <a:pt x="13992" y="2055"/>
                    <a:pt x="13992" y="2303"/>
                    <a:pt x="13992" y="2490"/>
                  </a:cubicBezTo>
                  <a:lnTo>
                    <a:pt x="13992" y="3091"/>
                  </a:lnTo>
                  <a:lnTo>
                    <a:pt x="13992" y="3174"/>
                  </a:lnTo>
                  <a:cubicBezTo>
                    <a:pt x="13992" y="3941"/>
                    <a:pt x="13992" y="4895"/>
                    <a:pt x="13474" y="6014"/>
                  </a:cubicBezTo>
                  <a:cubicBezTo>
                    <a:pt x="13225" y="6366"/>
                    <a:pt x="13039" y="6719"/>
                    <a:pt x="12873" y="7154"/>
                  </a:cubicBezTo>
                  <a:cubicBezTo>
                    <a:pt x="12438" y="7320"/>
                    <a:pt x="12189" y="7672"/>
                    <a:pt x="12106" y="8087"/>
                  </a:cubicBezTo>
                  <a:cubicBezTo>
                    <a:pt x="11836" y="8273"/>
                    <a:pt x="11671" y="8522"/>
                    <a:pt x="11588" y="8792"/>
                  </a:cubicBezTo>
                  <a:cubicBezTo>
                    <a:pt x="11401" y="8958"/>
                    <a:pt x="11318" y="9123"/>
                    <a:pt x="11152" y="9310"/>
                  </a:cubicBezTo>
                  <a:cubicBezTo>
                    <a:pt x="11070" y="9476"/>
                    <a:pt x="11070" y="9642"/>
                    <a:pt x="10966" y="9745"/>
                  </a:cubicBezTo>
                  <a:cubicBezTo>
                    <a:pt x="10800" y="9911"/>
                    <a:pt x="10634" y="10077"/>
                    <a:pt x="10448" y="10263"/>
                  </a:cubicBezTo>
                  <a:cubicBezTo>
                    <a:pt x="10365" y="10346"/>
                    <a:pt x="10282" y="10512"/>
                    <a:pt x="10199" y="10678"/>
                  </a:cubicBezTo>
                  <a:cubicBezTo>
                    <a:pt x="10116" y="10782"/>
                    <a:pt x="9929" y="10865"/>
                    <a:pt x="9846" y="10865"/>
                  </a:cubicBezTo>
                  <a:cubicBezTo>
                    <a:pt x="9681" y="11030"/>
                    <a:pt x="9515" y="11196"/>
                    <a:pt x="9411" y="11466"/>
                  </a:cubicBezTo>
                  <a:lnTo>
                    <a:pt x="9328" y="11466"/>
                  </a:lnTo>
                  <a:lnTo>
                    <a:pt x="9328" y="11549"/>
                  </a:lnTo>
                  <a:cubicBezTo>
                    <a:pt x="9080" y="11632"/>
                    <a:pt x="8810" y="11714"/>
                    <a:pt x="8644" y="11901"/>
                  </a:cubicBezTo>
                  <a:cubicBezTo>
                    <a:pt x="8561" y="11984"/>
                    <a:pt x="8478" y="12150"/>
                    <a:pt x="8375" y="12233"/>
                  </a:cubicBezTo>
                  <a:lnTo>
                    <a:pt x="8375" y="12336"/>
                  </a:lnTo>
                  <a:cubicBezTo>
                    <a:pt x="8043" y="12336"/>
                    <a:pt x="7691" y="12419"/>
                    <a:pt x="7525" y="12585"/>
                  </a:cubicBezTo>
                  <a:cubicBezTo>
                    <a:pt x="7442" y="12668"/>
                    <a:pt x="7338" y="12668"/>
                    <a:pt x="7255" y="12751"/>
                  </a:cubicBezTo>
                  <a:lnTo>
                    <a:pt x="7090" y="13020"/>
                  </a:lnTo>
                  <a:cubicBezTo>
                    <a:pt x="6924" y="13103"/>
                    <a:pt x="6737" y="13186"/>
                    <a:pt x="6571" y="13269"/>
                  </a:cubicBezTo>
                  <a:lnTo>
                    <a:pt x="3980" y="14492"/>
                  </a:lnTo>
                  <a:lnTo>
                    <a:pt x="4063" y="14492"/>
                  </a:lnTo>
                  <a:cubicBezTo>
                    <a:pt x="2508" y="15529"/>
                    <a:pt x="1824" y="16814"/>
                    <a:pt x="1824" y="18369"/>
                  </a:cubicBezTo>
                  <a:cubicBezTo>
                    <a:pt x="1638" y="18721"/>
                    <a:pt x="1472" y="19156"/>
                    <a:pt x="1555" y="19488"/>
                  </a:cubicBezTo>
                  <a:cubicBezTo>
                    <a:pt x="1555" y="19674"/>
                    <a:pt x="1555" y="19757"/>
                    <a:pt x="1638" y="19923"/>
                  </a:cubicBezTo>
                  <a:lnTo>
                    <a:pt x="1638" y="20110"/>
                  </a:lnTo>
                  <a:lnTo>
                    <a:pt x="1638" y="20193"/>
                  </a:lnTo>
                  <a:cubicBezTo>
                    <a:pt x="1306" y="20524"/>
                    <a:pt x="1037" y="20960"/>
                    <a:pt x="871" y="21312"/>
                  </a:cubicBezTo>
                  <a:lnTo>
                    <a:pt x="83" y="22348"/>
                  </a:lnTo>
                  <a:lnTo>
                    <a:pt x="0" y="23033"/>
                  </a:lnTo>
                  <a:lnTo>
                    <a:pt x="83" y="23737"/>
                  </a:lnTo>
                  <a:lnTo>
                    <a:pt x="1037" y="24940"/>
                  </a:lnTo>
                  <a:cubicBezTo>
                    <a:pt x="1990" y="25707"/>
                    <a:pt x="4146" y="26225"/>
                    <a:pt x="7691" y="26411"/>
                  </a:cubicBezTo>
                  <a:lnTo>
                    <a:pt x="11401" y="26411"/>
                  </a:lnTo>
                  <a:cubicBezTo>
                    <a:pt x="16936" y="26411"/>
                    <a:pt x="24357" y="26142"/>
                    <a:pt x="25393" y="26059"/>
                  </a:cubicBezTo>
                  <a:cubicBezTo>
                    <a:pt x="27901" y="25893"/>
                    <a:pt x="28254" y="24857"/>
                    <a:pt x="28254" y="24152"/>
                  </a:cubicBezTo>
                  <a:cubicBezTo>
                    <a:pt x="28337" y="22431"/>
                    <a:pt x="25994" y="22183"/>
                    <a:pt x="25227" y="22079"/>
                  </a:cubicBezTo>
                  <a:lnTo>
                    <a:pt x="24357" y="22079"/>
                  </a:lnTo>
                  <a:cubicBezTo>
                    <a:pt x="24025" y="21996"/>
                    <a:pt x="22802" y="21913"/>
                    <a:pt x="22553" y="21747"/>
                  </a:cubicBezTo>
                  <a:lnTo>
                    <a:pt x="22553" y="21478"/>
                  </a:lnTo>
                  <a:cubicBezTo>
                    <a:pt x="22636" y="21395"/>
                    <a:pt x="22802" y="21312"/>
                    <a:pt x="22885" y="21229"/>
                  </a:cubicBezTo>
                  <a:lnTo>
                    <a:pt x="23590" y="21229"/>
                  </a:lnTo>
                  <a:lnTo>
                    <a:pt x="24025" y="20524"/>
                  </a:lnTo>
                  <a:cubicBezTo>
                    <a:pt x="24440" y="19674"/>
                    <a:pt x="24792" y="18286"/>
                    <a:pt x="24875" y="17519"/>
                  </a:cubicBezTo>
                  <a:cubicBezTo>
                    <a:pt x="26181" y="15093"/>
                    <a:pt x="24958" y="11466"/>
                    <a:pt x="24626" y="10678"/>
                  </a:cubicBezTo>
                  <a:cubicBezTo>
                    <a:pt x="24626" y="10678"/>
                    <a:pt x="24543" y="10595"/>
                    <a:pt x="24543" y="10512"/>
                  </a:cubicBezTo>
                  <a:cubicBezTo>
                    <a:pt x="24357" y="9911"/>
                    <a:pt x="24274" y="8958"/>
                    <a:pt x="24357" y="7921"/>
                  </a:cubicBezTo>
                  <a:lnTo>
                    <a:pt x="24440" y="7486"/>
                  </a:lnTo>
                  <a:lnTo>
                    <a:pt x="24440" y="7320"/>
                  </a:lnTo>
                  <a:cubicBezTo>
                    <a:pt x="24543" y="7154"/>
                    <a:pt x="24543" y="6885"/>
                    <a:pt x="24543" y="6636"/>
                  </a:cubicBezTo>
                  <a:cubicBezTo>
                    <a:pt x="24626" y="6283"/>
                    <a:pt x="24543" y="5848"/>
                    <a:pt x="24357" y="5413"/>
                  </a:cubicBezTo>
                  <a:cubicBezTo>
                    <a:pt x="24191" y="4812"/>
                    <a:pt x="23839" y="4293"/>
                    <a:pt x="23320" y="3692"/>
                  </a:cubicBezTo>
                  <a:cubicBezTo>
                    <a:pt x="22636" y="2905"/>
                    <a:pt x="21849" y="2221"/>
                    <a:pt x="20999" y="1619"/>
                  </a:cubicBezTo>
                  <a:lnTo>
                    <a:pt x="20812" y="1537"/>
                  </a:lnTo>
                  <a:cubicBezTo>
                    <a:pt x="20480" y="1267"/>
                    <a:pt x="20128" y="1018"/>
                    <a:pt x="19610" y="749"/>
                  </a:cubicBezTo>
                  <a:cubicBezTo>
                    <a:pt x="19092" y="500"/>
                    <a:pt x="18573" y="231"/>
                    <a:pt x="17889" y="65"/>
                  </a:cubicBezTo>
                  <a:cubicBezTo>
                    <a:pt x="17636" y="21"/>
                    <a:pt x="17389" y="0"/>
                    <a:pt x="17150"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6591800" y="4353975"/>
              <a:ext cx="21800" cy="107825"/>
            </a:xfrm>
            <a:custGeom>
              <a:avLst/>
              <a:gdLst/>
              <a:ahLst/>
              <a:cxnLst/>
              <a:rect l="l" t="t" r="r" b="b"/>
              <a:pathLst>
                <a:path w="872" h="4313" extrusionOk="0">
                  <a:moveTo>
                    <a:pt x="187" y="1"/>
                  </a:moveTo>
                  <a:cubicBezTo>
                    <a:pt x="1" y="685"/>
                    <a:pt x="1" y="1369"/>
                    <a:pt x="1" y="2157"/>
                  </a:cubicBezTo>
                  <a:cubicBezTo>
                    <a:pt x="1" y="2841"/>
                    <a:pt x="1" y="3628"/>
                    <a:pt x="270" y="4313"/>
                  </a:cubicBezTo>
                  <a:lnTo>
                    <a:pt x="871" y="4313"/>
                  </a:lnTo>
                  <a:cubicBezTo>
                    <a:pt x="519" y="3359"/>
                    <a:pt x="519" y="1887"/>
                    <a:pt x="623" y="685"/>
                  </a:cubicBezTo>
                  <a:cubicBezTo>
                    <a:pt x="436" y="415"/>
                    <a:pt x="353" y="167"/>
                    <a:pt x="18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6102075" y="4252400"/>
              <a:ext cx="520325" cy="451400"/>
            </a:xfrm>
            <a:custGeom>
              <a:avLst/>
              <a:gdLst/>
              <a:ahLst/>
              <a:cxnLst/>
              <a:rect l="l" t="t" r="r" b="b"/>
              <a:pathLst>
                <a:path w="20813" h="18056" extrusionOk="0">
                  <a:moveTo>
                    <a:pt x="14408" y="1"/>
                  </a:moveTo>
                  <a:cubicBezTo>
                    <a:pt x="14408" y="1473"/>
                    <a:pt x="14242" y="2924"/>
                    <a:pt x="13806" y="4396"/>
                  </a:cubicBezTo>
                  <a:cubicBezTo>
                    <a:pt x="13371" y="5867"/>
                    <a:pt x="12687" y="7256"/>
                    <a:pt x="11651" y="8458"/>
                  </a:cubicBezTo>
                  <a:cubicBezTo>
                    <a:pt x="11132" y="8977"/>
                    <a:pt x="10614" y="9495"/>
                    <a:pt x="10013" y="10013"/>
                  </a:cubicBezTo>
                  <a:cubicBezTo>
                    <a:pt x="9412" y="10531"/>
                    <a:pt x="8811" y="10967"/>
                    <a:pt x="8189" y="11402"/>
                  </a:cubicBezTo>
                  <a:cubicBezTo>
                    <a:pt x="7505" y="11837"/>
                    <a:pt x="6821" y="12169"/>
                    <a:pt x="6116" y="12438"/>
                  </a:cubicBezTo>
                  <a:cubicBezTo>
                    <a:pt x="5701" y="12521"/>
                    <a:pt x="5349" y="12604"/>
                    <a:pt x="4914" y="12604"/>
                  </a:cubicBezTo>
                  <a:cubicBezTo>
                    <a:pt x="4561" y="12604"/>
                    <a:pt x="4147" y="12438"/>
                    <a:pt x="3877" y="12169"/>
                  </a:cubicBezTo>
                  <a:cubicBezTo>
                    <a:pt x="1721" y="13205"/>
                    <a:pt x="84" y="14076"/>
                    <a:pt x="519" y="16398"/>
                  </a:cubicBezTo>
                  <a:lnTo>
                    <a:pt x="519" y="16315"/>
                  </a:lnTo>
                  <a:lnTo>
                    <a:pt x="5701" y="16315"/>
                  </a:lnTo>
                  <a:cubicBezTo>
                    <a:pt x="6169" y="16315"/>
                    <a:pt x="6644" y="16322"/>
                    <a:pt x="7120" y="16322"/>
                  </a:cubicBezTo>
                  <a:cubicBezTo>
                    <a:pt x="8309" y="16322"/>
                    <a:pt x="9504" y="16279"/>
                    <a:pt x="10614" y="15983"/>
                  </a:cubicBezTo>
                  <a:cubicBezTo>
                    <a:pt x="11485" y="15714"/>
                    <a:pt x="12252" y="15465"/>
                    <a:pt x="13122" y="15195"/>
                  </a:cubicBezTo>
                  <a:cubicBezTo>
                    <a:pt x="13205" y="15195"/>
                    <a:pt x="13371" y="15112"/>
                    <a:pt x="13558" y="15112"/>
                  </a:cubicBezTo>
                  <a:cubicBezTo>
                    <a:pt x="13558" y="14760"/>
                    <a:pt x="13641" y="14511"/>
                    <a:pt x="13641" y="14159"/>
                  </a:cubicBezTo>
                  <a:cubicBezTo>
                    <a:pt x="13724" y="13724"/>
                    <a:pt x="13889" y="13288"/>
                    <a:pt x="14076" y="12874"/>
                  </a:cubicBezTo>
                  <a:cubicBezTo>
                    <a:pt x="14408" y="12003"/>
                    <a:pt x="14926" y="11215"/>
                    <a:pt x="15548" y="10531"/>
                  </a:cubicBezTo>
                  <a:cubicBezTo>
                    <a:pt x="16232" y="9930"/>
                    <a:pt x="16916" y="9329"/>
                    <a:pt x="17786" y="8977"/>
                  </a:cubicBezTo>
                  <a:cubicBezTo>
                    <a:pt x="18222" y="8728"/>
                    <a:pt x="18657" y="8624"/>
                    <a:pt x="19072" y="8458"/>
                  </a:cubicBezTo>
                  <a:cubicBezTo>
                    <a:pt x="19341" y="8458"/>
                    <a:pt x="19590" y="8376"/>
                    <a:pt x="19859" y="8376"/>
                  </a:cubicBezTo>
                  <a:cubicBezTo>
                    <a:pt x="19776" y="8210"/>
                    <a:pt x="19693" y="8023"/>
                    <a:pt x="19693" y="7940"/>
                  </a:cubicBezTo>
                  <a:cubicBezTo>
                    <a:pt x="19590" y="7691"/>
                    <a:pt x="19507" y="7505"/>
                    <a:pt x="19507" y="7339"/>
                  </a:cubicBezTo>
                  <a:cubicBezTo>
                    <a:pt x="19424" y="6987"/>
                    <a:pt x="19424" y="6551"/>
                    <a:pt x="19424" y="6220"/>
                  </a:cubicBezTo>
                  <a:cubicBezTo>
                    <a:pt x="19424" y="5784"/>
                    <a:pt x="19424" y="5432"/>
                    <a:pt x="19507" y="4997"/>
                  </a:cubicBezTo>
                  <a:cubicBezTo>
                    <a:pt x="19507" y="4831"/>
                    <a:pt x="19590" y="4665"/>
                    <a:pt x="19590" y="4478"/>
                  </a:cubicBezTo>
                  <a:cubicBezTo>
                    <a:pt x="19693" y="4313"/>
                    <a:pt x="19693" y="4147"/>
                    <a:pt x="19776" y="3960"/>
                  </a:cubicBezTo>
                  <a:cubicBezTo>
                    <a:pt x="19693" y="3960"/>
                    <a:pt x="19590" y="3877"/>
                    <a:pt x="19507" y="3794"/>
                  </a:cubicBezTo>
                  <a:cubicBezTo>
                    <a:pt x="19258" y="3442"/>
                    <a:pt x="18989" y="3193"/>
                    <a:pt x="18740" y="2924"/>
                  </a:cubicBezTo>
                  <a:cubicBezTo>
                    <a:pt x="18139" y="2406"/>
                    <a:pt x="17434" y="1887"/>
                    <a:pt x="16833" y="1473"/>
                  </a:cubicBezTo>
                  <a:cubicBezTo>
                    <a:pt x="16480" y="1203"/>
                    <a:pt x="16149" y="955"/>
                    <a:pt x="15879" y="685"/>
                  </a:cubicBezTo>
                  <a:cubicBezTo>
                    <a:pt x="15548" y="436"/>
                    <a:pt x="15195" y="250"/>
                    <a:pt x="14843" y="84"/>
                  </a:cubicBezTo>
                  <a:cubicBezTo>
                    <a:pt x="14677" y="84"/>
                    <a:pt x="14594" y="1"/>
                    <a:pt x="14408" y="1"/>
                  </a:cubicBezTo>
                  <a:close/>
                  <a:moveTo>
                    <a:pt x="18222" y="14511"/>
                  </a:moveTo>
                  <a:cubicBezTo>
                    <a:pt x="17786" y="14594"/>
                    <a:pt x="17351" y="14594"/>
                    <a:pt x="16916" y="14594"/>
                  </a:cubicBezTo>
                  <a:cubicBezTo>
                    <a:pt x="16480" y="14677"/>
                    <a:pt x="16066" y="14760"/>
                    <a:pt x="15713" y="14947"/>
                  </a:cubicBezTo>
                  <a:cubicBezTo>
                    <a:pt x="14076" y="15361"/>
                    <a:pt x="12438" y="15983"/>
                    <a:pt x="10780" y="16398"/>
                  </a:cubicBezTo>
                  <a:cubicBezTo>
                    <a:pt x="9930" y="16667"/>
                    <a:pt x="9059" y="16750"/>
                    <a:pt x="8189" y="16750"/>
                  </a:cubicBezTo>
                  <a:lnTo>
                    <a:pt x="5598" y="16750"/>
                  </a:lnTo>
                  <a:cubicBezTo>
                    <a:pt x="3960" y="16667"/>
                    <a:pt x="2240" y="16584"/>
                    <a:pt x="519" y="16398"/>
                  </a:cubicBezTo>
                  <a:cubicBezTo>
                    <a:pt x="1" y="16584"/>
                    <a:pt x="167" y="17020"/>
                    <a:pt x="250" y="17102"/>
                  </a:cubicBezTo>
                  <a:lnTo>
                    <a:pt x="415" y="17102"/>
                  </a:lnTo>
                  <a:cubicBezTo>
                    <a:pt x="333" y="17102"/>
                    <a:pt x="250" y="17185"/>
                    <a:pt x="250" y="17268"/>
                  </a:cubicBezTo>
                  <a:lnTo>
                    <a:pt x="250" y="17351"/>
                  </a:lnTo>
                  <a:lnTo>
                    <a:pt x="250" y="17434"/>
                  </a:lnTo>
                  <a:cubicBezTo>
                    <a:pt x="333" y="17538"/>
                    <a:pt x="333" y="17538"/>
                    <a:pt x="415" y="17538"/>
                  </a:cubicBezTo>
                  <a:lnTo>
                    <a:pt x="685" y="17538"/>
                  </a:lnTo>
                  <a:cubicBezTo>
                    <a:pt x="1120" y="17538"/>
                    <a:pt x="1452" y="17621"/>
                    <a:pt x="1887" y="17621"/>
                  </a:cubicBezTo>
                  <a:cubicBezTo>
                    <a:pt x="2240" y="17621"/>
                    <a:pt x="2675" y="17704"/>
                    <a:pt x="3007" y="17704"/>
                  </a:cubicBezTo>
                  <a:lnTo>
                    <a:pt x="3359" y="17787"/>
                  </a:lnTo>
                  <a:cubicBezTo>
                    <a:pt x="3359" y="17787"/>
                    <a:pt x="3442" y="17787"/>
                    <a:pt x="3525" y="17704"/>
                  </a:cubicBezTo>
                  <a:lnTo>
                    <a:pt x="3525" y="17538"/>
                  </a:lnTo>
                  <a:cubicBezTo>
                    <a:pt x="3525" y="17434"/>
                    <a:pt x="3442" y="17351"/>
                    <a:pt x="3359" y="17351"/>
                  </a:cubicBezTo>
                  <a:cubicBezTo>
                    <a:pt x="4395" y="17351"/>
                    <a:pt x="5598" y="17434"/>
                    <a:pt x="6634" y="17538"/>
                  </a:cubicBezTo>
                  <a:cubicBezTo>
                    <a:pt x="6551" y="17538"/>
                    <a:pt x="6468" y="17621"/>
                    <a:pt x="6468" y="17704"/>
                  </a:cubicBezTo>
                  <a:cubicBezTo>
                    <a:pt x="6385" y="17787"/>
                    <a:pt x="6385" y="17869"/>
                    <a:pt x="6468" y="17869"/>
                  </a:cubicBezTo>
                  <a:cubicBezTo>
                    <a:pt x="6468" y="17952"/>
                    <a:pt x="6551" y="17952"/>
                    <a:pt x="6551" y="17952"/>
                  </a:cubicBezTo>
                  <a:lnTo>
                    <a:pt x="9142" y="17952"/>
                  </a:lnTo>
                  <a:lnTo>
                    <a:pt x="9412" y="18056"/>
                  </a:lnTo>
                  <a:cubicBezTo>
                    <a:pt x="9495" y="18056"/>
                    <a:pt x="9578" y="17952"/>
                    <a:pt x="9578" y="17952"/>
                  </a:cubicBezTo>
                  <a:cubicBezTo>
                    <a:pt x="9661" y="17869"/>
                    <a:pt x="9661" y="17787"/>
                    <a:pt x="9578" y="17704"/>
                  </a:cubicBezTo>
                  <a:cubicBezTo>
                    <a:pt x="9578" y="17621"/>
                    <a:pt x="9495" y="17621"/>
                    <a:pt x="9412" y="17538"/>
                  </a:cubicBezTo>
                  <a:cubicBezTo>
                    <a:pt x="10697" y="17434"/>
                    <a:pt x="11568" y="17185"/>
                    <a:pt x="12687" y="16750"/>
                  </a:cubicBezTo>
                  <a:cubicBezTo>
                    <a:pt x="13993" y="16315"/>
                    <a:pt x="15444" y="15879"/>
                    <a:pt x="15444" y="15879"/>
                  </a:cubicBezTo>
                  <a:lnTo>
                    <a:pt x="15444" y="17268"/>
                  </a:lnTo>
                  <a:lnTo>
                    <a:pt x="16149" y="17268"/>
                  </a:lnTo>
                  <a:cubicBezTo>
                    <a:pt x="16066" y="17351"/>
                    <a:pt x="15962" y="17351"/>
                    <a:pt x="15879" y="17434"/>
                  </a:cubicBezTo>
                  <a:cubicBezTo>
                    <a:pt x="15879" y="17538"/>
                    <a:pt x="15879" y="17621"/>
                    <a:pt x="15962" y="17621"/>
                  </a:cubicBezTo>
                  <a:cubicBezTo>
                    <a:pt x="15962" y="17704"/>
                    <a:pt x="16066" y="17704"/>
                    <a:pt x="16149" y="17704"/>
                  </a:cubicBezTo>
                  <a:lnTo>
                    <a:pt x="18989" y="17704"/>
                  </a:lnTo>
                  <a:cubicBezTo>
                    <a:pt x="19072" y="17704"/>
                    <a:pt x="19072" y="17704"/>
                    <a:pt x="19175" y="17621"/>
                  </a:cubicBezTo>
                  <a:lnTo>
                    <a:pt x="19175" y="17434"/>
                  </a:lnTo>
                  <a:cubicBezTo>
                    <a:pt x="19175" y="17351"/>
                    <a:pt x="19072" y="17351"/>
                    <a:pt x="18989" y="17268"/>
                  </a:cubicBezTo>
                  <a:lnTo>
                    <a:pt x="20025" y="17268"/>
                  </a:lnTo>
                  <a:cubicBezTo>
                    <a:pt x="20460" y="16501"/>
                    <a:pt x="20730" y="14760"/>
                    <a:pt x="20813" y="14594"/>
                  </a:cubicBezTo>
                  <a:cubicBezTo>
                    <a:pt x="19942" y="14511"/>
                    <a:pt x="19072" y="14511"/>
                    <a:pt x="18222" y="1451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6443075" y="4461775"/>
              <a:ext cx="205250" cy="166375"/>
            </a:xfrm>
            <a:custGeom>
              <a:avLst/>
              <a:gdLst/>
              <a:ahLst/>
              <a:cxnLst/>
              <a:rect l="l" t="t" r="r" b="b"/>
              <a:pathLst>
                <a:path w="8210" h="6655" extrusionOk="0">
                  <a:moveTo>
                    <a:pt x="6820" y="1"/>
                  </a:moveTo>
                  <a:cubicBezTo>
                    <a:pt x="5867" y="83"/>
                    <a:pt x="5017" y="353"/>
                    <a:pt x="4229" y="767"/>
                  </a:cubicBezTo>
                  <a:cubicBezTo>
                    <a:pt x="3462" y="1120"/>
                    <a:pt x="2758" y="1721"/>
                    <a:pt x="2073" y="2322"/>
                  </a:cubicBezTo>
                  <a:cubicBezTo>
                    <a:pt x="954" y="3545"/>
                    <a:pt x="166" y="5100"/>
                    <a:pt x="1" y="6655"/>
                  </a:cubicBezTo>
                  <a:cubicBezTo>
                    <a:pt x="602" y="6468"/>
                    <a:pt x="1286" y="6302"/>
                    <a:pt x="1908" y="6136"/>
                  </a:cubicBezTo>
                  <a:cubicBezTo>
                    <a:pt x="2322" y="6053"/>
                    <a:pt x="2758" y="5950"/>
                    <a:pt x="3276" y="5867"/>
                  </a:cubicBezTo>
                  <a:lnTo>
                    <a:pt x="4582" y="5867"/>
                  </a:lnTo>
                  <a:cubicBezTo>
                    <a:pt x="5017" y="5950"/>
                    <a:pt x="5432" y="5950"/>
                    <a:pt x="5867" y="5950"/>
                  </a:cubicBezTo>
                  <a:cubicBezTo>
                    <a:pt x="6302" y="6053"/>
                    <a:pt x="6738" y="6053"/>
                    <a:pt x="7173" y="6136"/>
                  </a:cubicBezTo>
                  <a:cubicBezTo>
                    <a:pt x="8209" y="4499"/>
                    <a:pt x="7422" y="1286"/>
                    <a:pt x="6903" y="353"/>
                  </a:cubicBezTo>
                  <a:cubicBezTo>
                    <a:pt x="6903" y="249"/>
                    <a:pt x="6820" y="166"/>
                    <a:pt x="682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3"/>
            <p:cNvSpPr/>
            <p:nvPr/>
          </p:nvSpPr>
          <p:spPr>
            <a:xfrm>
              <a:off x="6199000" y="4250350"/>
              <a:ext cx="261200" cy="315100"/>
            </a:xfrm>
            <a:custGeom>
              <a:avLst/>
              <a:gdLst/>
              <a:ahLst/>
              <a:cxnLst/>
              <a:rect l="l" t="t" r="r" b="b"/>
              <a:pathLst>
                <a:path w="10448" h="12604" extrusionOk="0">
                  <a:moveTo>
                    <a:pt x="10012" y="767"/>
                  </a:moveTo>
                  <a:cubicBezTo>
                    <a:pt x="10012" y="767"/>
                    <a:pt x="10116" y="1451"/>
                    <a:pt x="9598" y="1451"/>
                  </a:cubicBezTo>
                  <a:cubicBezTo>
                    <a:pt x="9080" y="1451"/>
                    <a:pt x="9245" y="767"/>
                    <a:pt x="9245" y="767"/>
                  </a:cubicBezTo>
                  <a:close/>
                  <a:moveTo>
                    <a:pt x="9929" y="1886"/>
                  </a:moveTo>
                  <a:cubicBezTo>
                    <a:pt x="9929" y="1886"/>
                    <a:pt x="10004" y="2597"/>
                    <a:pt x="9567" y="2597"/>
                  </a:cubicBezTo>
                  <a:cubicBezTo>
                    <a:pt x="9544" y="2597"/>
                    <a:pt x="9520" y="2595"/>
                    <a:pt x="9494" y="2591"/>
                  </a:cubicBezTo>
                  <a:cubicBezTo>
                    <a:pt x="8976" y="2591"/>
                    <a:pt x="9162" y="1886"/>
                    <a:pt x="9162" y="1886"/>
                  </a:cubicBezTo>
                  <a:close/>
                  <a:moveTo>
                    <a:pt x="8976" y="3006"/>
                  </a:moveTo>
                  <a:lnTo>
                    <a:pt x="9764" y="3109"/>
                  </a:lnTo>
                  <a:cubicBezTo>
                    <a:pt x="9764" y="3109"/>
                    <a:pt x="9764" y="3800"/>
                    <a:pt x="9321" y="3800"/>
                  </a:cubicBezTo>
                  <a:cubicBezTo>
                    <a:pt x="9297" y="3800"/>
                    <a:pt x="9272" y="3798"/>
                    <a:pt x="9245" y="3793"/>
                  </a:cubicBezTo>
                  <a:cubicBezTo>
                    <a:pt x="8727" y="3711"/>
                    <a:pt x="8976" y="3006"/>
                    <a:pt x="8976" y="3006"/>
                  </a:cubicBezTo>
                  <a:close/>
                  <a:moveTo>
                    <a:pt x="8561" y="4042"/>
                  </a:moveTo>
                  <a:lnTo>
                    <a:pt x="9328" y="4229"/>
                  </a:lnTo>
                  <a:cubicBezTo>
                    <a:pt x="9328" y="4229"/>
                    <a:pt x="9261" y="4853"/>
                    <a:pt x="8867" y="4853"/>
                  </a:cubicBezTo>
                  <a:cubicBezTo>
                    <a:pt x="8824" y="4853"/>
                    <a:pt x="8778" y="4846"/>
                    <a:pt x="8727" y="4830"/>
                  </a:cubicBezTo>
                  <a:cubicBezTo>
                    <a:pt x="8292" y="4747"/>
                    <a:pt x="8561" y="4042"/>
                    <a:pt x="8561" y="4042"/>
                  </a:cubicBezTo>
                  <a:close/>
                  <a:moveTo>
                    <a:pt x="8314" y="5482"/>
                  </a:moveTo>
                  <a:cubicBezTo>
                    <a:pt x="8365" y="5482"/>
                    <a:pt x="8414" y="5492"/>
                    <a:pt x="8458" y="5514"/>
                  </a:cubicBezTo>
                  <a:cubicBezTo>
                    <a:pt x="8644" y="5597"/>
                    <a:pt x="8810" y="5866"/>
                    <a:pt x="8727" y="6115"/>
                  </a:cubicBezTo>
                  <a:cubicBezTo>
                    <a:pt x="8644" y="6302"/>
                    <a:pt x="8458" y="6385"/>
                    <a:pt x="8292" y="6385"/>
                  </a:cubicBezTo>
                  <a:lnTo>
                    <a:pt x="8126" y="6385"/>
                  </a:lnTo>
                  <a:lnTo>
                    <a:pt x="8043" y="6302"/>
                  </a:lnTo>
                  <a:lnTo>
                    <a:pt x="7774" y="6302"/>
                  </a:lnTo>
                  <a:cubicBezTo>
                    <a:pt x="7691" y="6302"/>
                    <a:pt x="7525" y="6302"/>
                    <a:pt x="7421" y="6385"/>
                  </a:cubicBezTo>
                  <a:lnTo>
                    <a:pt x="7007" y="6385"/>
                  </a:lnTo>
                  <a:lnTo>
                    <a:pt x="7007" y="6302"/>
                  </a:lnTo>
                  <a:cubicBezTo>
                    <a:pt x="7409" y="6213"/>
                    <a:pt x="7700" y="6190"/>
                    <a:pt x="7895" y="6190"/>
                  </a:cubicBezTo>
                  <a:cubicBezTo>
                    <a:pt x="8111" y="6190"/>
                    <a:pt x="8209" y="6219"/>
                    <a:pt x="8209" y="6219"/>
                  </a:cubicBezTo>
                  <a:cubicBezTo>
                    <a:pt x="8375" y="6219"/>
                    <a:pt x="8458" y="6115"/>
                    <a:pt x="8561" y="5949"/>
                  </a:cubicBezTo>
                  <a:cubicBezTo>
                    <a:pt x="8561" y="5866"/>
                    <a:pt x="8458" y="5701"/>
                    <a:pt x="8375" y="5701"/>
                  </a:cubicBezTo>
                  <a:cubicBezTo>
                    <a:pt x="8319" y="5701"/>
                    <a:pt x="8264" y="5654"/>
                    <a:pt x="8154" y="5654"/>
                  </a:cubicBezTo>
                  <a:cubicBezTo>
                    <a:pt x="8098" y="5654"/>
                    <a:pt x="8029" y="5666"/>
                    <a:pt x="7939" y="5701"/>
                  </a:cubicBezTo>
                  <a:cubicBezTo>
                    <a:pt x="8016" y="5563"/>
                    <a:pt x="8171" y="5482"/>
                    <a:pt x="8314" y="5482"/>
                  </a:cubicBezTo>
                  <a:close/>
                  <a:moveTo>
                    <a:pt x="7688" y="6758"/>
                  </a:moveTo>
                  <a:cubicBezTo>
                    <a:pt x="7774" y="6758"/>
                    <a:pt x="7857" y="6778"/>
                    <a:pt x="7939" y="6820"/>
                  </a:cubicBezTo>
                  <a:cubicBezTo>
                    <a:pt x="8043" y="6903"/>
                    <a:pt x="8126" y="6986"/>
                    <a:pt x="8126" y="7069"/>
                  </a:cubicBezTo>
                  <a:cubicBezTo>
                    <a:pt x="8126" y="7255"/>
                    <a:pt x="8043" y="7338"/>
                    <a:pt x="8043" y="7421"/>
                  </a:cubicBezTo>
                  <a:cubicBezTo>
                    <a:pt x="7939" y="7504"/>
                    <a:pt x="7774" y="7587"/>
                    <a:pt x="7608" y="7587"/>
                  </a:cubicBezTo>
                  <a:cubicBezTo>
                    <a:pt x="7525" y="7587"/>
                    <a:pt x="7421" y="7587"/>
                    <a:pt x="7338" y="7504"/>
                  </a:cubicBezTo>
                  <a:cubicBezTo>
                    <a:pt x="7338" y="7504"/>
                    <a:pt x="7255" y="7421"/>
                    <a:pt x="7255" y="7338"/>
                  </a:cubicBezTo>
                  <a:lnTo>
                    <a:pt x="7090" y="7338"/>
                  </a:lnTo>
                  <a:cubicBezTo>
                    <a:pt x="7007" y="7255"/>
                    <a:pt x="6820" y="7255"/>
                    <a:pt x="6737" y="7152"/>
                  </a:cubicBezTo>
                  <a:cubicBezTo>
                    <a:pt x="6654" y="7152"/>
                    <a:pt x="6571" y="7069"/>
                    <a:pt x="6488" y="7069"/>
                  </a:cubicBezTo>
                  <a:cubicBezTo>
                    <a:pt x="7007" y="7069"/>
                    <a:pt x="7525" y="7421"/>
                    <a:pt x="7525" y="7421"/>
                  </a:cubicBezTo>
                  <a:lnTo>
                    <a:pt x="7691" y="7421"/>
                  </a:lnTo>
                  <a:cubicBezTo>
                    <a:pt x="7774" y="7421"/>
                    <a:pt x="7857" y="7338"/>
                    <a:pt x="7857" y="7255"/>
                  </a:cubicBezTo>
                  <a:cubicBezTo>
                    <a:pt x="7939" y="7152"/>
                    <a:pt x="7857" y="6986"/>
                    <a:pt x="7774" y="6903"/>
                  </a:cubicBezTo>
                  <a:cubicBezTo>
                    <a:pt x="7774" y="6903"/>
                    <a:pt x="7608" y="6903"/>
                    <a:pt x="7421" y="6820"/>
                  </a:cubicBezTo>
                  <a:cubicBezTo>
                    <a:pt x="7514" y="6778"/>
                    <a:pt x="7603" y="6758"/>
                    <a:pt x="7688" y="6758"/>
                  </a:cubicBezTo>
                  <a:close/>
                  <a:moveTo>
                    <a:pt x="5701" y="8976"/>
                  </a:moveTo>
                  <a:cubicBezTo>
                    <a:pt x="5867" y="8976"/>
                    <a:pt x="6053" y="8976"/>
                    <a:pt x="6136" y="9142"/>
                  </a:cubicBezTo>
                  <a:cubicBezTo>
                    <a:pt x="6219" y="9328"/>
                    <a:pt x="6219" y="9577"/>
                    <a:pt x="6053" y="9743"/>
                  </a:cubicBezTo>
                  <a:cubicBezTo>
                    <a:pt x="5970" y="9846"/>
                    <a:pt x="5867" y="9846"/>
                    <a:pt x="5701" y="9846"/>
                  </a:cubicBezTo>
                  <a:cubicBezTo>
                    <a:pt x="5618" y="9846"/>
                    <a:pt x="5452" y="9743"/>
                    <a:pt x="5348" y="9660"/>
                  </a:cubicBezTo>
                  <a:cubicBezTo>
                    <a:pt x="5348" y="9577"/>
                    <a:pt x="5348" y="9577"/>
                    <a:pt x="5265" y="9494"/>
                  </a:cubicBezTo>
                  <a:lnTo>
                    <a:pt x="5265" y="9411"/>
                  </a:lnTo>
                  <a:cubicBezTo>
                    <a:pt x="5182" y="9328"/>
                    <a:pt x="5100" y="9328"/>
                    <a:pt x="5100" y="9224"/>
                  </a:cubicBezTo>
                  <a:cubicBezTo>
                    <a:pt x="5017" y="9142"/>
                    <a:pt x="4934" y="9059"/>
                    <a:pt x="4934" y="8976"/>
                  </a:cubicBezTo>
                  <a:lnTo>
                    <a:pt x="4934" y="8976"/>
                  </a:lnTo>
                  <a:cubicBezTo>
                    <a:pt x="5017" y="9059"/>
                    <a:pt x="5348" y="9411"/>
                    <a:pt x="5535" y="9577"/>
                  </a:cubicBezTo>
                  <a:cubicBezTo>
                    <a:pt x="5618" y="9660"/>
                    <a:pt x="5701" y="9660"/>
                    <a:pt x="5784" y="9660"/>
                  </a:cubicBezTo>
                  <a:cubicBezTo>
                    <a:pt x="5784" y="9660"/>
                    <a:pt x="5867" y="9660"/>
                    <a:pt x="5970" y="9577"/>
                  </a:cubicBezTo>
                  <a:cubicBezTo>
                    <a:pt x="6053" y="9494"/>
                    <a:pt x="6053" y="9328"/>
                    <a:pt x="5970" y="9224"/>
                  </a:cubicBezTo>
                  <a:cubicBezTo>
                    <a:pt x="5867" y="9224"/>
                    <a:pt x="5784" y="9059"/>
                    <a:pt x="5701" y="8976"/>
                  </a:cubicBezTo>
                  <a:close/>
                  <a:moveTo>
                    <a:pt x="3462" y="10696"/>
                  </a:moveTo>
                  <a:cubicBezTo>
                    <a:pt x="3628" y="10696"/>
                    <a:pt x="3794" y="10696"/>
                    <a:pt x="3897" y="10883"/>
                  </a:cubicBezTo>
                  <a:cubicBezTo>
                    <a:pt x="4063" y="11132"/>
                    <a:pt x="3980" y="11401"/>
                    <a:pt x="3711" y="11484"/>
                  </a:cubicBezTo>
                  <a:cubicBezTo>
                    <a:pt x="3711" y="11567"/>
                    <a:pt x="3628" y="11567"/>
                    <a:pt x="3545" y="11567"/>
                  </a:cubicBezTo>
                  <a:cubicBezTo>
                    <a:pt x="3379" y="11567"/>
                    <a:pt x="3192" y="11484"/>
                    <a:pt x="3110" y="11401"/>
                  </a:cubicBezTo>
                  <a:lnTo>
                    <a:pt x="3110" y="11214"/>
                  </a:lnTo>
                  <a:cubicBezTo>
                    <a:pt x="3027" y="11132"/>
                    <a:pt x="3027" y="11132"/>
                    <a:pt x="3027" y="11049"/>
                  </a:cubicBezTo>
                  <a:cubicBezTo>
                    <a:pt x="2944" y="10966"/>
                    <a:pt x="2944" y="10966"/>
                    <a:pt x="2944" y="10883"/>
                  </a:cubicBezTo>
                  <a:lnTo>
                    <a:pt x="2944" y="10883"/>
                  </a:lnTo>
                  <a:lnTo>
                    <a:pt x="3379" y="11297"/>
                  </a:lnTo>
                  <a:cubicBezTo>
                    <a:pt x="3379" y="11401"/>
                    <a:pt x="3462" y="11401"/>
                    <a:pt x="3545" y="11401"/>
                  </a:cubicBezTo>
                  <a:cubicBezTo>
                    <a:pt x="3628" y="11401"/>
                    <a:pt x="3628" y="11401"/>
                    <a:pt x="3711" y="11297"/>
                  </a:cubicBezTo>
                  <a:cubicBezTo>
                    <a:pt x="3794" y="11214"/>
                    <a:pt x="3794" y="11049"/>
                    <a:pt x="3711" y="10966"/>
                  </a:cubicBezTo>
                  <a:lnTo>
                    <a:pt x="3462" y="10696"/>
                  </a:lnTo>
                  <a:close/>
                  <a:moveTo>
                    <a:pt x="2432" y="12255"/>
                  </a:moveTo>
                  <a:cubicBezTo>
                    <a:pt x="2340" y="12286"/>
                    <a:pt x="2248" y="12312"/>
                    <a:pt x="2156" y="12334"/>
                  </a:cubicBezTo>
                  <a:cubicBezTo>
                    <a:pt x="2267" y="12334"/>
                    <a:pt x="2360" y="12306"/>
                    <a:pt x="2432" y="12255"/>
                  </a:cubicBezTo>
                  <a:close/>
                  <a:moveTo>
                    <a:pt x="9847" y="0"/>
                  </a:moveTo>
                  <a:cubicBezTo>
                    <a:pt x="9494" y="83"/>
                    <a:pt x="9162" y="249"/>
                    <a:pt x="8810" y="415"/>
                  </a:cubicBezTo>
                  <a:lnTo>
                    <a:pt x="8727" y="415"/>
                  </a:lnTo>
                  <a:cubicBezTo>
                    <a:pt x="8727" y="1202"/>
                    <a:pt x="8810" y="2591"/>
                    <a:pt x="8043" y="4146"/>
                  </a:cubicBezTo>
                  <a:cubicBezTo>
                    <a:pt x="7774" y="4560"/>
                    <a:pt x="7525" y="5182"/>
                    <a:pt x="7172" y="5783"/>
                  </a:cubicBezTo>
                  <a:cubicBezTo>
                    <a:pt x="7090" y="5783"/>
                    <a:pt x="7007" y="5783"/>
                    <a:pt x="6903" y="5866"/>
                  </a:cubicBezTo>
                  <a:cubicBezTo>
                    <a:pt x="6737" y="5866"/>
                    <a:pt x="6654" y="6032"/>
                    <a:pt x="6737" y="6115"/>
                  </a:cubicBezTo>
                  <a:cubicBezTo>
                    <a:pt x="6737" y="6219"/>
                    <a:pt x="6737" y="6302"/>
                    <a:pt x="6820" y="6302"/>
                  </a:cubicBezTo>
                  <a:cubicBezTo>
                    <a:pt x="6820" y="6385"/>
                    <a:pt x="6737" y="6468"/>
                    <a:pt x="6654" y="6550"/>
                  </a:cubicBezTo>
                  <a:lnTo>
                    <a:pt x="6571" y="6550"/>
                  </a:lnTo>
                  <a:cubicBezTo>
                    <a:pt x="6536" y="6535"/>
                    <a:pt x="6505" y="6528"/>
                    <a:pt x="6477" y="6528"/>
                  </a:cubicBezTo>
                  <a:cubicBezTo>
                    <a:pt x="6356" y="6528"/>
                    <a:pt x="6302" y="6653"/>
                    <a:pt x="6302" y="6737"/>
                  </a:cubicBezTo>
                  <a:cubicBezTo>
                    <a:pt x="6302" y="6820"/>
                    <a:pt x="6302" y="6903"/>
                    <a:pt x="6385" y="6986"/>
                  </a:cubicBezTo>
                  <a:cubicBezTo>
                    <a:pt x="6302" y="7152"/>
                    <a:pt x="6219" y="7255"/>
                    <a:pt x="6136" y="7421"/>
                  </a:cubicBezTo>
                  <a:lnTo>
                    <a:pt x="6053" y="7421"/>
                  </a:lnTo>
                  <a:cubicBezTo>
                    <a:pt x="6029" y="7397"/>
                    <a:pt x="5996" y="7387"/>
                    <a:pt x="5959" y="7387"/>
                  </a:cubicBezTo>
                  <a:cubicBezTo>
                    <a:pt x="5870" y="7387"/>
                    <a:pt x="5759" y="7445"/>
                    <a:pt x="5701" y="7504"/>
                  </a:cubicBezTo>
                  <a:cubicBezTo>
                    <a:pt x="5701" y="7587"/>
                    <a:pt x="5701" y="7773"/>
                    <a:pt x="5784" y="7856"/>
                  </a:cubicBezTo>
                  <a:lnTo>
                    <a:pt x="5867" y="7856"/>
                  </a:lnTo>
                  <a:cubicBezTo>
                    <a:pt x="6136" y="8022"/>
                    <a:pt x="6571" y="8458"/>
                    <a:pt x="6571" y="8458"/>
                  </a:cubicBezTo>
                  <a:cubicBezTo>
                    <a:pt x="6654" y="8540"/>
                    <a:pt x="6654" y="8540"/>
                    <a:pt x="6737" y="8540"/>
                  </a:cubicBezTo>
                  <a:cubicBezTo>
                    <a:pt x="6820" y="8540"/>
                    <a:pt x="6903" y="8540"/>
                    <a:pt x="6903" y="8458"/>
                  </a:cubicBezTo>
                  <a:cubicBezTo>
                    <a:pt x="7007" y="8375"/>
                    <a:pt x="7090" y="8188"/>
                    <a:pt x="6903" y="8105"/>
                  </a:cubicBezTo>
                  <a:cubicBezTo>
                    <a:pt x="6903" y="8105"/>
                    <a:pt x="6820" y="8022"/>
                    <a:pt x="6654" y="7856"/>
                  </a:cubicBezTo>
                  <a:cubicBezTo>
                    <a:pt x="6820" y="7856"/>
                    <a:pt x="6903" y="7856"/>
                    <a:pt x="7090" y="7939"/>
                  </a:cubicBezTo>
                  <a:cubicBezTo>
                    <a:pt x="7172" y="8022"/>
                    <a:pt x="7172" y="8105"/>
                    <a:pt x="7172" y="8292"/>
                  </a:cubicBezTo>
                  <a:cubicBezTo>
                    <a:pt x="7255" y="8375"/>
                    <a:pt x="7172" y="8458"/>
                    <a:pt x="7090" y="8623"/>
                  </a:cubicBezTo>
                  <a:cubicBezTo>
                    <a:pt x="7007" y="8706"/>
                    <a:pt x="6903" y="8810"/>
                    <a:pt x="6737" y="8810"/>
                  </a:cubicBezTo>
                  <a:cubicBezTo>
                    <a:pt x="6654" y="8810"/>
                    <a:pt x="6571" y="8706"/>
                    <a:pt x="6488" y="8623"/>
                  </a:cubicBezTo>
                  <a:cubicBezTo>
                    <a:pt x="6385" y="8623"/>
                    <a:pt x="6302" y="8458"/>
                    <a:pt x="6302" y="8375"/>
                  </a:cubicBezTo>
                  <a:cubicBezTo>
                    <a:pt x="6302" y="8375"/>
                    <a:pt x="6219" y="8375"/>
                    <a:pt x="6219" y="8292"/>
                  </a:cubicBezTo>
                  <a:cubicBezTo>
                    <a:pt x="6136" y="8188"/>
                    <a:pt x="6053" y="8188"/>
                    <a:pt x="6053" y="8105"/>
                  </a:cubicBezTo>
                  <a:lnTo>
                    <a:pt x="5784" y="7856"/>
                  </a:lnTo>
                  <a:cubicBezTo>
                    <a:pt x="5618" y="8105"/>
                    <a:pt x="5452" y="8375"/>
                    <a:pt x="5265" y="8540"/>
                  </a:cubicBezTo>
                  <a:cubicBezTo>
                    <a:pt x="5217" y="8516"/>
                    <a:pt x="5168" y="8506"/>
                    <a:pt x="5121" y="8506"/>
                  </a:cubicBezTo>
                  <a:cubicBezTo>
                    <a:pt x="5008" y="8506"/>
                    <a:pt x="4903" y="8565"/>
                    <a:pt x="4830" y="8623"/>
                  </a:cubicBezTo>
                  <a:cubicBezTo>
                    <a:pt x="4747" y="8706"/>
                    <a:pt x="4830" y="8893"/>
                    <a:pt x="4934" y="8976"/>
                  </a:cubicBezTo>
                  <a:cubicBezTo>
                    <a:pt x="4747" y="9142"/>
                    <a:pt x="4581" y="9328"/>
                    <a:pt x="4416" y="9577"/>
                  </a:cubicBezTo>
                  <a:cubicBezTo>
                    <a:pt x="4342" y="9518"/>
                    <a:pt x="4238" y="9460"/>
                    <a:pt x="4154" y="9460"/>
                  </a:cubicBezTo>
                  <a:cubicBezTo>
                    <a:pt x="4119" y="9460"/>
                    <a:pt x="4087" y="9470"/>
                    <a:pt x="4063" y="9494"/>
                  </a:cubicBezTo>
                  <a:cubicBezTo>
                    <a:pt x="3980" y="9577"/>
                    <a:pt x="3897" y="9743"/>
                    <a:pt x="3980" y="9846"/>
                  </a:cubicBezTo>
                  <a:lnTo>
                    <a:pt x="4498" y="10530"/>
                  </a:lnTo>
                  <a:cubicBezTo>
                    <a:pt x="4498" y="10530"/>
                    <a:pt x="4581" y="10613"/>
                    <a:pt x="4664" y="10613"/>
                  </a:cubicBezTo>
                  <a:cubicBezTo>
                    <a:pt x="4747" y="10613"/>
                    <a:pt x="4747" y="10613"/>
                    <a:pt x="4830" y="10530"/>
                  </a:cubicBezTo>
                  <a:cubicBezTo>
                    <a:pt x="4934" y="10448"/>
                    <a:pt x="5017" y="10261"/>
                    <a:pt x="4934" y="10178"/>
                  </a:cubicBezTo>
                  <a:lnTo>
                    <a:pt x="4664" y="9929"/>
                  </a:lnTo>
                  <a:cubicBezTo>
                    <a:pt x="4830" y="9929"/>
                    <a:pt x="5017" y="9929"/>
                    <a:pt x="5100" y="10095"/>
                  </a:cubicBezTo>
                  <a:cubicBezTo>
                    <a:pt x="5100" y="10178"/>
                    <a:pt x="5182" y="10365"/>
                    <a:pt x="5100" y="10448"/>
                  </a:cubicBezTo>
                  <a:cubicBezTo>
                    <a:pt x="5100" y="10530"/>
                    <a:pt x="5017" y="10613"/>
                    <a:pt x="4934" y="10696"/>
                  </a:cubicBezTo>
                  <a:cubicBezTo>
                    <a:pt x="4830" y="10779"/>
                    <a:pt x="4747" y="10779"/>
                    <a:pt x="4664" y="10779"/>
                  </a:cubicBezTo>
                  <a:cubicBezTo>
                    <a:pt x="4498" y="10779"/>
                    <a:pt x="4416" y="10696"/>
                    <a:pt x="4312" y="10613"/>
                  </a:cubicBezTo>
                  <a:cubicBezTo>
                    <a:pt x="4229" y="10530"/>
                    <a:pt x="4229" y="10448"/>
                    <a:pt x="4229" y="10365"/>
                  </a:cubicBezTo>
                  <a:cubicBezTo>
                    <a:pt x="4146" y="10261"/>
                    <a:pt x="4146" y="10178"/>
                    <a:pt x="4063" y="10095"/>
                  </a:cubicBezTo>
                  <a:cubicBezTo>
                    <a:pt x="4063" y="10095"/>
                    <a:pt x="4063" y="10012"/>
                    <a:pt x="3980" y="9929"/>
                  </a:cubicBezTo>
                  <a:cubicBezTo>
                    <a:pt x="3794" y="10095"/>
                    <a:pt x="3545" y="10365"/>
                    <a:pt x="3275" y="10530"/>
                  </a:cubicBezTo>
                  <a:cubicBezTo>
                    <a:pt x="3227" y="10433"/>
                    <a:pt x="3150" y="10393"/>
                    <a:pt x="3078" y="10393"/>
                  </a:cubicBezTo>
                  <a:cubicBezTo>
                    <a:pt x="3027" y="10393"/>
                    <a:pt x="2978" y="10413"/>
                    <a:pt x="2944" y="10448"/>
                  </a:cubicBezTo>
                  <a:cubicBezTo>
                    <a:pt x="2861" y="10530"/>
                    <a:pt x="2861" y="10696"/>
                    <a:pt x="2944" y="10779"/>
                  </a:cubicBezTo>
                  <a:cubicBezTo>
                    <a:pt x="2591" y="11049"/>
                    <a:pt x="2343" y="11214"/>
                    <a:pt x="1990" y="11297"/>
                  </a:cubicBezTo>
                  <a:cubicBezTo>
                    <a:pt x="1932" y="11239"/>
                    <a:pt x="1821" y="11180"/>
                    <a:pt x="1732" y="11180"/>
                  </a:cubicBezTo>
                  <a:cubicBezTo>
                    <a:pt x="1695" y="11180"/>
                    <a:pt x="1662" y="11190"/>
                    <a:pt x="1638" y="11214"/>
                  </a:cubicBezTo>
                  <a:cubicBezTo>
                    <a:pt x="1555" y="11297"/>
                    <a:pt x="1472" y="11484"/>
                    <a:pt x="1555" y="11567"/>
                  </a:cubicBezTo>
                  <a:cubicBezTo>
                    <a:pt x="1037" y="11816"/>
                    <a:pt x="518" y="12085"/>
                    <a:pt x="0" y="12251"/>
                  </a:cubicBezTo>
                  <a:cubicBezTo>
                    <a:pt x="353" y="12520"/>
                    <a:pt x="684" y="12603"/>
                    <a:pt x="1037" y="12603"/>
                  </a:cubicBezTo>
                  <a:cubicBezTo>
                    <a:pt x="1472" y="12603"/>
                    <a:pt x="1824" y="12520"/>
                    <a:pt x="2156" y="12334"/>
                  </a:cubicBezTo>
                  <a:lnTo>
                    <a:pt x="2073" y="12334"/>
                  </a:lnTo>
                  <a:cubicBezTo>
                    <a:pt x="1907" y="12334"/>
                    <a:pt x="1638" y="12168"/>
                    <a:pt x="1638" y="11919"/>
                  </a:cubicBezTo>
                  <a:lnTo>
                    <a:pt x="1638" y="11816"/>
                  </a:lnTo>
                  <a:cubicBezTo>
                    <a:pt x="1555" y="11733"/>
                    <a:pt x="1555" y="11733"/>
                    <a:pt x="1555" y="11650"/>
                  </a:cubicBezTo>
                  <a:lnTo>
                    <a:pt x="1555" y="11650"/>
                  </a:lnTo>
                  <a:lnTo>
                    <a:pt x="1907" y="12085"/>
                  </a:lnTo>
                  <a:cubicBezTo>
                    <a:pt x="1990" y="12168"/>
                    <a:pt x="1990" y="12168"/>
                    <a:pt x="2073" y="12168"/>
                  </a:cubicBezTo>
                  <a:lnTo>
                    <a:pt x="2239" y="12168"/>
                  </a:lnTo>
                  <a:cubicBezTo>
                    <a:pt x="2343" y="12085"/>
                    <a:pt x="2426" y="11919"/>
                    <a:pt x="2343" y="11733"/>
                  </a:cubicBezTo>
                  <a:lnTo>
                    <a:pt x="2073" y="11484"/>
                  </a:lnTo>
                  <a:cubicBezTo>
                    <a:pt x="2343" y="11484"/>
                    <a:pt x="2591" y="11650"/>
                    <a:pt x="2591" y="11919"/>
                  </a:cubicBezTo>
                  <a:cubicBezTo>
                    <a:pt x="2591" y="12066"/>
                    <a:pt x="2534" y="12183"/>
                    <a:pt x="2432" y="12255"/>
                  </a:cubicBezTo>
                  <a:lnTo>
                    <a:pt x="2432" y="12255"/>
                  </a:lnTo>
                  <a:cubicBezTo>
                    <a:pt x="3038" y="12054"/>
                    <a:pt x="3624" y="11676"/>
                    <a:pt x="4146" y="11297"/>
                  </a:cubicBezTo>
                  <a:cubicBezTo>
                    <a:pt x="5452" y="10448"/>
                    <a:pt x="6571" y="9494"/>
                    <a:pt x="7608" y="8375"/>
                  </a:cubicBezTo>
                  <a:cubicBezTo>
                    <a:pt x="8561" y="7255"/>
                    <a:pt x="9245" y="5866"/>
                    <a:pt x="9764" y="4395"/>
                  </a:cubicBezTo>
                  <a:cubicBezTo>
                    <a:pt x="9929" y="3711"/>
                    <a:pt x="10116" y="2923"/>
                    <a:pt x="10282" y="2156"/>
                  </a:cubicBezTo>
                  <a:cubicBezTo>
                    <a:pt x="10365" y="1451"/>
                    <a:pt x="10448" y="767"/>
                    <a:pt x="10448" y="83"/>
                  </a:cubicBezTo>
                  <a:cubicBezTo>
                    <a:pt x="10282" y="0"/>
                    <a:pt x="10116" y="0"/>
                    <a:pt x="984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3"/>
            <p:cNvSpPr/>
            <p:nvPr/>
          </p:nvSpPr>
          <p:spPr>
            <a:xfrm>
              <a:off x="6417175" y="4222825"/>
              <a:ext cx="196425" cy="148275"/>
            </a:xfrm>
            <a:custGeom>
              <a:avLst/>
              <a:gdLst/>
              <a:ahLst/>
              <a:cxnLst/>
              <a:rect l="l" t="t" r="r" b="b"/>
              <a:pathLst>
                <a:path w="7857" h="5931" extrusionOk="0">
                  <a:moveTo>
                    <a:pt x="1621" y="0"/>
                  </a:moveTo>
                  <a:cubicBezTo>
                    <a:pt x="1285" y="0"/>
                    <a:pt x="953" y="64"/>
                    <a:pt x="684" y="230"/>
                  </a:cubicBezTo>
                  <a:cubicBezTo>
                    <a:pt x="435" y="396"/>
                    <a:pt x="249" y="583"/>
                    <a:pt x="83" y="749"/>
                  </a:cubicBezTo>
                  <a:cubicBezTo>
                    <a:pt x="83" y="832"/>
                    <a:pt x="0" y="832"/>
                    <a:pt x="0" y="914"/>
                  </a:cubicBezTo>
                  <a:lnTo>
                    <a:pt x="0" y="1184"/>
                  </a:lnTo>
                  <a:lnTo>
                    <a:pt x="0" y="1516"/>
                  </a:lnTo>
                  <a:cubicBezTo>
                    <a:pt x="353" y="1267"/>
                    <a:pt x="684" y="1101"/>
                    <a:pt x="1120" y="997"/>
                  </a:cubicBezTo>
                  <a:cubicBezTo>
                    <a:pt x="1244" y="974"/>
                    <a:pt x="1361" y="964"/>
                    <a:pt x="1476" y="964"/>
                  </a:cubicBezTo>
                  <a:cubicBezTo>
                    <a:pt x="1761" y="964"/>
                    <a:pt x="2026" y="1027"/>
                    <a:pt x="2322" y="1101"/>
                  </a:cubicBezTo>
                  <a:cubicBezTo>
                    <a:pt x="3109" y="1433"/>
                    <a:pt x="3711" y="1951"/>
                    <a:pt x="4312" y="2386"/>
                  </a:cubicBezTo>
                  <a:cubicBezTo>
                    <a:pt x="5017" y="2904"/>
                    <a:pt x="5701" y="3423"/>
                    <a:pt x="6219" y="3941"/>
                  </a:cubicBezTo>
                  <a:cubicBezTo>
                    <a:pt x="6820" y="4542"/>
                    <a:pt x="7338" y="5143"/>
                    <a:pt x="7691" y="5931"/>
                  </a:cubicBezTo>
                  <a:cubicBezTo>
                    <a:pt x="7691" y="5848"/>
                    <a:pt x="7691" y="5765"/>
                    <a:pt x="7774" y="5579"/>
                  </a:cubicBezTo>
                  <a:lnTo>
                    <a:pt x="7774" y="5247"/>
                  </a:lnTo>
                  <a:cubicBezTo>
                    <a:pt x="7856" y="4977"/>
                    <a:pt x="7774" y="4729"/>
                    <a:pt x="7691" y="4542"/>
                  </a:cubicBezTo>
                  <a:cubicBezTo>
                    <a:pt x="7504" y="4024"/>
                    <a:pt x="7255" y="3589"/>
                    <a:pt x="6903" y="3257"/>
                  </a:cubicBezTo>
                  <a:cubicBezTo>
                    <a:pt x="6302" y="2552"/>
                    <a:pt x="5535" y="1951"/>
                    <a:pt x="4830" y="1350"/>
                  </a:cubicBezTo>
                  <a:cubicBezTo>
                    <a:pt x="4395" y="1101"/>
                    <a:pt x="4063" y="832"/>
                    <a:pt x="3628" y="583"/>
                  </a:cubicBezTo>
                  <a:cubicBezTo>
                    <a:pt x="3192" y="396"/>
                    <a:pt x="2674" y="148"/>
                    <a:pt x="2239" y="65"/>
                  </a:cubicBezTo>
                  <a:cubicBezTo>
                    <a:pt x="2041" y="25"/>
                    <a:pt x="1830" y="0"/>
                    <a:pt x="162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6073575" y="4694975"/>
              <a:ext cx="650400" cy="119675"/>
            </a:xfrm>
            <a:custGeom>
              <a:avLst/>
              <a:gdLst/>
              <a:ahLst/>
              <a:cxnLst/>
              <a:rect l="l" t="t" r="r" b="b"/>
              <a:pathLst>
                <a:path w="26016" h="4787" extrusionOk="0">
                  <a:moveTo>
                    <a:pt x="1908" y="1"/>
                  </a:moveTo>
                  <a:cubicBezTo>
                    <a:pt x="1825" y="84"/>
                    <a:pt x="871" y="768"/>
                    <a:pt x="353" y="1908"/>
                  </a:cubicBezTo>
                  <a:lnTo>
                    <a:pt x="1" y="2156"/>
                  </a:lnTo>
                  <a:lnTo>
                    <a:pt x="353" y="2322"/>
                  </a:lnTo>
                  <a:lnTo>
                    <a:pt x="1" y="2592"/>
                  </a:lnTo>
                  <a:lnTo>
                    <a:pt x="353" y="2758"/>
                  </a:lnTo>
                  <a:lnTo>
                    <a:pt x="1" y="3027"/>
                  </a:lnTo>
                  <a:lnTo>
                    <a:pt x="353" y="3193"/>
                  </a:lnTo>
                  <a:lnTo>
                    <a:pt x="1" y="3462"/>
                  </a:lnTo>
                  <a:lnTo>
                    <a:pt x="353" y="3628"/>
                  </a:lnTo>
                  <a:cubicBezTo>
                    <a:pt x="353" y="3628"/>
                    <a:pt x="1037" y="4499"/>
                    <a:pt x="6137" y="4748"/>
                  </a:cubicBezTo>
                  <a:cubicBezTo>
                    <a:pt x="6970" y="4775"/>
                    <a:pt x="7961" y="4786"/>
                    <a:pt x="9044" y="4786"/>
                  </a:cubicBezTo>
                  <a:cubicBezTo>
                    <a:pt x="14588" y="4786"/>
                    <a:pt x="22511" y="4482"/>
                    <a:pt x="23673" y="4395"/>
                  </a:cubicBezTo>
                  <a:cubicBezTo>
                    <a:pt x="25580" y="4312"/>
                    <a:pt x="26016" y="3545"/>
                    <a:pt x="23425" y="3276"/>
                  </a:cubicBezTo>
                  <a:cubicBezTo>
                    <a:pt x="20916" y="3027"/>
                    <a:pt x="18761" y="3193"/>
                    <a:pt x="19797" y="166"/>
                  </a:cubicBezTo>
                  <a:lnTo>
                    <a:pt x="17724" y="166"/>
                  </a:lnTo>
                  <a:cubicBezTo>
                    <a:pt x="17807" y="249"/>
                    <a:pt x="18242" y="1203"/>
                    <a:pt x="17724" y="2073"/>
                  </a:cubicBezTo>
                  <a:cubicBezTo>
                    <a:pt x="17194" y="2886"/>
                    <a:pt x="16364" y="2946"/>
                    <a:pt x="14745" y="2946"/>
                  </a:cubicBezTo>
                  <a:cubicBezTo>
                    <a:pt x="14464" y="2946"/>
                    <a:pt x="14159" y="2944"/>
                    <a:pt x="13827" y="2944"/>
                  </a:cubicBezTo>
                  <a:cubicBezTo>
                    <a:pt x="13403" y="2944"/>
                    <a:pt x="12982" y="2956"/>
                    <a:pt x="12582" y="2956"/>
                  </a:cubicBezTo>
                  <a:cubicBezTo>
                    <a:pt x="10871" y="2956"/>
                    <a:pt x="9546" y="2738"/>
                    <a:pt x="10034" y="436"/>
                  </a:cubicBezTo>
                  <a:lnTo>
                    <a:pt x="8127" y="436"/>
                  </a:lnTo>
                  <a:cubicBezTo>
                    <a:pt x="8209" y="685"/>
                    <a:pt x="8396" y="1286"/>
                    <a:pt x="8209" y="1908"/>
                  </a:cubicBezTo>
                  <a:cubicBezTo>
                    <a:pt x="8127" y="2509"/>
                    <a:pt x="7007" y="2758"/>
                    <a:pt x="5618" y="2758"/>
                  </a:cubicBezTo>
                  <a:cubicBezTo>
                    <a:pt x="4147" y="2758"/>
                    <a:pt x="3628" y="2675"/>
                    <a:pt x="3027" y="2426"/>
                  </a:cubicBezTo>
                  <a:cubicBezTo>
                    <a:pt x="2426" y="2073"/>
                    <a:pt x="2260" y="1037"/>
                    <a:pt x="3110" y="84"/>
                  </a:cubicBezTo>
                  <a:lnTo>
                    <a:pt x="3027" y="84"/>
                  </a:lnTo>
                  <a:lnTo>
                    <a:pt x="1908"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9"/>
          <p:cNvSpPr/>
          <p:nvPr/>
        </p:nvSpPr>
        <p:spPr>
          <a:xfrm>
            <a:off x="708050" y="622201"/>
            <a:ext cx="7704000" cy="4776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txBox="1">
            <a:spLocks noGrp="1"/>
          </p:cNvSpPr>
          <p:nvPr>
            <p:ph type="title"/>
          </p:nvPr>
        </p:nvSpPr>
        <p:spPr>
          <a:xfrm>
            <a:off x="720010" y="536288"/>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Backend</a:t>
            </a:r>
            <a:endParaRPr dirty="0"/>
          </a:p>
        </p:txBody>
      </p:sp>
      <p:sp>
        <p:nvSpPr>
          <p:cNvPr id="570" name="Google Shape;570;p39"/>
          <p:cNvSpPr txBox="1">
            <a:spLocks noGrp="1"/>
          </p:cNvSpPr>
          <p:nvPr>
            <p:ph type="subTitle" idx="1"/>
          </p:nvPr>
        </p:nvSpPr>
        <p:spPr>
          <a:xfrm>
            <a:off x="550333" y="1977925"/>
            <a:ext cx="5300823" cy="2209500"/>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800" dirty="0" smtClean="0"/>
              <a:t>PHP – </a:t>
            </a:r>
            <a:r>
              <a:rPr lang="el-GR" sz="1800" dirty="0" smtClean="0"/>
              <a:t>Κανένα </a:t>
            </a:r>
            <a:r>
              <a:rPr lang="en-US" sz="1800" dirty="0" smtClean="0"/>
              <a:t>Framework.</a:t>
            </a:r>
            <a:endParaRPr sz="1800" dirty="0"/>
          </a:p>
          <a:p>
            <a:pPr lvl="0"/>
            <a:r>
              <a:rPr lang="el-GR" sz="1800" dirty="0"/>
              <a:t>Διαχείριση χρηστών και </a:t>
            </a:r>
            <a:r>
              <a:rPr lang="el-GR" sz="1800" dirty="0" smtClean="0"/>
              <a:t>προπονήσεων</a:t>
            </a:r>
            <a:r>
              <a:rPr lang="en-US" sz="1800" dirty="0" smtClean="0"/>
              <a:t>.</a:t>
            </a:r>
          </a:p>
          <a:p>
            <a:pPr lvl="0"/>
            <a:r>
              <a:rPr lang="el-GR" sz="1800" dirty="0"/>
              <a:t>Επεξεργασία και αποθήκευση δεδομένων στη βάση </a:t>
            </a:r>
            <a:r>
              <a:rPr lang="el-GR" sz="1800" dirty="0" smtClean="0"/>
              <a:t>δεδομένων</a:t>
            </a:r>
            <a:r>
              <a:rPr lang="en-US" sz="1800" dirty="0" smtClean="0"/>
              <a:t>.</a:t>
            </a:r>
            <a:endParaRPr sz="1800" dirty="0"/>
          </a:p>
        </p:txBody>
      </p:sp>
      <p:grpSp>
        <p:nvGrpSpPr>
          <p:cNvPr id="571" name="Google Shape;571;p39"/>
          <p:cNvGrpSpPr/>
          <p:nvPr/>
        </p:nvGrpSpPr>
        <p:grpSpPr>
          <a:xfrm>
            <a:off x="7575580" y="2343884"/>
            <a:ext cx="1028313" cy="1110988"/>
            <a:chOff x="1042650" y="2229250"/>
            <a:chExt cx="483525" cy="522400"/>
          </a:xfrm>
        </p:grpSpPr>
        <p:sp>
          <p:nvSpPr>
            <p:cNvPr id="572" name="Google Shape;572;p39"/>
            <p:cNvSpPr/>
            <p:nvPr/>
          </p:nvSpPr>
          <p:spPr>
            <a:xfrm>
              <a:off x="1042650" y="2229250"/>
              <a:ext cx="483525" cy="522400"/>
            </a:xfrm>
            <a:custGeom>
              <a:avLst/>
              <a:gdLst/>
              <a:ahLst/>
              <a:cxnLst/>
              <a:rect l="l" t="t" r="r" b="b"/>
              <a:pathLst>
                <a:path w="19341" h="20896" extrusionOk="0">
                  <a:moveTo>
                    <a:pt x="14594" y="1"/>
                  </a:moveTo>
                  <a:cubicBezTo>
                    <a:pt x="13122" y="1"/>
                    <a:pt x="12003" y="249"/>
                    <a:pt x="10966" y="602"/>
                  </a:cubicBezTo>
                  <a:cubicBezTo>
                    <a:pt x="10116" y="934"/>
                    <a:pt x="8458" y="1638"/>
                    <a:pt x="7691" y="2157"/>
                  </a:cubicBezTo>
                  <a:cubicBezTo>
                    <a:pt x="6655" y="2675"/>
                    <a:pt x="5784" y="3442"/>
                    <a:pt x="4665" y="4561"/>
                  </a:cubicBezTo>
                  <a:cubicBezTo>
                    <a:pt x="2944" y="6385"/>
                    <a:pt x="1638" y="8541"/>
                    <a:pt x="788" y="10697"/>
                  </a:cubicBezTo>
                  <a:cubicBezTo>
                    <a:pt x="519" y="11568"/>
                    <a:pt x="270" y="12438"/>
                    <a:pt x="166" y="13288"/>
                  </a:cubicBezTo>
                  <a:lnTo>
                    <a:pt x="1" y="15278"/>
                  </a:lnTo>
                  <a:lnTo>
                    <a:pt x="1" y="16232"/>
                  </a:lnTo>
                  <a:cubicBezTo>
                    <a:pt x="84" y="16916"/>
                    <a:pt x="270" y="17620"/>
                    <a:pt x="436" y="18222"/>
                  </a:cubicBezTo>
                  <a:cubicBezTo>
                    <a:pt x="519" y="18387"/>
                    <a:pt x="685" y="18989"/>
                    <a:pt x="1037" y="19341"/>
                  </a:cubicBezTo>
                  <a:cubicBezTo>
                    <a:pt x="1307" y="19693"/>
                    <a:pt x="1638" y="19942"/>
                    <a:pt x="1825" y="20025"/>
                  </a:cubicBezTo>
                  <a:cubicBezTo>
                    <a:pt x="2074" y="20212"/>
                    <a:pt x="2758" y="20543"/>
                    <a:pt x="3193" y="20730"/>
                  </a:cubicBezTo>
                  <a:cubicBezTo>
                    <a:pt x="3711" y="20813"/>
                    <a:pt x="4312" y="20896"/>
                    <a:pt x="4934" y="20896"/>
                  </a:cubicBezTo>
                  <a:lnTo>
                    <a:pt x="5017" y="20896"/>
                  </a:lnTo>
                  <a:lnTo>
                    <a:pt x="7173" y="20626"/>
                  </a:lnTo>
                  <a:lnTo>
                    <a:pt x="7256" y="20626"/>
                  </a:lnTo>
                  <a:cubicBezTo>
                    <a:pt x="7339" y="20543"/>
                    <a:pt x="8645" y="20294"/>
                    <a:pt x="9764" y="19859"/>
                  </a:cubicBezTo>
                  <a:cubicBezTo>
                    <a:pt x="11671" y="19071"/>
                    <a:pt x="13392" y="17952"/>
                    <a:pt x="14863" y="16480"/>
                  </a:cubicBezTo>
                  <a:cubicBezTo>
                    <a:pt x="15195" y="16066"/>
                    <a:pt x="15547" y="15630"/>
                    <a:pt x="15900" y="15278"/>
                  </a:cubicBezTo>
                  <a:cubicBezTo>
                    <a:pt x="17019" y="13806"/>
                    <a:pt x="17890" y="12169"/>
                    <a:pt x="18491" y="10448"/>
                  </a:cubicBezTo>
                  <a:cubicBezTo>
                    <a:pt x="18574" y="10179"/>
                    <a:pt x="18657" y="9930"/>
                    <a:pt x="18740" y="9578"/>
                  </a:cubicBezTo>
                  <a:lnTo>
                    <a:pt x="19175" y="7774"/>
                  </a:lnTo>
                  <a:cubicBezTo>
                    <a:pt x="19341" y="6738"/>
                    <a:pt x="19341" y="5701"/>
                    <a:pt x="19341" y="4748"/>
                  </a:cubicBezTo>
                  <a:cubicBezTo>
                    <a:pt x="19258" y="3794"/>
                    <a:pt x="19092" y="2924"/>
                    <a:pt x="18823" y="2157"/>
                  </a:cubicBezTo>
                  <a:cubicBezTo>
                    <a:pt x="18740" y="1887"/>
                    <a:pt x="18491" y="1452"/>
                    <a:pt x="18304" y="1203"/>
                  </a:cubicBezTo>
                  <a:cubicBezTo>
                    <a:pt x="18138" y="1037"/>
                    <a:pt x="18138" y="934"/>
                    <a:pt x="18056" y="934"/>
                  </a:cubicBezTo>
                  <a:cubicBezTo>
                    <a:pt x="18056" y="851"/>
                    <a:pt x="17786" y="685"/>
                    <a:pt x="17620" y="602"/>
                  </a:cubicBezTo>
                  <a:cubicBezTo>
                    <a:pt x="17268" y="415"/>
                    <a:pt x="16750" y="249"/>
                    <a:pt x="16501" y="249"/>
                  </a:cubicBezTo>
                  <a:cubicBezTo>
                    <a:pt x="15983" y="84"/>
                    <a:pt x="15382" y="84"/>
                    <a:pt x="14863"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1215225" y="2401825"/>
              <a:ext cx="261725" cy="308900"/>
            </a:xfrm>
            <a:custGeom>
              <a:avLst/>
              <a:gdLst/>
              <a:ahLst/>
              <a:cxnLst/>
              <a:rect l="l" t="t" r="r" b="b"/>
              <a:pathLst>
                <a:path w="10469" h="12356" extrusionOk="0">
                  <a:moveTo>
                    <a:pt x="9598" y="1"/>
                  </a:moveTo>
                  <a:cubicBezTo>
                    <a:pt x="9432" y="436"/>
                    <a:pt x="9328" y="871"/>
                    <a:pt x="9163" y="1286"/>
                  </a:cubicBezTo>
                  <a:cubicBezTo>
                    <a:pt x="8727" y="2239"/>
                    <a:pt x="8209" y="3193"/>
                    <a:pt x="7608" y="4063"/>
                  </a:cubicBezTo>
                  <a:cubicBezTo>
                    <a:pt x="7090" y="4913"/>
                    <a:pt x="6406" y="5867"/>
                    <a:pt x="5804" y="6655"/>
                  </a:cubicBezTo>
                  <a:cubicBezTo>
                    <a:pt x="4333" y="8292"/>
                    <a:pt x="2695" y="9681"/>
                    <a:pt x="788" y="10531"/>
                  </a:cubicBezTo>
                  <a:cubicBezTo>
                    <a:pt x="622" y="10614"/>
                    <a:pt x="519" y="10614"/>
                    <a:pt x="436" y="10717"/>
                  </a:cubicBezTo>
                  <a:cubicBezTo>
                    <a:pt x="519" y="11484"/>
                    <a:pt x="353" y="12086"/>
                    <a:pt x="0" y="12355"/>
                  </a:cubicBezTo>
                  <a:cubicBezTo>
                    <a:pt x="0" y="12355"/>
                    <a:pt x="1306" y="12086"/>
                    <a:pt x="2343" y="11650"/>
                  </a:cubicBezTo>
                  <a:cubicBezTo>
                    <a:pt x="3897" y="11049"/>
                    <a:pt x="5535" y="10096"/>
                    <a:pt x="6924" y="8645"/>
                  </a:cubicBezTo>
                  <a:cubicBezTo>
                    <a:pt x="7256" y="8292"/>
                    <a:pt x="7525" y="7940"/>
                    <a:pt x="7877" y="7504"/>
                  </a:cubicBezTo>
                  <a:cubicBezTo>
                    <a:pt x="8997" y="6053"/>
                    <a:pt x="9764" y="4582"/>
                    <a:pt x="10199" y="3110"/>
                  </a:cubicBezTo>
                  <a:cubicBezTo>
                    <a:pt x="10365" y="2840"/>
                    <a:pt x="10469" y="2592"/>
                    <a:pt x="10469" y="2322"/>
                  </a:cubicBezTo>
                  <a:cubicBezTo>
                    <a:pt x="10365" y="1472"/>
                    <a:pt x="10033" y="685"/>
                    <a:pt x="959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327675" y="2265050"/>
              <a:ext cx="144600" cy="93800"/>
            </a:xfrm>
            <a:custGeom>
              <a:avLst/>
              <a:gdLst/>
              <a:ahLst/>
              <a:cxnLst/>
              <a:rect l="l" t="t" r="r" b="b"/>
              <a:pathLst>
                <a:path w="5784" h="3752" extrusionOk="0">
                  <a:moveTo>
                    <a:pt x="2972" y="0"/>
                  </a:moveTo>
                  <a:cubicBezTo>
                    <a:pt x="2073" y="0"/>
                    <a:pt x="1103" y="188"/>
                    <a:pt x="1" y="538"/>
                  </a:cubicBezTo>
                  <a:cubicBezTo>
                    <a:pt x="97" y="525"/>
                    <a:pt x="195" y="518"/>
                    <a:pt x="296" y="518"/>
                  </a:cubicBezTo>
                  <a:cubicBezTo>
                    <a:pt x="826" y="518"/>
                    <a:pt x="1416" y="695"/>
                    <a:pt x="1991" y="973"/>
                  </a:cubicBezTo>
                  <a:cubicBezTo>
                    <a:pt x="2073" y="973"/>
                    <a:pt x="2239" y="890"/>
                    <a:pt x="2343" y="807"/>
                  </a:cubicBezTo>
                  <a:cubicBezTo>
                    <a:pt x="2861" y="725"/>
                    <a:pt x="3379" y="538"/>
                    <a:pt x="3898" y="455"/>
                  </a:cubicBezTo>
                  <a:cubicBezTo>
                    <a:pt x="4146" y="372"/>
                    <a:pt x="4416" y="372"/>
                    <a:pt x="4665" y="372"/>
                  </a:cubicBezTo>
                  <a:lnTo>
                    <a:pt x="5452" y="372"/>
                  </a:lnTo>
                  <a:cubicBezTo>
                    <a:pt x="5183" y="372"/>
                    <a:pt x="4934" y="455"/>
                    <a:pt x="4665" y="455"/>
                  </a:cubicBezTo>
                  <a:cubicBezTo>
                    <a:pt x="4416" y="538"/>
                    <a:pt x="4146" y="642"/>
                    <a:pt x="3898" y="642"/>
                  </a:cubicBezTo>
                  <a:cubicBezTo>
                    <a:pt x="3462" y="807"/>
                    <a:pt x="2944" y="890"/>
                    <a:pt x="2426" y="1160"/>
                  </a:cubicBezTo>
                  <a:lnTo>
                    <a:pt x="2343" y="1160"/>
                  </a:lnTo>
                  <a:cubicBezTo>
                    <a:pt x="3462" y="1761"/>
                    <a:pt x="4582" y="2715"/>
                    <a:pt x="5349" y="3751"/>
                  </a:cubicBezTo>
                  <a:cubicBezTo>
                    <a:pt x="5349" y="3751"/>
                    <a:pt x="5349" y="3647"/>
                    <a:pt x="5452" y="3647"/>
                  </a:cubicBezTo>
                  <a:lnTo>
                    <a:pt x="5701" y="2093"/>
                  </a:lnTo>
                  <a:cubicBezTo>
                    <a:pt x="5784" y="1574"/>
                    <a:pt x="5784" y="1056"/>
                    <a:pt x="5784" y="538"/>
                  </a:cubicBezTo>
                  <a:cubicBezTo>
                    <a:pt x="5452" y="289"/>
                    <a:pt x="4582" y="20"/>
                    <a:pt x="3462" y="20"/>
                  </a:cubicBezTo>
                  <a:cubicBezTo>
                    <a:pt x="3301" y="7"/>
                    <a:pt x="3138" y="0"/>
                    <a:pt x="297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466050" y="2278500"/>
              <a:ext cx="25925" cy="140450"/>
            </a:xfrm>
            <a:custGeom>
              <a:avLst/>
              <a:gdLst/>
              <a:ahLst/>
              <a:cxnLst/>
              <a:rect l="l" t="t" r="r" b="b"/>
              <a:pathLst>
                <a:path w="1037" h="5618" extrusionOk="0">
                  <a:moveTo>
                    <a:pt x="249" y="0"/>
                  </a:moveTo>
                  <a:cubicBezTo>
                    <a:pt x="332" y="518"/>
                    <a:pt x="332" y="1036"/>
                    <a:pt x="332" y="1555"/>
                  </a:cubicBezTo>
                  <a:cubicBezTo>
                    <a:pt x="249" y="2177"/>
                    <a:pt x="166" y="2695"/>
                    <a:pt x="83" y="3213"/>
                  </a:cubicBezTo>
                  <a:cubicBezTo>
                    <a:pt x="83" y="3296"/>
                    <a:pt x="83" y="3379"/>
                    <a:pt x="0" y="3462"/>
                  </a:cubicBezTo>
                  <a:cubicBezTo>
                    <a:pt x="518" y="4249"/>
                    <a:pt x="850" y="4934"/>
                    <a:pt x="850" y="5618"/>
                  </a:cubicBezTo>
                  <a:cubicBezTo>
                    <a:pt x="1037" y="4581"/>
                    <a:pt x="1037" y="3628"/>
                    <a:pt x="1037" y="2861"/>
                  </a:cubicBezTo>
                  <a:cubicBezTo>
                    <a:pt x="954" y="1389"/>
                    <a:pt x="601" y="352"/>
                    <a:pt x="249"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105350" y="2680125"/>
              <a:ext cx="92800" cy="36800"/>
            </a:xfrm>
            <a:custGeom>
              <a:avLst/>
              <a:gdLst/>
              <a:ahLst/>
              <a:cxnLst/>
              <a:rect l="l" t="t" r="r" b="b"/>
              <a:pathLst>
                <a:path w="3712" h="1472" extrusionOk="0">
                  <a:moveTo>
                    <a:pt x="3628" y="0"/>
                  </a:moveTo>
                  <a:lnTo>
                    <a:pt x="3628" y="0"/>
                  </a:lnTo>
                  <a:cubicBezTo>
                    <a:pt x="3110" y="187"/>
                    <a:pt x="2592" y="352"/>
                    <a:pt x="2157" y="435"/>
                  </a:cubicBezTo>
                  <a:cubicBezTo>
                    <a:pt x="1555" y="518"/>
                    <a:pt x="1037" y="622"/>
                    <a:pt x="519" y="622"/>
                  </a:cubicBezTo>
                  <a:cubicBezTo>
                    <a:pt x="436" y="622"/>
                    <a:pt x="250" y="622"/>
                    <a:pt x="167" y="518"/>
                  </a:cubicBezTo>
                  <a:lnTo>
                    <a:pt x="1" y="518"/>
                  </a:lnTo>
                  <a:lnTo>
                    <a:pt x="1" y="871"/>
                  </a:lnTo>
                  <a:lnTo>
                    <a:pt x="84" y="954"/>
                  </a:lnTo>
                  <a:cubicBezTo>
                    <a:pt x="519" y="1306"/>
                    <a:pt x="1286" y="1472"/>
                    <a:pt x="2426" y="1472"/>
                  </a:cubicBezTo>
                  <a:cubicBezTo>
                    <a:pt x="2675" y="1472"/>
                    <a:pt x="2944" y="1472"/>
                    <a:pt x="3193" y="1389"/>
                  </a:cubicBezTo>
                  <a:cubicBezTo>
                    <a:pt x="3628" y="1140"/>
                    <a:pt x="3711" y="622"/>
                    <a:pt x="362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088250" y="2678050"/>
              <a:ext cx="17125" cy="25925"/>
            </a:xfrm>
            <a:custGeom>
              <a:avLst/>
              <a:gdLst/>
              <a:ahLst/>
              <a:cxnLst/>
              <a:rect l="l" t="t" r="r" b="b"/>
              <a:pathLst>
                <a:path w="685" h="1037" extrusionOk="0">
                  <a:moveTo>
                    <a:pt x="1" y="0"/>
                  </a:moveTo>
                  <a:cubicBezTo>
                    <a:pt x="5" y="10"/>
                    <a:pt x="10" y="20"/>
                    <a:pt x="15" y="30"/>
                  </a:cubicBezTo>
                  <a:lnTo>
                    <a:pt x="15" y="30"/>
                  </a:lnTo>
                  <a:cubicBezTo>
                    <a:pt x="10" y="20"/>
                    <a:pt x="5" y="10"/>
                    <a:pt x="1" y="0"/>
                  </a:cubicBezTo>
                  <a:close/>
                  <a:moveTo>
                    <a:pt x="15" y="30"/>
                  </a:moveTo>
                  <a:lnTo>
                    <a:pt x="15" y="30"/>
                  </a:lnTo>
                  <a:cubicBezTo>
                    <a:pt x="176" y="372"/>
                    <a:pt x="338" y="710"/>
                    <a:pt x="519" y="871"/>
                  </a:cubicBezTo>
                  <a:lnTo>
                    <a:pt x="685" y="1037"/>
                  </a:lnTo>
                  <a:cubicBezTo>
                    <a:pt x="685" y="871"/>
                    <a:pt x="602" y="705"/>
                    <a:pt x="602" y="601"/>
                  </a:cubicBezTo>
                  <a:cubicBezTo>
                    <a:pt x="519" y="518"/>
                    <a:pt x="519" y="518"/>
                    <a:pt x="415" y="518"/>
                  </a:cubicBezTo>
                  <a:cubicBezTo>
                    <a:pt x="258" y="361"/>
                    <a:pt x="102" y="205"/>
                    <a:pt x="15" y="3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1077375" y="2590975"/>
              <a:ext cx="28000" cy="97975"/>
            </a:xfrm>
            <a:custGeom>
              <a:avLst/>
              <a:gdLst/>
              <a:ahLst/>
              <a:cxnLst/>
              <a:rect l="l" t="t" r="r" b="b"/>
              <a:pathLst>
                <a:path w="1120" h="3919" extrusionOk="0">
                  <a:moveTo>
                    <a:pt x="776" y="1"/>
                  </a:moveTo>
                  <a:cubicBezTo>
                    <a:pt x="491" y="1"/>
                    <a:pt x="240" y="88"/>
                    <a:pt x="0" y="208"/>
                  </a:cubicBezTo>
                  <a:lnTo>
                    <a:pt x="0" y="1597"/>
                  </a:lnTo>
                  <a:cubicBezTo>
                    <a:pt x="83" y="2281"/>
                    <a:pt x="249" y="2882"/>
                    <a:pt x="436" y="3317"/>
                  </a:cubicBezTo>
                  <a:cubicBezTo>
                    <a:pt x="519" y="3566"/>
                    <a:pt x="685" y="3836"/>
                    <a:pt x="954" y="3918"/>
                  </a:cubicBezTo>
                  <a:cubicBezTo>
                    <a:pt x="954" y="3836"/>
                    <a:pt x="954" y="3753"/>
                    <a:pt x="850" y="3670"/>
                  </a:cubicBezTo>
                  <a:cubicBezTo>
                    <a:pt x="850" y="3400"/>
                    <a:pt x="767" y="3048"/>
                    <a:pt x="767" y="2799"/>
                  </a:cubicBezTo>
                  <a:cubicBezTo>
                    <a:pt x="767" y="2198"/>
                    <a:pt x="850" y="1597"/>
                    <a:pt x="954" y="975"/>
                  </a:cubicBezTo>
                  <a:cubicBezTo>
                    <a:pt x="954" y="643"/>
                    <a:pt x="1037" y="374"/>
                    <a:pt x="1120" y="42"/>
                  </a:cubicBezTo>
                  <a:cubicBezTo>
                    <a:pt x="999" y="13"/>
                    <a:pt x="885" y="1"/>
                    <a:pt x="77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1103275" y="2594100"/>
              <a:ext cx="90725" cy="96925"/>
            </a:xfrm>
            <a:custGeom>
              <a:avLst/>
              <a:gdLst/>
              <a:ahLst/>
              <a:cxnLst/>
              <a:rect l="l" t="t" r="r" b="b"/>
              <a:pathLst>
                <a:path w="3629" h="3877" extrusionOk="0">
                  <a:moveTo>
                    <a:pt x="333" y="0"/>
                  </a:moveTo>
                  <a:cubicBezTo>
                    <a:pt x="250" y="249"/>
                    <a:pt x="167" y="601"/>
                    <a:pt x="167" y="954"/>
                  </a:cubicBezTo>
                  <a:cubicBezTo>
                    <a:pt x="84" y="1472"/>
                    <a:pt x="1" y="2073"/>
                    <a:pt x="1" y="2674"/>
                  </a:cubicBezTo>
                  <a:lnTo>
                    <a:pt x="1" y="3545"/>
                  </a:lnTo>
                  <a:cubicBezTo>
                    <a:pt x="1" y="3628"/>
                    <a:pt x="1" y="3793"/>
                    <a:pt x="84" y="3876"/>
                  </a:cubicBezTo>
                  <a:lnTo>
                    <a:pt x="602" y="3876"/>
                  </a:lnTo>
                  <a:cubicBezTo>
                    <a:pt x="1120" y="3876"/>
                    <a:pt x="1638" y="3793"/>
                    <a:pt x="2157" y="3628"/>
                  </a:cubicBezTo>
                  <a:cubicBezTo>
                    <a:pt x="2675" y="3545"/>
                    <a:pt x="3193" y="3358"/>
                    <a:pt x="3628" y="3192"/>
                  </a:cubicBezTo>
                  <a:cubicBezTo>
                    <a:pt x="3442" y="2591"/>
                    <a:pt x="3110" y="1990"/>
                    <a:pt x="2675" y="1472"/>
                  </a:cubicBezTo>
                  <a:cubicBezTo>
                    <a:pt x="2074" y="767"/>
                    <a:pt x="1120" y="249"/>
                    <a:pt x="33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120375" y="2307000"/>
              <a:ext cx="330675" cy="353975"/>
            </a:xfrm>
            <a:custGeom>
              <a:avLst/>
              <a:gdLst/>
              <a:ahLst/>
              <a:cxnLst/>
              <a:rect l="l" t="t" r="r" b="b"/>
              <a:pathLst>
                <a:path w="13227" h="14159" extrusionOk="0">
                  <a:moveTo>
                    <a:pt x="9246" y="0"/>
                  </a:moveTo>
                  <a:cubicBezTo>
                    <a:pt x="9080" y="83"/>
                    <a:pt x="8811" y="249"/>
                    <a:pt x="8645" y="332"/>
                  </a:cubicBezTo>
                  <a:cubicBezTo>
                    <a:pt x="8375" y="415"/>
                    <a:pt x="8127" y="518"/>
                    <a:pt x="7940" y="601"/>
                  </a:cubicBezTo>
                  <a:lnTo>
                    <a:pt x="7857" y="684"/>
                  </a:lnTo>
                  <a:cubicBezTo>
                    <a:pt x="8127" y="850"/>
                    <a:pt x="8293" y="1119"/>
                    <a:pt x="8293" y="1451"/>
                  </a:cubicBezTo>
                  <a:cubicBezTo>
                    <a:pt x="8210" y="1368"/>
                    <a:pt x="8044" y="1202"/>
                    <a:pt x="7774" y="1119"/>
                  </a:cubicBezTo>
                  <a:cubicBezTo>
                    <a:pt x="7526" y="1285"/>
                    <a:pt x="7256" y="1451"/>
                    <a:pt x="6904" y="1638"/>
                  </a:cubicBezTo>
                  <a:cubicBezTo>
                    <a:pt x="7090" y="1721"/>
                    <a:pt x="7173" y="1804"/>
                    <a:pt x="7173" y="1886"/>
                  </a:cubicBezTo>
                  <a:cubicBezTo>
                    <a:pt x="7256" y="1969"/>
                    <a:pt x="7339" y="1969"/>
                    <a:pt x="7422" y="2073"/>
                  </a:cubicBezTo>
                  <a:cubicBezTo>
                    <a:pt x="7526" y="2156"/>
                    <a:pt x="7422" y="2405"/>
                    <a:pt x="7339" y="2488"/>
                  </a:cubicBezTo>
                  <a:cubicBezTo>
                    <a:pt x="7256" y="2591"/>
                    <a:pt x="7173" y="2591"/>
                    <a:pt x="7090" y="2591"/>
                  </a:cubicBezTo>
                  <a:cubicBezTo>
                    <a:pt x="6904" y="2591"/>
                    <a:pt x="6821" y="2591"/>
                    <a:pt x="6821" y="2488"/>
                  </a:cubicBezTo>
                  <a:cubicBezTo>
                    <a:pt x="6738" y="2405"/>
                    <a:pt x="6738" y="2322"/>
                    <a:pt x="6738" y="2156"/>
                  </a:cubicBezTo>
                  <a:cubicBezTo>
                    <a:pt x="6738" y="2156"/>
                    <a:pt x="6655" y="1969"/>
                    <a:pt x="6572" y="1886"/>
                  </a:cubicBezTo>
                  <a:cubicBezTo>
                    <a:pt x="6220" y="2156"/>
                    <a:pt x="5971" y="2322"/>
                    <a:pt x="5701" y="2591"/>
                  </a:cubicBezTo>
                  <a:cubicBezTo>
                    <a:pt x="5784" y="2674"/>
                    <a:pt x="5971" y="2840"/>
                    <a:pt x="6054" y="2923"/>
                  </a:cubicBezTo>
                  <a:cubicBezTo>
                    <a:pt x="6137" y="2923"/>
                    <a:pt x="6220" y="2923"/>
                    <a:pt x="6220" y="3006"/>
                  </a:cubicBezTo>
                  <a:cubicBezTo>
                    <a:pt x="6385" y="3192"/>
                    <a:pt x="6303" y="3358"/>
                    <a:pt x="6137" y="3524"/>
                  </a:cubicBezTo>
                  <a:cubicBezTo>
                    <a:pt x="6054" y="3628"/>
                    <a:pt x="5971" y="3628"/>
                    <a:pt x="5867" y="3628"/>
                  </a:cubicBezTo>
                  <a:cubicBezTo>
                    <a:pt x="5784" y="3628"/>
                    <a:pt x="5701" y="3628"/>
                    <a:pt x="5619" y="3524"/>
                  </a:cubicBezTo>
                  <a:cubicBezTo>
                    <a:pt x="5619" y="3441"/>
                    <a:pt x="5536" y="3358"/>
                    <a:pt x="5619" y="3192"/>
                  </a:cubicBezTo>
                  <a:cubicBezTo>
                    <a:pt x="5536" y="3109"/>
                    <a:pt x="5453" y="3006"/>
                    <a:pt x="5349" y="2923"/>
                  </a:cubicBezTo>
                  <a:cubicBezTo>
                    <a:pt x="5017" y="3192"/>
                    <a:pt x="4748" y="3441"/>
                    <a:pt x="4499" y="3628"/>
                  </a:cubicBezTo>
                  <a:cubicBezTo>
                    <a:pt x="4665" y="3794"/>
                    <a:pt x="4831" y="3876"/>
                    <a:pt x="4934" y="4042"/>
                  </a:cubicBezTo>
                  <a:lnTo>
                    <a:pt x="5100" y="4042"/>
                  </a:lnTo>
                  <a:cubicBezTo>
                    <a:pt x="5266" y="4229"/>
                    <a:pt x="5266" y="4478"/>
                    <a:pt x="5100" y="4560"/>
                  </a:cubicBezTo>
                  <a:cubicBezTo>
                    <a:pt x="5017" y="4664"/>
                    <a:pt x="4934" y="4747"/>
                    <a:pt x="4831" y="4747"/>
                  </a:cubicBezTo>
                  <a:cubicBezTo>
                    <a:pt x="4748" y="4747"/>
                    <a:pt x="4665" y="4664"/>
                    <a:pt x="4582" y="4664"/>
                  </a:cubicBezTo>
                  <a:cubicBezTo>
                    <a:pt x="4499" y="4560"/>
                    <a:pt x="4499" y="4478"/>
                    <a:pt x="4499" y="4395"/>
                  </a:cubicBezTo>
                  <a:lnTo>
                    <a:pt x="4499" y="4312"/>
                  </a:lnTo>
                  <a:cubicBezTo>
                    <a:pt x="4416" y="4229"/>
                    <a:pt x="4313" y="4146"/>
                    <a:pt x="4147" y="4042"/>
                  </a:cubicBezTo>
                  <a:cubicBezTo>
                    <a:pt x="3898" y="4312"/>
                    <a:pt x="3711" y="4560"/>
                    <a:pt x="3463" y="4830"/>
                  </a:cubicBezTo>
                  <a:cubicBezTo>
                    <a:pt x="3629" y="4996"/>
                    <a:pt x="3794" y="5079"/>
                    <a:pt x="3898" y="5182"/>
                  </a:cubicBezTo>
                  <a:cubicBezTo>
                    <a:pt x="3981" y="5182"/>
                    <a:pt x="4064" y="5182"/>
                    <a:pt x="4147" y="5265"/>
                  </a:cubicBezTo>
                  <a:cubicBezTo>
                    <a:pt x="4147" y="5265"/>
                    <a:pt x="4230" y="5348"/>
                    <a:pt x="4230" y="5431"/>
                  </a:cubicBezTo>
                  <a:cubicBezTo>
                    <a:pt x="4230" y="5514"/>
                    <a:pt x="4230" y="5701"/>
                    <a:pt x="4147" y="5784"/>
                  </a:cubicBezTo>
                  <a:cubicBezTo>
                    <a:pt x="4064" y="5866"/>
                    <a:pt x="3981" y="5949"/>
                    <a:pt x="3794" y="5949"/>
                  </a:cubicBezTo>
                  <a:cubicBezTo>
                    <a:pt x="3711" y="5949"/>
                    <a:pt x="3711" y="5866"/>
                    <a:pt x="3629" y="5866"/>
                  </a:cubicBezTo>
                  <a:cubicBezTo>
                    <a:pt x="3546" y="5784"/>
                    <a:pt x="3546" y="5701"/>
                    <a:pt x="3546" y="5597"/>
                  </a:cubicBezTo>
                  <a:lnTo>
                    <a:pt x="3546" y="5514"/>
                  </a:lnTo>
                  <a:cubicBezTo>
                    <a:pt x="3463" y="5431"/>
                    <a:pt x="3276" y="5348"/>
                    <a:pt x="3110" y="5265"/>
                  </a:cubicBezTo>
                  <a:cubicBezTo>
                    <a:pt x="2944" y="5514"/>
                    <a:pt x="2675" y="5784"/>
                    <a:pt x="2509" y="6115"/>
                  </a:cubicBezTo>
                  <a:cubicBezTo>
                    <a:pt x="2675" y="6219"/>
                    <a:pt x="2862" y="6302"/>
                    <a:pt x="2944" y="6385"/>
                  </a:cubicBezTo>
                  <a:cubicBezTo>
                    <a:pt x="3027" y="6385"/>
                    <a:pt x="3110" y="6385"/>
                    <a:pt x="3193" y="6468"/>
                  </a:cubicBezTo>
                  <a:cubicBezTo>
                    <a:pt x="3380" y="6550"/>
                    <a:pt x="3380" y="6737"/>
                    <a:pt x="3276" y="6903"/>
                  </a:cubicBezTo>
                  <a:cubicBezTo>
                    <a:pt x="3193" y="7069"/>
                    <a:pt x="3027" y="7152"/>
                    <a:pt x="2944" y="7152"/>
                  </a:cubicBezTo>
                  <a:cubicBezTo>
                    <a:pt x="2862" y="7152"/>
                    <a:pt x="2862" y="7069"/>
                    <a:pt x="2758" y="7069"/>
                  </a:cubicBezTo>
                  <a:cubicBezTo>
                    <a:pt x="2675" y="6986"/>
                    <a:pt x="2592" y="6903"/>
                    <a:pt x="2675" y="6820"/>
                  </a:cubicBezTo>
                  <a:cubicBezTo>
                    <a:pt x="2509" y="6737"/>
                    <a:pt x="2426" y="6633"/>
                    <a:pt x="2240" y="6468"/>
                  </a:cubicBezTo>
                  <a:cubicBezTo>
                    <a:pt x="1991" y="6820"/>
                    <a:pt x="1825" y="7152"/>
                    <a:pt x="1639" y="7421"/>
                  </a:cubicBezTo>
                  <a:cubicBezTo>
                    <a:pt x="1825" y="7504"/>
                    <a:pt x="1991" y="7587"/>
                    <a:pt x="2074" y="7670"/>
                  </a:cubicBezTo>
                  <a:lnTo>
                    <a:pt x="2343" y="7670"/>
                  </a:lnTo>
                  <a:cubicBezTo>
                    <a:pt x="2426" y="7774"/>
                    <a:pt x="2509" y="7856"/>
                    <a:pt x="2509" y="7939"/>
                  </a:cubicBezTo>
                  <a:cubicBezTo>
                    <a:pt x="2509" y="8022"/>
                    <a:pt x="2509" y="8105"/>
                    <a:pt x="2426" y="8188"/>
                  </a:cubicBezTo>
                  <a:cubicBezTo>
                    <a:pt x="2343" y="8292"/>
                    <a:pt x="2240" y="8375"/>
                    <a:pt x="2074" y="8375"/>
                  </a:cubicBezTo>
                  <a:lnTo>
                    <a:pt x="1991" y="8375"/>
                  </a:lnTo>
                  <a:cubicBezTo>
                    <a:pt x="1908" y="8292"/>
                    <a:pt x="1825" y="8188"/>
                    <a:pt x="1825" y="8105"/>
                  </a:cubicBezTo>
                  <a:cubicBezTo>
                    <a:pt x="1721" y="8022"/>
                    <a:pt x="1556" y="7939"/>
                    <a:pt x="1390" y="7856"/>
                  </a:cubicBezTo>
                  <a:cubicBezTo>
                    <a:pt x="1203" y="8188"/>
                    <a:pt x="1037" y="8458"/>
                    <a:pt x="954" y="8706"/>
                  </a:cubicBezTo>
                  <a:cubicBezTo>
                    <a:pt x="1307" y="8810"/>
                    <a:pt x="1473" y="9059"/>
                    <a:pt x="1556" y="9411"/>
                  </a:cubicBezTo>
                  <a:cubicBezTo>
                    <a:pt x="1390" y="9328"/>
                    <a:pt x="872" y="9142"/>
                    <a:pt x="436" y="8976"/>
                  </a:cubicBezTo>
                  <a:lnTo>
                    <a:pt x="436" y="9059"/>
                  </a:lnTo>
                  <a:lnTo>
                    <a:pt x="167" y="9846"/>
                  </a:lnTo>
                  <a:cubicBezTo>
                    <a:pt x="84" y="10012"/>
                    <a:pt x="84" y="10095"/>
                    <a:pt x="1" y="10261"/>
                  </a:cubicBezTo>
                  <a:cubicBezTo>
                    <a:pt x="789" y="10448"/>
                    <a:pt x="1721" y="10966"/>
                    <a:pt x="2758" y="12002"/>
                  </a:cubicBezTo>
                  <a:cubicBezTo>
                    <a:pt x="3546" y="12769"/>
                    <a:pt x="3981" y="13557"/>
                    <a:pt x="4147" y="14158"/>
                  </a:cubicBezTo>
                  <a:cubicBezTo>
                    <a:pt x="4230" y="14075"/>
                    <a:pt x="4313" y="14075"/>
                    <a:pt x="4416" y="14075"/>
                  </a:cubicBezTo>
                  <a:cubicBezTo>
                    <a:pt x="5266" y="13557"/>
                    <a:pt x="6220" y="13039"/>
                    <a:pt x="7007" y="12334"/>
                  </a:cubicBezTo>
                  <a:cubicBezTo>
                    <a:pt x="7774" y="11650"/>
                    <a:pt x="8562" y="10966"/>
                    <a:pt x="9246" y="10178"/>
                  </a:cubicBezTo>
                  <a:cubicBezTo>
                    <a:pt x="10531" y="8540"/>
                    <a:pt x="11671" y="6820"/>
                    <a:pt x="12604" y="4913"/>
                  </a:cubicBezTo>
                  <a:cubicBezTo>
                    <a:pt x="12791" y="4478"/>
                    <a:pt x="13040" y="3959"/>
                    <a:pt x="13226" y="3524"/>
                  </a:cubicBezTo>
                  <a:cubicBezTo>
                    <a:pt x="12190" y="1886"/>
                    <a:pt x="10635" y="684"/>
                    <a:pt x="924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81525" y="2292950"/>
              <a:ext cx="263275" cy="275250"/>
            </a:xfrm>
            <a:custGeom>
              <a:avLst/>
              <a:gdLst/>
              <a:ahLst/>
              <a:cxnLst/>
              <a:rect l="l" t="t" r="r" b="b"/>
              <a:pathLst>
                <a:path w="10531" h="11010" extrusionOk="0">
                  <a:moveTo>
                    <a:pt x="8719" y="1"/>
                  </a:moveTo>
                  <a:cubicBezTo>
                    <a:pt x="8466" y="1"/>
                    <a:pt x="8236" y="40"/>
                    <a:pt x="8043" y="127"/>
                  </a:cubicBezTo>
                  <a:cubicBezTo>
                    <a:pt x="6737" y="728"/>
                    <a:pt x="5348" y="1681"/>
                    <a:pt x="4146" y="2967"/>
                  </a:cubicBezTo>
                  <a:cubicBezTo>
                    <a:pt x="2591" y="4604"/>
                    <a:pt x="1306" y="6511"/>
                    <a:pt x="601" y="8667"/>
                  </a:cubicBezTo>
                  <a:cubicBezTo>
                    <a:pt x="270" y="9455"/>
                    <a:pt x="83" y="10222"/>
                    <a:pt x="0" y="11010"/>
                  </a:cubicBezTo>
                  <a:cubicBezTo>
                    <a:pt x="108" y="10834"/>
                    <a:pt x="366" y="10738"/>
                    <a:pt x="727" y="10738"/>
                  </a:cubicBezTo>
                  <a:cubicBezTo>
                    <a:pt x="921" y="10738"/>
                    <a:pt x="1143" y="10765"/>
                    <a:pt x="1389" y="10823"/>
                  </a:cubicBezTo>
                  <a:cubicBezTo>
                    <a:pt x="1472" y="10657"/>
                    <a:pt x="1472" y="10491"/>
                    <a:pt x="1555" y="10305"/>
                  </a:cubicBezTo>
                  <a:cubicBezTo>
                    <a:pt x="1721" y="10056"/>
                    <a:pt x="1824" y="9787"/>
                    <a:pt x="1990" y="9538"/>
                  </a:cubicBezTo>
                  <a:cubicBezTo>
                    <a:pt x="1721" y="9455"/>
                    <a:pt x="1389" y="9372"/>
                    <a:pt x="1120" y="9372"/>
                  </a:cubicBezTo>
                  <a:cubicBezTo>
                    <a:pt x="1306" y="9185"/>
                    <a:pt x="1555" y="9102"/>
                    <a:pt x="1824" y="9102"/>
                  </a:cubicBezTo>
                  <a:cubicBezTo>
                    <a:pt x="1990" y="8750"/>
                    <a:pt x="2073" y="8501"/>
                    <a:pt x="2239" y="8149"/>
                  </a:cubicBezTo>
                  <a:lnTo>
                    <a:pt x="2073" y="8149"/>
                  </a:lnTo>
                  <a:cubicBezTo>
                    <a:pt x="1990" y="8232"/>
                    <a:pt x="1907" y="8336"/>
                    <a:pt x="1824" y="8336"/>
                  </a:cubicBezTo>
                  <a:lnTo>
                    <a:pt x="1638" y="8336"/>
                  </a:lnTo>
                  <a:cubicBezTo>
                    <a:pt x="1472" y="8232"/>
                    <a:pt x="1472" y="7983"/>
                    <a:pt x="1555" y="7817"/>
                  </a:cubicBezTo>
                  <a:cubicBezTo>
                    <a:pt x="1616" y="7680"/>
                    <a:pt x="1779" y="7599"/>
                    <a:pt x="1893" y="7599"/>
                  </a:cubicBezTo>
                  <a:cubicBezTo>
                    <a:pt x="1934" y="7599"/>
                    <a:pt x="1968" y="7609"/>
                    <a:pt x="1990" y="7631"/>
                  </a:cubicBezTo>
                  <a:cubicBezTo>
                    <a:pt x="2073" y="7631"/>
                    <a:pt x="2073" y="7631"/>
                    <a:pt x="2073" y="7714"/>
                  </a:cubicBezTo>
                  <a:lnTo>
                    <a:pt x="2508" y="7714"/>
                  </a:lnTo>
                  <a:cubicBezTo>
                    <a:pt x="2674" y="7382"/>
                    <a:pt x="2861" y="7112"/>
                    <a:pt x="3027" y="6864"/>
                  </a:cubicBezTo>
                  <a:cubicBezTo>
                    <a:pt x="2944" y="6781"/>
                    <a:pt x="2861" y="6781"/>
                    <a:pt x="2861" y="6781"/>
                  </a:cubicBezTo>
                  <a:cubicBezTo>
                    <a:pt x="2757" y="6864"/>
                    <a:pt x="2674" y="6947"/>
                    <a:pt x="2591" y="6947"/>
                  </a:cubicBezTo>
                  <a:lnTo>
                    <a:pt x="2426" y="6947"/>
                  </a:lnTo>
                  <a:cubicBezTo>
                    <a:pt x="2239" y="6781"/>
                    <a:pt x="2239" y="6594"/>
                    <a:pt x="2343" y="6428"/>
                  </a:cubicBezTo>
                  <a:cubicBezTo>
                    <a:pt x="2463" y="6309"/>
                    <a:pt x="2583" y="6221"/>
                    <a:pt x="2710" y="6221"/>
                  </a:cubicBezTo>
                  <a:cubicBezTo>
                    <a:pt x="2759" y="6221"/>
                    <a:pt x="2809" y="6234"/>
                    <a:pt x="2861" y="6263"/>
                  </a:cubicBezTo>
                  <a:lnTo>
                    <a:pt x="2861" y="6346"/>
                  </a:lnTo>
                  <a:lnTo>
                    <a:pt x="3275" y="6346"/>
                  </a:lnTo>
                  <a:cubicBezTo>
                    <a:pt x="3462" y="6076"/>
                    <a:pt x="3711" y="5827"/>
                    <a:pt x="3897" y="5558"/>
                  </a:cubicBezTo>
                  <a:lnTo>
                    <a:pt x="3794" y="5558"/>
                  </a:lnTo>
                  <a:cubicBezTo>
                    <a:pt x="3711" y="5558"/>
                    <a:pt x="3628" y="5641"/>
                    <a:pt x="3545" y="5641"/>
                  </a:cubicBezTo>
                  <a:cubicBezTo>
                    <a:pt x="3462" y="5641"/>
                    <a:pt x="3379" y="5641"/>
                    <a:pt x="3379" y="5558"/>
                  </a:cubicBezTo>
                  <a:cubicBezTo>
                    <a:pt x="3193" y="5475"/>
                    <a:pt x="3193" y="5309"/>
                    <a:pt x="3379" y="5122"/>
                  </a:cubicBezTo>
                  <a:cubicBezTo>
                    <a:pt x="3440" y="5001"/>
                    <a:pt x="3589" y="4924"/>
                    <a:pt x="3698" y="4924"/>
                  </a:cubicBezTo>
                  <a:cubicBezTo>
                    <a:pt x="3737" y="4924"/>
                    <a:pt x="3771" y="4934"/>
                    <a:pt x="3794" y="4957"/>
                  </a:cubicBezTo>
                  <a:lnTo>
                    <a:pt x="3897" y="5040"/>
                  </a:lnTo>
                  <a:lnTo>
                    <a:pt x="4229" y="5040"/>
                  </a:lnTo>
                  <a:cubicBezTo>
                    <a:pt x="4312" y="4957"/>
                    <a:pt x="4498" y="4791"/>
                    <a:pt x="4581" y="4604"/>
                  </a:cubicBezTo>
                  <a:cubicBezTo>
                    <a:pt x="4747" y="4521"/>
                    <a:pt x="4830" y="4356"/>
                    <a:pt x="4934" y="4273"/>
                  </a:cubicBezTo>
                  <a:lnTo>
                    <a:pt x="4830" y="4273"/>
                  </a:lnTo>
                  <a:cubicBezTo>
                    <a:pt x="4747" y="4356"/>
                    <a:pt x="4664" y="4356"/>
                    <a:pt x="4581" y="4356"/>
                  </a:cubicBezTo>
                  <a:cubicBezTo>
                    <a:pt x="4498" y="4356"/>
                    <a:pt x="4416" y="4356"/>
                    <a:pt x="4416" y="4273"/>
                  </a:cubicBezTo>
                  <a:cubicBezTo>
                    <a:pt x="4229" y="4190"/>
                    <a:pt x="4312" y="4003"/>
                    <a:pt x="4416" y="3837"/>
                  </a:cubicBezTo>
                  <a:cubicBezTo>
                    <a:pt x="4519" y="3734"/>
                    <a:pt x="4622" y="3655"/>
                    <a:pt x="4730" y="3655"/>
                  </a:cubicBezTo>
                  <a:cubicBezTo>
                    <a:pt x="4796" y="3655"/>
                    <a:pt x="4863" y="3684"/>
                    <a:pt x="4934" y="3754"/>
                  </a:cubicBezTo>
                  <a:cubicBezTo>
                    <a:pt x="5100" y="3754"/>
                    <a:pt x="5183" y="3837"/>
                    <a:pt x="5348" y="3837"/>
                  </a:cubicBezTo>
                  <a:lnTo>
                    <a:pt x="6136" y="3050"/>
                  </a:lnTo>
                  <a:lnTo>
                    <a:pt x="6053" y="3050"/>
                  </a:lnTo>
                  <a:cubicBezTo>
                    <a:pt x="5970" y="3050"/>
                    <a:pt x="5867" y="3153"/>
                    <a:pt x="5784" y="3153"/>
                  </a:cubicBezTo>
                  <a:cubicBezTo>
                    <a:pt x="5701" y="3153"/>
                    <a:pt x="5618" y="3050"/>
                    <a:pt x="5618" y="2967"/>
                  </a:cubicBezTo>
                  <a:cubicBezTo>
                    <a:pt x="5535" y="2884"/>
                    <a:pt x="5535" y="2635"/>
                    <a:pt x="5701" y="2531"/>
                  </a:cubicBezTo>
                  <a:cubicBezTo>
                    <a:pt x="5784" y="2448"/>
                    <a:pt x="5872" y="2407"/>
                    <a:pt x="5960" y="2407"/>
                  </a:cubicBezTo>
                  <a:cubicBezTo>
                    <a:pt x="6048" y="2407"/>
                    <a:pt x="6136" y="2448"/>
                    <a:pt x="6219" y="2531"/>
                  </a:cubicBezTo>
                  <a:cubicBezTo>
                    <a:pt x="6302" y="2531"/>
                    <a:pt x="6488" y="2635"/>
                    <a:pt x="6571" y="2718"/>
                  </a:cubicBezTo>
                  <a:cubicBezTo>
                    <a:pt x="6820" y="2448"/>
                    <a:pt x="7090" y="2283"/>
                    <a:pt x="7421" y="2013"/>
                  </a:cubicBezTo>
                  <a:lnTo>
                    <a:pt x="7090" y="2013"/>
                  </a:lnTo>
                  <a:cubicBezTo>
                    <a:pt x="7007" y="2013"/>
                    <a:pt x="6820" y="2013"/>
                    <a:pt x="6820" y="1930"/>
                  </a:cubicBezTo>
                  <a:cubicBezTo>
                    <a:pt x="6737" y="1764"/>
                    <a:pt x="6820" y="1599"/>
                    <a:pt x="7007" y="1495"/>
                  </a:cubicBezTo>
                  <a:cubicBezTo>
                    <a:pt x="7090" y="1412"/>
                    <a:pt x="7173" y="1371"/>
                    <a:pt x="7245" y="1371"/>
                  </a:cubicBezTo>
                  <a:cubicBezTo>
                    <a:pt x="7318" y="1371"/>
                    <a:pt x="7380" y="1412"/>
                    <a:pt x="7421" y="1495"/>
                  </a:cubicBezTo>
                  <a:lnTo>
                    <a:pt x="7525" y="1495"/>
                  </a:lnTo>
                  <a:cubicBezTo>
                    <a:pt x="7608" y="1599"/>
                    <a:pt x="7774" y="1681"/>
                    <a:pt x="7857" y="1681"/>
                  </a:cubicBezTo>
                  <a:cubicBezTo>
                    <a:pt x="8126" y="1599"/>
                    <a:pt x="8375" y="1412"/>
                    <a:pt x="8644" y="1246"/>
                  </a:cubicBezTo>
                  <a:cubicBezTo>
                    <a:pt x="8458" y="1163"/>
                    <a:pt x="8292" y="1163"/>
                    <a:pt x="8126" y="1080"/>
                  </a:cubicBezTo>
                  <a:cubicBezTo>
                    <a:pt x="8307" y="979"/>
                    <a:pt x="8518" y="908"/>
                    <a:pt x="8730" y="908"/>
                  </a:cubicBezTo>
                  <a:cubicBezTo>
                    <a:pt x="8907" y="908"/>
                    <a:pt x="9085" y="958"/>
                    <a:pt x="9245" y="1080"/>
                  </a:cubicBezTo>
                  <a:cubicBezTo>
                    <a:pt x="9328" y="1080"/>
                    <a:pt x="9411" y="1163"/>
                    <a:pt x="9411" y="1246"/>
                  </a:cubicBezTo>
                  <a:lnTo>
                    <a:pt x="9494" y="1163"/>
                  </a:lnTo>
                  <a:lnTo>
                    <a:pt x="9411" y="1163"/>
                  </a:lnTo>
                  <a:cubicBezTo>
                    <a:pt x="9681" y="977"/>
                    <a:pt x="9847" y="894"/>
                    <a:pt x="10116" y="728"/>
                  </a:cubicBezTo>
                  <a:cubicBezTo>
                    <a:pt x="10282" y="645"/>
                    <a:pt x="10448" y="562"/>
                    <a:pt x="10531" y="458"/>
                  </a:cubicBezTo>
                  <a:cubicBezTo>
                    <a:pt x="9897" y="177"/>
                    <a:pt x="9255" y="1"/>
                    <a:pt x="8719"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221950" y="2371775"/>
              <a:ext cx="25950" cy="21275"/>
            </a:xfrm>
            <a:custGeom>
              <a:avLst/>
              <a:gdLst/>
              <a:ahLst/>
              <a:cxnLst/>
              <a:rect l="l" t="t" r="r" b="b"/>
              <a:pathLst>
                <a:path w="1038" h="851" extrusionOk="0">
                  <a:moveTo>
                    <a:pt x="871" y="0"/>
                  </a:moveTo>
                  <a:cubicBezTo>
                    <a:pt x="602" y="249"/>
                    <a:pt x="250" y="518"/>
                    <a:pt x="1" y="767"/>
                  </a:cubicBezTo>
                  <a:cubicBezTo>
                    <a:pt x="84" y="850"/>
                    <a:pt x="84" y="850"/>
                    <a:pt x="167" y="850"/>
                  </a:cubicBezTo>
                  <a:cubicBezTo>
                    <a:pt x="436" y="601"/>
                    <a:pt x="685" y="332"/>
                    <a:pt x="1037" y="83"/>
                  </a:cubicBezTo>
                  <a:cubicBezTo>
                    <a:pt x="954" y="83"/>
                    <a:pt x="954"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193975" y="2401825"/>
              <a:ext cx="23875" cy="21800"/>
            </a:xfrm>
            <a:custGeom>
              <a:avLst/>
              <a:gdLst/>
              <a:ahLst/>
              <a:cxnLst/>
              <a:rect l="l" t="t" r="r" b="b"/>
              <a:pathLst>
                <a:path w="955" h="872" extrusionOk="0">
                  <a:moveTo>
                    <a:pt x="767" y="1"/>
                  </a:moveTo>
                  <a:cubicBezTo>
                    <a:pt x="685" y="83"/>
                    <a:pt x="519" y="166"/>
                    <a:pt x="436" y="353"/>
                  </a:cubicBezTo>
                  <a:cubicBezTo>
                    <a:pt x="332" y="519"/>
                    <a:pt x="166" y="685"/>
                    <a:pt x="0" y="871"/>
                  </a:cubicBezTo>
                  <a:lnTo>
                    <a:pt x="166" y="871"/>
                  </a:lnTo>
                  <a:cubicBezTo>
                    <a:pt x="332" y="767"/>
                    <a:pt x="436" y="602"/>
                    <a:pt x="602" y="436"/>
                  </a:cubicBezTo>
                  <a:cubicBezTo>
                    <a:pt x="685" y="353"/>
                    <a:pt x="850" y="166"/>
                    <a:pt x="954" y="83"/>
                  </a:cubicBezTo>
                  <a:cubicBezTo>
                    <a:pt x="850" y="1"/>
                    <a:pt x="850" y="1"/>
                    <a:pt x="76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254100" y="2347925"/>
              <a:ext cx="23850" cy="17125"/>
            </a:xfrm>
            <a:custGeom>
              <a:avLst/>
              <a:gdLst/>
              <a:ahLst/>
              <a:cxnLst/>
              <a:rect l="l" t="t" r="r" b="b"/>
              <a:pathLst>
                <a:path w="954" h="685" extrusionOk="0">
                  <a:moveTo>
                    <a:pt x="871" y="1"/>
                  </a:moveTo>
                  <a:cubicBezTo>
                    <a:pt x="518" y="167"/>
                    <a:pt x="270" y="436"/>
                    <a:pt x="0" y="602"/>
                  </a:cubicBezTo>
                  <a:cubicBezTo>
                    <a:pt x="0" y="685"/>
                    <a:pt x="104" y="685"/>
                    <a:pt x="104" y="685"/>
                  </a:cubicBezTo>
                  <a:cubicBezTo>
                    <a:pt x="352" y="519"/>
                    <a:pt x="622" y="249"/>
                    <a:pt x="954" y="84"/>
                  </a:cubicBezTo>
                  <a:cubicBezTo>
                    <a:pt x="871" y="84"/>
                    <a:pt x="871" y="1"/>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286725" y="2328225"/>
              <a:ext cx="21800" cy="13000"/>
            </a:xfrm>
            <a:custGeom>
              <a:avLst/>
              <a:gdLst/>
              <a:ahLst/>
              <a:cxnLst/>
              <a:rect l="l" t="t" r="r" b="b"/>
              <a:pathLst>
                <a:path w="872" h="520" extrusionOk="0">
                  <a:moveTo>
                    <a:pt x="768" y="1"/>
                  </a:moveTo>
                  <a:cubicBezTo>
                    <a:pt x="519" y="188"/>
                    <a:pt x="250" y="353"/>
                    <a:pt x="1" y="519"/>
                  </a:cubicBezTo>
                  <a:lnTo>
                    <a:pt x="84" y="519"/>
                  </a:lnTo>
                  <a:cubicBezTo>
                    <a:pt x="353" y="353"/>
                    <a:pt x="602" y="188"/>
                    <a:pt x="87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135425" y="2498725"/>
              <a:ext cx="12975" cy="21800"/>
            </a:xfrm>
            <a:custGeom>
              <a:avLst/>
              <a:gdLst/>
              <a:ahLst/>
              <a:cxnLst/>
              <a:rect l="l" t="t" r="r" b="b"/>
              <a:pathLst>
                <a:path w="519" h="872" extrusionOk="0">
                  <a:moveTo>
                    <a:pt x="435" y="1"/>
                  </a:moveTo>
                  <a:cubicBezTo>
                    <a:pt x="270" y="270"/>
                    <a:pt x="187" y="623"/>
                    <a:pt x="0" y="871"/>
                  </a:cubicBezTo>
                  <a:lnTo>
                    <a:pt x="83" y="871"/>
                  </a:lnTo>
                  <a:cubicBezTo>
                    <a:pt x="187" y="623"/>
                    <a:pt x="352" y="353"/>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150450" y="2464525"/>
              <a:ext cx="17650" cy="23875"/>
            </a:xfrm>
            <a:custGeom>
              <a:avLst/>
              <a:gdLst/>
              <a:ahLst/>
              <a:cxnLst/>
              <a:rect l="l" t="t" r="r" b="b"/>
              <a:pathLst>
                <a:path w="706" h="955" extrusionOk="0">
                  <a:moveTo>
                    <a:pt x="622" y="1"/>
                  </a:moveTo>
                  <a:cubicBezTo>
                    <a:pt x="353" y="332"/>
                    <a:pt x="187" y="602"/>
                    <a:pt x="0" y="954"/>
                  </a:cubicBezTo>
                  <a:lnTo>
                    <a:pt x="187" y="954"/>
                  </a:lnTo>
                  <a:cubicBezTo>
                    <a:pt x="353" y="685"/>
                    <a:pt x="518" y="332"/>
                    <a:pt x="705" y="84"/>
                  </a:cubicBezTo>
                  <a:lnTo>
                    <a:pt x="62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172200" y="2431875"/>
              <a:ext cx="19725" cy="23875"/>
            </a:xfrm>
            <a:custGeom>
              <a:avLst/>
              <a:gdLst/>
              <a:ahLst/>
              <a:cxnLst/>
              <a:rect l="l" t="t" r="r" b="b"/>
              <a:pathLst>
                <a:path w="789" h="955" extrusionOk="0">
                  <a:moveTo>
                    <a:pt x="602" y="1"/>
                  </a:moveTo>
                  <a:cubicBezTo>
                    <a:pt x="353" y="353"/>
                    <a:pt x="167" y="602"/>
                    <a:pt x="1" y="871"/>
                  </a:cubicBezTo>
                  <a:lnTo>
                    <a:pt x="84" y="954"/>
                  </a:lnTo>
                  <a:cubicBezTo>
                    <a:pt x="353" y="706"/>
                    <a:pt x="519" y="353"/>
                    <a:pt x="789" y="84"/>
                  </a:cubicBezTo>
                  <a:cubicBezTo>
                    <a:pt x="685" y="84"/>
                    <a:pt x="602" y="84"/>
                    <a:pt x="6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9"/>
          <p:cNvGrpSpPr/>
          <p:nvPr/>
        </p:nvGrpSpPr>
        <p:grpSpPr>
          <a:xfrm>
            <a:off x="6180024" y="3652123"/>
            <a:ext cx="2037888" cy="1034261"/>
            <a:chOff x="2508700" y="4302150"/>
            <a:chExt cx="1105925" cy="561275"/>
          </a:xfrm>
        </p:grpSpPr>
        <p:sp>
          <p:nvSpPr>
            <p:cNvPr id="590" name="Google Shape;590;p39"/>
            <p:cNvSpPr/>
            <p:nvPr/>
          </p:nvSpPr>
          <p:spPr>
            <a:xfrm>
              <a:off x="2508700" y="4302150"/>
              <a:ext cx="1105925" cy="561275"/>
            </a:xfrm>
            <a:custGeom>
              <a:avLst/>
              <a:gdLst/>
              <a:ahLst/>
              <a:cxnLst/>
              <a:rect l="l" t="t" r="r" b="b"/>
              <a:pathLst>
                <a:path w="44237" h="22451" extrusionOk="0">
                  <a:moveTo>
                    <a:pt x="28939" y="1"/>
                  </a:moveTo>
                  <a:cubicBezTo>
                    <a:pt x="25663" y="1"/>
                    <a:pt x="22471" y="1721"/>
                    <a:pt x="20647" y="3193"/>
                  </a:cubicBezTo>
                  <a:cubicBezTo>
                    <a:pt x="19776" y="3877"/>
                    <a:pt x="19009" y="4665"/>
                    <a:pt x="18222" y="5515"/>
                  </a:cubicBezTo>
                  <a:cubicBezTo>
                    <a:pt x="17621" y="6303"/>
                    <a:pt x="17185" y="6904"/>
                    <a:pt x="16771" y="7505"/>
                  </a:cubicBezTo>
                  <a:lnTo>
                    <a:pt x="16584" y="7671"/>
                  </a:lnTo>
                  <a:cubicBezTo>
                    <a:pt x="16418" y="7940"/>
                    <a:pt x="13309" y="11132"/>
                    <a:pt x="9412" y="13205"/>
                  </a:cubicBezTo>
                  <a:lnTo>
                    <a:pt x="8479" y="13371"/>
                  </a:lnTo>
                  <a:cubicBezTo>
                    <a:pt x="7857" y="13475"/>
                    <a:pt x="7256" y="13724"/>
                    <a:pt x="6655" y="13993"/>
                  </a:cubicBezTo>
                  <a:lnTo>
                    <a:pt x="6572" y="13993"/>
                  </a:lnTo>
                  <a:cubicBezTo>
                    <a:pt x="5453" y="14511"/>
                    <a:pt x="3629" y="15444"/>
                    <a:pt x="2862" y="15879"/>
                  </a:cubicBezTo>
                  <a:cubicBezTo>
                    <a:pt x="1120" y="16066"/>
                    <a:pt x="270" y="16584"/>
                    <a:pt x="84" y="17517"/>
                  </a:cubicBezTo>
                  <a:cubicBezTo>
                    <a:pt x="1" y="18305"/>
                    <a:pt x="188" y="18906"/>
                    <a:pt x="353" y="19424"/>
                  </a:cubicBezTo>
                  <a:cubicBezTo>
                    <a:pt x="602" y="19859"/>
                    <a:pt x="872" y="20461"/>
                    <a:pt x="1473" y="20896"/>
                  </a:cubicBezTo>
                  <a:cubicBezTo>
                    <a:pt x="1742" y="21062"/>
                    <a:pt x="2074" y="21248"/>
                    <a:pt x="2426" y="21248"/>
                  </a:cubicBezTo>
                  <a:cubicBezTo>
                    <a:pt x="3027" y="21248"/>
                    <a:pt x="3711" y="20813"/>
                    <a:pt x="4582" y="20108"/>
                  </a:cubicBezTo>
                  <a:cubicBezTo>
                    <a:pt x="5453" y="19859"/>
                    <a:pt x="7443" y="19258"/>
                    <a:pt x="8562" y="18823"/>
                  </a:cubicBezTo>
                  <a:lnTo>
                    <a:pt x="8728" y="18823"/>
                  </a:lnTo>
                  <a:cubicBezTo>
                    <a:pt x="10034" y="18305"/>
                    <a:pt x="10801" y="17704"/>
                    <a:pt x="11153" y="17351"/>
                  </a:cubicBezTo>
                  <a:cubicBezTo>
                    <a:pt x="14947" y="16232"/>
                    <a:pt x="18740" y="16232"/>
                    <a:pt x="19528" y="16232"/>
                  </a:cubicBezTo>
                  <a:lnTo>
                    <a:pt x="20129" y="16232"/>
                  </a:lnTo>
                  <a:lnTo>
                    <a:pt x="21684" y="16398"/>
                  </a:lnTo>
                  <a:cubicBezTo>
                    <a:pt x="22202" y="16481"/>
                    <a:pt x="22720" y="16584"/>
                    <a:pt x="23238" y="16584"/>
                  </a:cubicBezTo>
                  <a:cubicBezTo>
                    <a:pt x="23756" y="16626"/>
                    <a:pt x="24275" y="16646"/>
                    <a:pt x="24782" y="16646"/>
                  </a:cubicBezTo>
                  <a:cubicBezTo>
                    <a:pt x="25290" y="16646"/>
                    <a:pt x="25788" y="16626"/>
                    <a:pt x="26265" y="16584"/>
                  </a:cubicBezTo>
                  <a:cubicBezTo>
                    <a:pt x="28172" y="16398"/>
                    <a:pt x="30245" y="15714"/>
                    <a:pt x="31965" y="14677"/>
                  </a:cubicBezTo>
                  <a:lnTo>
                    <a:pt x="31965" y="14677"/>
                  </a:lnTo>
                  <a:cubicBezTo>
                    <a:pt x="31882" y="15195"/>
                    <a:pt x="31799" y="15714"/>
                    <a:pt x="31799" y="16232"/>
                  </a:cubicBezTo>
                  <a:cubicBezTo>
                    <a:pt x="31799" y="19590"/>
                    <a:pt x="34556" y="22451"/>
                    <a:pt x="38018" y="22451"/>
                  </a:cubicBezTo>
                  <a:cubicBezTo>
                    <a:pt x="41459" y="22451"/>
                    <a:pt x="44237" y="19590"/>
                    <a:pt x="44237" y="16232"/>
                  </a:cubicBezTo>
                  <a:cubicBezTo>
                    <a:pt x="44237" y="12770"/>
                    <a:pt x="41459" y="10013"/>
                    <a:pt x="38018" y="10013"/>
                  </a:cubicBezTo>
                  <a:cubicBezTo>
                    <a:pt x="37313" y="10013"/>
                    <a:pt x="36712" y="10096"/>
                    <a:pt x="36111" y="10262"/>
                  </a:cubicBezTo>
                  <a:cubicBezTo>
                    <a:pt x="36795" y="8541"/>
                    <a:pt x="36712" y="6634"/>
                    <a:pt x="35945" y="4665"/>
                  </a:cubicBezTo>
                  <a:cubicBezTo>
                    <a:pt x="35157" y="2758"/>
                    <a:pt x="33872" y="1369"/>
                    <a:pt x="32048" y="685"/>
                  </a:cubicBezTo>
                  <a:lnTo>
                    <a:pt x="31281" y="333"/>
                  </a:lnTo>
                  <a:cubicBezTo>
                    <a:pt x="31177" y="333"/>
                    <a:pt x="31094" y="333"/>
                    <a:pt x="31012" y="250"/>
                  </a:cubicBezTo>
                  <a:cubicBezTo>
                    <a:pt x="30328" y="84"/>
                    <a:pt x="29623" y="1"/>
                    <a:pt x="289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543425" y="4667000"/>
              <a:ext cx="222350" cy="132050"/>
            </a:xfrm>
            <a:custGeom>
              <a:avLst/>
              <a:gdLst/>
              <a:ahLst/>
              <a:cxnLst/>
              <a:rect l="l" t="t" r="r" b="b"/>
              <a:pathLst>
                <a:path w="8894" h="5282" extrusionOk="0">
                  <a:moveTo>
                    <a:pt x="8209" y="0"/>
                  </a:moveTo>
                  <a:cubicBezTo>
                    <a:pt x="8209" y="0"/>
                    <a:pt x="7256" y="0"/>
                    <a:pt x="5867" y="601"/>
                  </a:cubicBezTo>
                  <a:lnTo>
                    <a:pt x="5784" y="684"/>
                  </a:lnTo>
                  <a:cubicBezTo>
                    <a:pt x="4395" y="1285"/>
                    <a:pt x="1908" y="2674"/>
                    <a:pt x="1908" y="2674"/>
                  </a:cubicBezTo>
                  <a:cubicBezTo>
                    <a:pt x="1908" y="2674"/>
                    <a:pt x="167" y="2757"/>
                    <a:pt x="84" y="3192"/>
                  </a:cubicBezTo>
                  <a:cubicBezTo>
                    <a:pt x="1" y="3545"/>
                    <a:pt x="167" y="3959"/>
                    <a:pt x="250" y="4312"/>
                  </a:cubicBezTo>
                  <a:cubicBezTo>
                    <a:pt x="436" y="4664"/>
                    <a:pt x="602" y="4996"/>
                    <a:pt x="954" y="5265"/>
                  </a:cubicBezTo>
                  <a:cubicBezTo>
                    <a:pt x="976" y="5276"/>
                    <a:pt x="1001" y="5281"/>
                    <a:pt x="1029" y="5281"/>
                  </a:cubicBezTo>
                  <a:cubicBezTo>
                    <a:pt x="1439" y="5281"/>
                    <a:pt x="2509" y="4229"/>
                    <a:pt x="2509" y="4229"/>
                  </a:cubicBezTo>
                  <a:cubicBezTo>
                    <a:pt x="2509" y="4229"/>
                    <a:pt x="5266" y="3441"/>
                    <a:pt x="6738" y="2923"/>
                  </a:cubicBezTo>
                  <a:lnTo>
                    <a:pt x="6821" y="2923"/>
                  </a:lnTo>
                  <a:cubicBezTo>
                    <a:pt x="8292" y="2405"/>
                    <a:pt x="8894" y="1721"/>
                    <a:pt x="8894" y="1721"/>
                  </a:cubicBezTo>
                  <a:cubicBezTo>
                    <a:pt x="8894" y="1721"/>
                    <a:pt x="8894" y="1638"/>
                    <a:pt x="8811" y="1638"/>
                  </a:cubicBezTo>
                  <a:cubicBezTo>
                    <a:pt x="8728" y="1555"/>
                    <a:pt x="8541" y="1285"/>
                    <a:pt x="8375" y="1037"/>
                  </a:cubicBezTo>
                  <a:lnTo>
                    <a:pt x="8375" y="954"/>
                  </a:lnTo>
                  <a:lnTo>
                    <a:pt x="8375" y="850"/>
                  </a:lnTo>
                  <a:cubicBezTo>
                    <a:pt x="8209" y="601"/>
                    <a:pt x="8209" y="249"/>
                    <a:pt x="8209" y="83"/>
                  </a:cubicBezTo>
                  <a:lnTo>
                    <a:pt x="8209"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2748650" y="4337850"/>
              <a:ext cx="645725" cy="370100"/>
            </a:xfrm>
            <a:custGeom>
              <a:avLst/>
              <a:gdLst/>
              <a:ahLst/>
              <a:cxnLst/>
              <a:rect l="l" t="t" r="r" b="b"/>
              <a:pathLst>
                <a:path w="25829" h="14804" extrusionOk="0">
                  <a:moveTo>
                    <a:pt x="19381" y="723"/>
                  </a:moveTo>
                  <a:cubicBezTo>
                    <a:pt x="19899" y="723"/>
                    <a:pt x="20408" y="777"/>
                    <a:pt x="20895" y="895"/>
                  </a:cubicBezTo>
                  <a:cubicBezTo>
                    <a:pt x="22533" y="1330"/>
                    <a:pt x="23756" y="2366"/>
                    <a:pt x="24440" y="4087"/>
                  </a:cubicBezTo>
                  <a:cubicBezTo>
                    <a:pt x="25124" y="5828"/>
                    <a:pt x="25041" y="7383"/>
                    <a:pt x="24171" y="8834"/>
                  </a:cubicBezTo>
                  <a:cubicBezTo>
                    <a:pt x="22616" y="11342"/>
                    <a:pt x="19092" y="12814"/>
                    <a:pt x="16397" y="13083"/>
                  </a:cubicBezTo>
                  <a:cubicBezTo>
                    <a:pt x="15464" y="13166"/>
                    <a:pt x="14594" y="13166"/>
                    <a:pt x="13806" y="13166"/>
                  </a:cubicBezTo>
                  <a:cubicBezTo>
                    <a:pt x="10883" y="13083"/>
                    <a:pt x="8810" y="12213"/>
                    <a:pt x="8209" y="10741"/>
                  </a:cubicBezTo>
                  <a:cubicBezTo>
                    <a:pt x="7691" y="9352"/>
                    <a:pt x="8458" y="7466"/>
                    <a:pt x="10282" y="5393"/>
                  </a:cubicBezTo>
                  <a:cubicBezTo>
                    <a:pt x="10883" y="4792"/>
                    <a:pt x="11567" y="4087"/>
                    <a:pt x="12438" y="3403"/>
                  </a:cubicBezTo>
                  <a:cubicBezTo>
                    <a:pt x="14155" y="1978"/>
                    <a:pt x="16882" y="723"/>
                    <a:pt x="19381" y="723"/>
                  </a:cubicBezTo>
                  <a:close/>
                  <a:moveTo>
                    <a:pt x="6875" y="9504"/>
                  </a:moveTo>
                  <a:cubicBezTo>
                    <a:pt x="7052" y="9504"/>
                    <a:pt x="7221" y="9563"/>
                    <a:pt x="7339" y="9622"/>
                  </a:cubicBezTo>
                  <a:cubicBezTo>
                    <a:pt x="7339" y="10140"/>
                    <a:pt x="7339" y="10575"/>
                    <a:pt x="7587" y="11093"/>
                  </a:cubicBezTo>
                  <a:cubicBezTo>
                    <a:pt x="7774" y="11529"/>
                    <a:pt x="8023" y="11943"/>
                    <a:pt x="8458" y="12296"/>
                  </a:cubicBezTo>
                  <a:cubicBezTo>
                    <a:pt x="8375" y="12461"/>
                    <a:pt x="8292" y="12648"/>
                    <a:pt x="8106" y="12731"/>
                  </a:cubicBezTo>
                  <a:cubicBezTo>
                    <a:pt x="6385" y="12897"/>
                    <a:pt x="3877" y="13166"/>
                    <a:pt x="1369" y="13850"/>
                  </a:cubicBezTo>
                  <a:cubicBezTo>
                    <a:pt x="1286" y="13767"/>
                    <a:pt x="1203" y="13602"/>
                    <a:pt x="1203" y="13498"/>
                  </a:cubicBezTo>
                  <a:cubicBezTo>
                    <a:pt x="3359" y="12213"/>
                    <a:pt x="5349" y="10658"/>
                    <a:pt x="6655" y="9539"/>
                  </a:cubicBezTo>
                  <a:cubicBezTo>
                    <a:pt x="6727" y="9514"/>
                    <a:pt x="6802" y="9504"/>
                    <a:pt x="6875" y="9504"/>
                  </a:cubicBezTo>
                  <a:close/>
                  <a:moveTo>
                    <a:pt x="19300" y="1"/>
                  </a:moveTo>
                  <a:cubicBezTo>
                    <a:pt x="16619" y="1"/>
                    <a:pt x="13764" y="1311"/>
                    <a:pt x="12003" y="2802"/>
                  </a:cubicBezTo>
                  <a:cubicBezTo>
                    <a:pt x="11049" y="3569"/>
                    <a:pt x="10365" y="4273"/>
                    <a:pt x="9764" y="5040"/>
                  </a:cubicBezTo>
                  <a:cubicBezTo>
                    <a:pt x="9059" y="5724"/>
                    <a:pt x="8541" y="6512"/>
                    <a:pt x="8106" y="7113"/>
                  </a:cubicBezTo>
                  <a:cubicBezTo>
                    <a:pt x="7774" y="7549"/>
                    <a:pt x="4312" y="11093"/>
                    <a:pt x="0" y="13249"/>
                  </a:cubicBezTo>
                  <a:cubicBezTo>
                    <a:pt x="0" y="13415"/>
                    <a:pt x="0" y="13767"/>
                    <a:pt x="166" y="14016"/>
                  </a:cubicBezTo>
                  <a:lnTo>
                    <a:pt x="166" y="14120"/>
                  </a:lnTo>
                  <a:lnTo>
                    <a:pt x="166" y="14203"/>
                  </a:lnTo>
                  <a:cubicBezTo>
                    <a:pt x="332" y="14451"/>
                    <a:pt x="519" y="14721"/>
                    <a:pt x="602" y="14804"/>
                  </a:cubicBezTo>
                  <a:cubicBezTo>
                    <a:pt x="4371" y="13614"/>
                    <a:pt x="8370" y="13386"/>
                    <a:pt x="9985" y="13386"/>
                  </a:cubicBezTo>
                  <a:cubicBezTo>
                    <a:pt x="10368" y="13386"/>
                    <a:pt x="10617" y="13399"/>
                    <a:pt x="10697" y="13415"/>
                  </a:cubicBezTo>
                  <a:cubicBezTo>
                    <a:pt x="11650" y="13602"/>
                    <a:pt x="12604" y="13767"/>
                    <a:pt x="13723" y="13850"/>
                  </a:cubicBezTo>
                  <a:cubicBezTo>
                    <a:pt x="14594" y="13850"/>
                    <a:pt x="15547" y="13850"/>
                    <a:pt x="16501" y="13767"/>
                  </a:cubicBezTo>
                  <a:cubicBezTo>
                    <a:pt x="19341" y="13498"/>
                    <a:pt x="23134" y="11943"/>
                    <a:pt x="24792" y="9186"/>
                  </a:cubicBezTo>
                  <a:cubicBezTo>
                    <a:pt x="25725" y="7549"/>
                    <a:pt x="25829" y="5724"/>
                    <a:pt x="25041" y="3838"/>
                  </a:cubicBezTo>
                  <a:cubicBezTo>
                    <a:pt x="24274" y="1931"/>
                    <a:pt x="22885" y="646"/>
                    <a:pt x="21061" y="211"/>
                  </a:cubicBezTo>
                  <a:cubicBezTo>
                    <a:pt x="20492" y="66"/>
                    <a:pt x="19901" y="1"/>
                    <a:pt x="1930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2953875" y="4440000"/>
              <a:ext cx="405775" cy="166375"/>
            </a:xfrm>
            <a:custGeom>
              <a:avLst/>
              <a:gdLst/>
              <a:ahLst/>
              <a:cxnLst/>
              <a:rect l="l" t="t" r="r" b="b"/>
              <a:pathLst>
                <a:path w="16231" h="6655" extrusionOk="0">
                  <a:moveTo>
                    <a:pt x="16231" y="1"/>
                  </a:moveTo>
                  <a:lnTo>
                    <a:pt x="16231" y="1"/>
                  </a:lnTo>
                  <a:cubicBezTo>
                    <a:pt x="14842" y="519"/>
                    <a:pt x="13474" y="1037"/>
                    <a:pt x="12085" y="1556"/>
                  </a:cubicBezTo>
                  <a:cubicBezTo>
                    <a:pt x="11484" y="1908"/>
                    <a:pt x="10779" y="2157"/>
                    <a:pt x="10095" y="2509"/>
                  </a:cubicBezTo>
                  <a:cubicBezTo>
                    <a:pt x="10779" y="2260"/>
                    <a:pt x="11484" y="1991"/>
                    <a:pt x="12168" y="1742"/>
                  </a:cubicBezTo>
                  <a:cubicBezTo>
                    <a:pt x="13557" y="1224"/>
                    <a:pt x="14842" y="602"/>
                    <a:pt x="16231" y="1"/>
                  </a:cubicBezTo>
                  <a:close/>
                  <a:moveTo>
                    <a:pt x="10095" y="2509"/>
                  </a:moveTo>
                  <a:lnTo>
                    <a:pt x="10095" y="2509"/>
                  </a:lnTo>
                  <a:cubicBezTo>
                    <a:pt x="9411" y="2779"/>
                    <a:pt x="8810" y="3027"/>
                    <a:pt x="8105" y="3297"/>
                  </a:cubicBezTo>
                  <a:cubicBezTo>
                    <a:pt x="6737" y="3815"/>
                    <a:pt x="5348" y="4333"/>
                    <a:pt x="4042" y="4934"/>
                  </a:cubicBezTo>
                  <a:cubicBezTo>
                    <a:pt x="2674" y="5453"/>
                    <a:pt x="1368" y="6054"/>
                    <a:pt x="0" y="6655"/>
                  </a:cubicBezTo>
                  <a:cubicBezTo>
                    <a:pt x="1368" y="6220"/>
                    <a:pt x="2757" y="5618"/>
                    <a:pt x="4146" y="5100"/>
                  </a:cubicBezTo>
                  <a:cubicBezTo>
                    <a:pt x="5431" y="4582"/>
                    <a:pt x="6820" y="3981"/>
                    <a:pt x="8105" y="3380"/>
                  </a:cubicBezTo>
                  <a:cubicBezTo>
                    <a:pt x="8810" y="3110"/>
                    <a:pt x="9494" y="2779"/>
                    <a:pt x="10095" y="250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2977175" y="4474725"/>
              <a:ext cx="391300" cy="161725"/>
            </a:xfrm>
            <a:custGeom>
              <a:avLst/>
              <a:gdLst/>
              <a:ahLst/>
              <a:cxnLst/>
              <a:rect l="l" t="t" r="r" b="b"/>
              <a:pathLst>
                <a:path w="15652" h="6469" extrusionOk="0">
                  <a:moveTo>
                    <a:pt x="15651" y="1"/>
                  </a:moveTo>
                  <a:lnTo>
                    <a:pt x="11754" y="1555"/>
                  </a:lnTo>
                  <a:cubicBezTo>
                    <a:pt x="11070" y="1804"/>
                    <a:pt x="10469" y="2157"/>
                    <a:pt x="9764" y="2426"/>
                  </a:cubicBezTo>
                  <a:cubicBezTo>
                    <a:pt x="9163" y="2675"/>
                    <a:pt x="8479" y="2944"/>
                    <a:pt x="7878" y="3193"/>
                  </a:cubicBezTo>
                  <a:cubicBezTo>
                    <a:pt x="6489" y="3711"/>
                    <a:pt x="5183" y="4229"/>
                    <a:pt x="3898" y="4748"/>
                  </a:cubicBezTo>
                  <a:cubicBezTo>
                    <a:pt x="2592" y="5266"/>
                    <a:pt x="1307" y="5867"/>
                    <a:pt x="1" y="6468"/>
                  </a:cubicBezTo>
                  <a:lnTo>
                    <a:pt x="105" y="6468"/>
                  </a:lnTo>
                  <a:lnTo>
                    <a:pt x="3981" y="4914"/>
                  </a:lnTo>
                  <a:cubicBezTo>
                    <a:pt x="5287" y="4395"/>
                    <a:pt x="6572" y="3877"/>
                    <a:pt x="7878" y="3276"/>
                  </a:cubicBezTo>
                  <a:cubicBezTo>
                    <a:pt x="8562" y="3027"/>
                    <a:pt x="9163" y="2675"/>
                    <a:pt x="9847" y="2426"/>
                  </a:cubicBezTo>
                  <a:cubicBezTo>
                    <a:pt x="10469" y="2157"/>
                    <a:pt x="11153" y="1991"/>
                    <a:pt x="11754" y="1721"/>
                  </a:cubicBezTo>
                  <a:cubicBezTo>
                    <a:pt x="13143" y="1120"/>
                    <a:pt x="14428" y="602"/>
                    <a:pt x="156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2968900" y="4379900"/>
              <a:ext cx="345150" cy="142525"/>
            </a:xfrm>
            <a:custGeom>
              <a:avLst/>
              <a:gdLst/>
              <a:ahLst/>
              <a:cxnLst/>
              <a:rect l="l" t="t" r="r" b="b"/>
              <a:pathLst>
                <a:path w="13806" h="5701" extrusionOk="0">
                  <a:moveTo>
                    <a:pt x="13806" y="0"/>
                  </a:moveTo>
                  <a:lnTo>
                    <a:pt x="13806" y="0"/>
                  </a:lnTo>
                  <a:cubicBezTo>
                    <a:pt x="12604" y="415"/>
                    <a:pt x="11484" y="850"/>
                    <a:pt x="10282" y="1368"/>
                  </a:cubicBezTo>
                  <a:cubicBezTo>
                    <a:pt x="9764" y="1638"/>
                    <a:pt x="9142" y="1887"/>
                    <a:pt x="8624" y="2156"/>
                  </a:cubicBezTo>
                  <a:cubicBezTo>
                    <a:pt x="9245" y="1970"/>
                    <a:pt x="9764" y="1721"/>
                    <a:pt x="10365" y="1555"/>
                  </a:cubicBezTo>
                  <a:cubicBezTo>
                    <a:pt x="11484" y="1037"/>
                    <a:pt x="12686" y="601"/>
                    <a:pt x="13806" y="0"/>
                  </a:cubicBezTo>
                  <a:close/>
                  <a:moveTo>
                    <a:pt x="8623" y="2156"/>
                  </a:moveTo>
                  <a:lnTo>
                    <a:pt x="8623" y="2156"/>
                  </a:lnTo>
                  <a:cubicBezTo>
                    <a:pt x="8022" y="2405"/>
                    <a:pt x="7421" y="2591"/>
                    <a:pt x="6903" y="2840"/>
                  </a:cubicBezTo>
                  <a:cubicBezTo>
                    <a:pt x="5701" y="3276"/>
                    <a:pt x="4581" y="3711"/>
                    <a:pt x="3358" y="4229"/>
                  </a:cubicBezTo>
                  <a:cubicBezTo>
                    <a:pt x="2239" y="4664"/>
                    <a:pt x="1120" y="5183"/>
                    <a:pt x="0" y="5701"/>
                  </a:cubicBezTo>
                  <a:cubicBezTo>
                    <a:pt x="1120" y="5348"/>
                    <a:pt x="2322" y="4830"/>
                    <a:pt x="3441" y="4395"/>
                  </a:cubicBezTo>
                  <a:cubicBezTo>
                    <a:pt x="4664" y="3877"/>
                    <a:pt x="5784" y="3441"/>
                    <a:pt x="6903" y="2923"/>
                  </a:cubicBezTo>
                  <a:cubicBezTo>
                    <a:pt x="7504" y="2674"/>
                    <a:pt x="8022" y="2405"/>
                    <a:pt x="8623"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2951275" y="4407875"/>
              <a:ext cx="391275" cy="161725"/>
            </a:xfrm>
            <a:custGeom>
              <a:avLst/>
              <a:gdLst/>
              <a:ahLst/>
              <a:cxnLst/>
              <a:rect l="l" t="t" r="r" b="b"/>
              <a:pathLst>
                <a:path w="15651" h="6469" extrusionOk="0">
                  <a:moveTo>
                    <a:pt x="15547" y="1"/>
                  </a:moveTo>
                  <a:lnTo>
                    <a:pt x="11671" y="1555"/>
                  </a:lnTo>
                  <a:cubicBezTo>
                    <a:pt x="10987" y="1804"/>
                    <a:pt x="10365" y="2157"/>
                    <a:pt x="9764" y="2405"/>
                  </a:cubicBezTo>
                  <a:cubicBezTo>
                    <a:pt x="10365" y="2157"/>
                    <a:pt x="11070" y="1991"/>
                    <a:pt x="11754" y="1721"/>
                  </a:cubicBezTo>
                  <a:cubicBezTo>
                    <a:pt x="13060" y="1203"/>
                    <a:pt x="14345" y="602"/>
                    <a:pt x="15651" y="1"/>
                  </a:cubicBezTo>
                  <a:close/>
                  <a:moveTo>
                    <a:pt x="9764" y="2405"/>
                  </a:moveTo>
                  <a:cubicBezTo>
                    <a:pt x="9080" y="2675"/>
                    <a:pt x="8396" y="2924"/>
                    <a:pt x="7774" y="3193"/>
                  </a:cubicBezTo>
                  <a:cubicBezTo>
                    <a:pt x="6489" y="3711"/>
                    <a:pt x="5100" y="4229"/>
                    <a:pt x="3815" y="4748"/>
                  </a:cubicBezTo>
                  <a:cubicBezTo>
                    <a:pt x="2509" y="5266"/>
                    <a:pt x="1224" y="5867"/>
                    <a:pt x="1" y="6468"/>
                  </a:cubicBezTo>
                  <a:lnTo>
                    <a:pt x="3898" y="4913"/>
                  </a:lnTo>
                  <a:cubicBezTo>
                    <a:pt x="5183" y="4395"/>
                    <a:pt x="6489" y="3877"/>
                    <a:pt x="7774" y="3276"/>
                  </a:cubicBezTo>
                  <a:cubicBezTo>
                    <a:pt x="8479" y="3027"/>
                    <a:pt x="9080" y="2675"/>
                    <a:pt x="9764" y="2405"/>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011900" y="4360200"/>
              <a:ext cx="257075" cy="105750"/>
            </a:xfrm>
            <a:custGeom>
              <a:avLst/>
              <a:gdLst/>
              <a:ahLst/>
              <a:cxnLst/>
              <a:rect l="l" t="t" r="r" b="b"/>
              <a:pathLst>
                <a:path w="10283" h="4230" extrusionOk="0">
                  <a:moveTo>
                    <a:pt x="10282" y="1"/>
                  </a:moveTo>
                  <a:cubicBezTo>
                    <a:pt x="9329" y="270"/>
                    <a:pt x="8458" y="602"/>
                    <a:pt x="7691" y="954"/>
                  </a:cubicBezTo>
                  <a:cubicBezTo>
                    <a:pt x="7256" y="1120"/>
                    <a:pt x="6821" y="1389"/>
                    <a:pt x="6385" y="1555"/>
                  </a:cubicBezTo>
                  <a:cubicBezTo>
                    <a:pt x="5971" y="1721"/>
                    <a:pt x="5535" y="1908"/>
                    <a:pt x="5100" y="2074"/>
                  </a:cubicBezTo>
                  <a:cubicBezTo>
                    <a:pt x="4230" y="2426"/>
                    <a:pt x="3380" y="2758"/>
                    <a:pt x="2509" y="3110"/>
                  </a:cubicBezTo>
                  <a:cubicBezTo>
                    <a:pt x="1638" y="3462"/>
                    <a:pt x="789" y="3794"/>
                    <a:pt x="1" y="4229"/>
                  </a:cubicBezTo>
                  <a:cubicBezTo>
                    <a:pt x="871" y="3981"/>
                    <a:pt x="1721" y="3628"/>
                    <a:pt x="2592" y="3276"/>
                  </a:cubicBezTo>
                  <a:cubicBezTo>
                    <a:pt x="3463" y="2944"/>
                    <a:pt x="4312" y="2509"/>
                    <a:pt x="5100" y="2156"/>
                  </a:cubicBezTo>
                  <a:cubicBezTo>
                    <a:pt x="5535" y="1991"/>
                    <a:pt x="5971" y="1825"/>
                    <a:pt x="6385" y="1638"/>
                  </a:cubicBezTo>
                  <a:cubicBezTo>
                    <a:pt x="6821" y="1472"/>
                    <a:pt x="7256" y="1307"/>
                    <a:pt x="7691" y="1120"/>
                  </a:cubicBezTo>
                  <a:cubicBezTo>
                    <a:pt x="8562" y="788"/>
                    <a:pt x="9412" y="436"/>
                    <a:pt x="1028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022800" y="4513600"/>
              <a:ext cx="345675" cy="142525"/>
            </a:xfrm>
            <a:custGeom>
              <a:avLst/>
              <a:gdLst/>
              <a:ahLst/>
              <a:cxnLst/>
              <a:rect l="l" t="t" r="r" b="b"/>
              <a:pathLst>
                <a:path w="13827" h="5701" extrusionOk="0">
                  <a:moveTo>
                    <a:pt x="13826" y="0"/>
                  </a:moveTo>
                  <a:lnTo>
                    <a:pt x="13826" y="0"/>
                  </a:lnTo>
                  <a:cubicBezTo>
                    <a:pt x="12686" y="436"/>
                    <a:pt x="11484" y="871"/>
                    <a:pt x="10365" y="1389"/>
                  </a:cubicBezTo>
                  <a:cubicBezTo>
                    <a:pt x="9764" y="1638"/>
                    <a:pt x="9245" y="1907"/>
                    <a:pt x="8644" y="2156"/>
                  </a:cubicBezTo>
                  <a:cubicBezTo>
                    <a:pt x="9245" y="1990"/>
                    <a:pt x="9846" y="1721"/>
                    <a:pt x="10448" y="1555"/>
                  </a:cubicBezTo>
                  <a:cubicBezTo>
                    <a:pt x="11567" y="1037"/>
                    <a:pt x="12686" y="519"/>
                    <a:pt x="13826" y="0"/>
                  </a:cubicBezTo>
                  <a:close/>
                  <a:moveTo>
                    <a:pt x="8644" y="2156"/>
                  </a:moveTo>
                  <a:lnTo>
                    <a:pt x="8644" y="2156"/>
                  </a:lnTo>
                  <a:cubicBezTo>
                    <a:pt x="8126" y="2426"/>
                    <a:pt x="7504" y="2592"/>
                    <a:pt x="6903" y="2840"/>
                  </a:cubicBezTo>
                  <a:cubicBezTo>
                    <a:pt x="5784" y="3276"/>
                    <a:pt x="4581" y="3711"/>
                    <a:pt x="3462" y="4229"/>
                  </a:cubicBezTo>
                  <a:cubicBezTo>
                    <a:pt x="2322" y="4664"/>
                    <a:pt x="1120" y="5183"/>
                    <a:pt x="0" y="5701"/>
                  </a:cubicBezTo>
                  <a:cubicBezTo>
                    <a:pt x="1202" y="5349"/>
                    <a:pt x="2322" y="4830"/>
                    <a:pt x="3545" y="4395"/>
                  </a:cubicBezTo>
                  <a:cubicBezTo>
                    <a:pt x="4664" y="3877"/>
                    <a:pt x="5784" y="3462"/>
                    <a:pt x="6986" y="2944"/>
                  </a:cubicBezTo>
                  <a:cubicBezTo>
                    <a:pt x="7504" y="2675"/>
                    <a:pt x="8126" y="2426"/>
                    <a:pt x="8644"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093800" y="4561275"/>
              <a:ext cx="257050" cy="105750"/>
            </a:xfrm>
            <a:custGeom>
              <a:avLst/>
              <a:gdLst/>
              <a:ahLst/>
              <a:cxnLst/>
              <a:rect l="l" t="t" r="r" b="b"/>
              <a:pathLst>
                <a:path w="10282" h="4230" extrusionOk="0">
                  <a:moveTo>
                    <a:pt x="10282" y="0"/>
                  </a:moveTo>
                  <a:lnTo>
                    <a:pt x="10282" y="0"/>
                  </a:lnTo>
                  <a:cubicBezTo>
                    <a:pt x="9432" y="249"/>
                    <a:pt x="8561" y="602"/>
                    <a:pt x="7690" y="933"/>
                  </a:cubicBezTo>
                  <a:cubicBezTo>
                    <a:pt x="7255" y="1120"/>
                    <a:pt x="6841" y="1369"/>
                    <a:pt x="6405" y="1555"/>
                  </a:cubicBezTo>
                  <a:cubicBezTo>
                    <a:pt x="5970" y="1721"/>
                    <a:pt x="5535" y="1887"/>
                    <a:pt x="5099" y="2073"/>
                  </a:cubicBezTo>
                  <a:cubicBezTo>
                    <a:pt x="4249" y="2405"/>
                    <a:pt x="3379" y="2675"/>
                    <a:pt x="2508" y="3110"/>
                  </a:cubicBezTo>
                  <a:cubicBezTo>
                    <a:pt x="1741" y="3442"/>
                    <a:pt x="871" y="3794"/>
                    <a:pt x="0" y="4229"/>
                  </a:cubicBezTo>
                  <a:cubicBezTo>
                    <a:pt x="871" y="3877"/>
                    <a:pt x="1741" y="3628"/>
                    <a:pt x="2591" y="3276"/>
                  </a:cubicBezTo>
                  <a:cubicBezTo>
                    <a:pt x="3462" y="2923"/>
                    <a:pt x="4332" y="2488"/>
                    <a:pt x="5182" y="2156"/>
                  </a:cubicBezTo>
                  <a:cubicBezTo>
                    <a:pt x="5618" y="1970"/>
                    <a:pt x="6053" y="1721"/>
                    <a:pt x="6488" y="1555"/>
                  </a:cubicBezTo>
                  <a:cubicBezTo>
                    <a:pt x="6924" y="1369"/>
                    <a:pt x="7359" y="1286"/>
                    <a:pt x="7773" y="1120"/>
                  </a:cubicBezTo>
                  <a:cubicBezTo>
                    <a:pt x="8644" y="767"/>
                    <a:pt x="9432" y="415"/>
                    <a:pt x="102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106750" y="4390250"/>
              <a:ext cx="110400" cy="261750"/>
            </a:xfrm>
            <a:custGeom>
              <a:avLst/>
              <a:gdLst/>
              <a:ahLst/>
              <a:cxnLst/>
              <a:rect l="l" t="t" r="r" b="b"/>
              <a:pathLst>
                <a:path w="4416" h="10470" extrusionOk="0">
                  <a:moveTo>
                    <a:pt x="0" y="1"/>
                  </a:moveTo>
                  <a:lnTo>
                    <a:pt x="0" y="1"/>
                  </a:lnTo>
                  <a:cubicBezTo>
                    <a:pt x="353" y="872"/>
                    <a:pt x="705" y="1742"/>
                    <a:pt x="1037" y="2696"/>
                  </a:cubicBezTo>
                  <a:cubicBezTo>
                    <a:pt x="1389" y="3546"/>
                    <a:pt x="1741" y="4416"/>
                    <a:pt x="2177" y="5287"/>
                  </a:cubicBezTo>
                  <a:cubicBezTo>
                    <a:pt x="2343" y="5701"/>
                    <a:pt x="2508" y="6137"/>
                    <a:pt x="2695" y="6572"/>
                  </a:cubicBezTo>
                  <a:cubicBezTo>
                    <a:pt x="2944" y="7007"/>
                    <a:pt x="3027" y="7443"/>
                    <a:pt x="3213" y="7878"/>
                  </a:cubicBezTo>
                  <a:cubicBezTo>
                    <a:pt x="3545" y="8728"/>
                    <a:pt x="3980" y="9681"/>
                    <a:pt x="4416" y="10469"/>
                  </a:cubicBezTo>
                  <a:cubicBezTo>
                    <a:pt x="4063" y="9598"/>
                    <a:pt x="3731" y="8728"/>
                    <a:pt x="3379" y="7878"/>
                  </a:cubicBezTo>
                  <a:cubicBezTo>
                    <a:pt x="3213" y="7443"/>
                    <a:pt x="2944" y="7007"/>
                    <a:pt x="2778" y="6572"/>
                  </a:cubicBezTo>
                  <a:cubicBezTo>
                    <a:pt x="2591" y="6137"/>
                    <a:pt x="2426" y="5618"/>
                    <a:pt x="2260" y="5183"/>
                  </a:cubicBezTo>
                  <a:cubicBezTo>
                    <a:pt x="1907" y="4333"/>
                    <a:pt x="1555" y="3463"/>
                    <a:pt x="1223" y="2592"/>
                  </a:cubicBezTo>
                  <a:cubicBezTo>
                    <a:pt x="871" y="1742"/>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3152350" y="4371075"/>
              <a:ext cx="109875" cy="263300"/>
            </a:xfrm>
            <a:custGeom>
              <a:avLst/>
              <a:gdLst/>
              <a:ahLst/>
              <a:cxnLst/>
              <a:rect l="l" t="t" r="r" b="b"/>
              <a:pathLst>
                <a:path w="4395" h="10532" extrusionOk="0">
                  <a:moveTo>
                    <a:pt x="0" y="1"/>
                  </a:moveTo>
                  <a:lnTo>
                    <a:pt x="0" y="1"/>
                  </a:lnTo>
                  <a:cubicBezTo>
                    <a:pt x="249" y="872"/>
                    <a:pt x="602" y="1804"/>
                    <a:pt x="1037" y="2675"/>
                  </a:cubicBezTo>
                  <a:cubicBezTo>
                    <a:pt x="1389" y="3546"/>
                    <a:pt x="1721" y="4395"/>
                    <a:pt x="2156" y="5266"/>
                  </a:cubicBezTo>
                  <a:cubicBezTo>
                    <a:pt x="2322" y="5701"/>
                    <a:pt x="2509" y="6137"/>
                    <a:pt x="2674" y="6572"/>
                  </a:cubicBezTo>
                  <a:cubicBezTo>
                    <a:pt x="2840" y="7090"/>
                    <a:pt x="3027" y="7505"/>
                    <a:pt x="3193" y="7940"/>
                  </a:cubicBezTo>
                  <a:cubicBezTo>
                    <a:pt x="3545" y="8811"/>
                    <a:pt x="3980" y="9681"/>
                    <a:pt x="4312" y="10531"/>
                  </a:cubicBezTo>
                  <a:lnTo>
                    <a:pt x="4395" y="10531"/>
                  </a:lnTo>
                  <a:cubicBezTo>
                    <a:pt x="4063" y="9681"/>
                    <a:pt x="3711" y="8728"/>
                    <a:pt x="3358" y="7857"/>
                  </a:cubicBezTo>
                  <a:cubicBezTo>
                    <a:pt x="3110" y="7422"/>
                    <a:pt x="2944" y="6987"/>
                    <a:pt x="2757" y="6572"/>
                  </a:cubicBezTo>
                  <a:cubicBezTo>
                    <a:pt x="2592" y="6137"/>
                    <a:pt x="2426" y="5701"/>
                    <a:pt x="2239" y="5266"/>
                  </a:cubicBezTo>
                  <a:cubicBezTo>
                    <a:pt x="1907" y="4313"/>
                    <a:pt x="1555" y="3463"/>
                    <a:pt x="1203" y="2592"/>
                  </a:cubicBezTo>
                  <a:cubicBezTo>
                    <a:pt x="767" y="1721"/>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2992725" y="4487675"/>
              <a:ext cx="73100" cy="177275"/>
            </a:xfrm>
            <a:custGeom>
              <a:avLst/>
              <a:gdLst/>
              <a:ahLst/>
              <a:cxnLst/>
              <a:rect l="l" t="t" r="r" b="b"/>
              <a:pathLst>
                <a:path w="2924" h="7091" extrusionOk="0">
                  <a:moveTo>
                    <a:pt x="1" y="1"/>
                  </a:moveTo>
                  <a:lnTo>
                    <a:pt x="1" y="1"/>
                  </a:lnTo>
                  <a:cubicBezTo>
                    <a:pt x="333" y="1203"/>
                    <a:pt x="851" y="2426"/>
                    <a:pt x="1369" y="3546"/>
                  </a:cubicBezTo>
                  <a:cubicBezTo>
                    <a:pt x="1556" y="3877"/>
                    <a:pt x="1638" y="4147"/>
                    <a:pt x="1721" y="4396"/>
                  </a:cubicBezTo>
                  <a:cubicBezTo>
                    <a:pt x="1887" y="4748"/>
                    <a:pt x="1970" y="5017"/>
                    <a:pt x="2074" y="5349"/>
                  </a:cubicBezTo>
                  <a:cubicBezTo>
                    <a:pt x="2323" y="5950"/>
                    <a:pt x="2592" y="6468"/>
                    <a:pt x="2841" y="7090"/>
                  </a:cubicBezTo>
                  <a:lnTo>
                    <a:pt x="2924" y="7090"/>
                  </a:lnTo>
                  <a:cubicBezTo>
                    <a:pt x="2675" y="6468"/>
                    <a:pt x="2488" y="5867"/>
                    <a:pt x="2240" y="5266"/>
                  </a:cubicBezTo>
                  <a:cubicBezTo>
                    <a:pt x="2074" y="5017"/>
                    <a:pt x="1970" y="4748"/>
                    <a:pt x="1804" y="4396"/>
                  </a:cubicBezTo>
                  <a:cubicBezTo>
                    <a:pt x="1721" y="4147"/>
                    <a:pt x="1556" y="3794"/>
                    <a:pt x="1452" y="3546"/>
                  </a:cubicBezTo>
                  <a:cubicBezTo>
                    <a:pt x="1037" y="2323"/>
                    <a:pt x="602" y="1120"/>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3026925" y="4448825"/>
              <a:ext cx="90725" cy="218200"/>
            </a:xfrm>
            <a:custGeom>
              <a:avLst/>
              <a:gdLst/>
              <a:ahLst/>
              <a:cxnLst/>
              <a:rect l="l" t="t" r="r" b="b"/>
              <a:pathLst>
                <a:path w="3629" h="8728" extrusionOk="0">
                  <a:moveTo>
                    <a:pt x="1" y="0"/>
                  </a:moveTo>
                  <a:cubicBezTo>
                    <a:pt x="519" y="1555"/>
                    <a:pt x="1120" y="2944"/>
                    <a:pt x="1825" y="4395"/>
                  </a:cubicBezTo>
                  <a:cubicBezTo>
                    <a:pt x="1991" y="4747"/>
                    <a:pt x="2074" y="5100"/>
                    <a:pt x="2260" y="5431"/>
                  </a:cubicBezTo>
                  <a:cubicBezTo>
                    <a:pt x="2426" y="5867"/>
                    <a:pt x="2509" y="6219"/>
                    <a:pt x="2675" y="6571"/>
                  </a:cubicBezTo>
                  <a:cubicBezTo>
                    <a:pt x="2944" y="7338"/>
                    <a:pt x="3297" y="8022"/>
                    <a:pt x="3629" y="8727"/>
                  </a:cubicBezTo>
                  <a:cubicBezTo>
                    <a:pt x="3380" y="7940"/>
                    <a:pt x="3110" y="7255"/>
                    <a:pt x="2779" y="6468"/>
                  </a:cubicBezTo>
                  <a:cubicBezTo>
                    <a:pt x="2675" y="6136"/>
                    <a:pt x="2509" y="5784"/>
                    <a:pt x="2343" y="5431"/>
                  </a:cubicBezTo>
                  <a:cubicBezTo>
                    <a:pt x="2157" y="5100"/>
                    <a:pt x="1991" y="4747"/>
                    <a:pt x="1908" y="4312"/>
                  </a:cubicBezTo>
                  <a:cubicBezTo>
                    <a:pt x="1390" y="2840"/>
                    <a:pt x="789" y="1472"/>
                    <a:pt x="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065800" y="4416175"/>
              <a:ext cx="103675" cy="246175"/>
            </a:xfrm>
            <a:custGeom>
              <a:avLst/>
              <a:gdLst/>
              <a:ahLst/>
              <a:cxnLst/>
              <a:rect l="l" t="t" r="r" b="b"/>
              <a:pathLst>
                <a:path w="4147" h="9847" extrusionOk="0">
                  <a:moveTo>
                    <a:pt x="1" y="0"/>
                  </a:moveTo>
                  <a:cubicBezTo>
                    <a:pt x="602" y="1659"/>
                    <a:pt x="1307" y="3379"/>
                    <a:pt x="1991" y="4934"/>
                  </a:cubicBezTo>
                  <a:cubicBezTo>
                    <a:pt x="2156" y="5369"/>
                    <a:pt x="2426" y="5804"/>
                    <a:pt x="2509" y="6219"/>
                  </a:cubicBezTo>
                  <a:cubicBezTo>
                    <a:pt x="2675" y="6571"/>
                    <a:pt x="2861" y="7007"/>
                    <a:pt x="3027" y="7442"/>
                  </a:cubicBezTo>
                  <a:cubicBezTo>
                    <a:pt x="3379" y="8292"/>
                    <a:pt x="3711" y="9080"/>
                    <a:pt x="4064" y="9847"/>
                  </a:cubicBezTo>
                  <a:lnTo>
                    <a:pt x="4146" y="9847"/>
                  </a:lnTo>
                  <a:cubicBezTo>
                    <a:pt x="3815" y="8997"/>
                    <a:pt x="3545" y="8209"/>
                    <a:pt x="3193" y="7359"/>
                  </a:cubicBezTo>
                  <a:cubicBezTo>
                    <a:pt x="2944" y="7007"/>
                    <a:pt x="2778" y="6571"/>
                    <a:pt x="2592" y="6136"/>
                  </a:cubicBezTo>
                  <a:cubicBezTo>
                    <a:pt x="2426" y="5804"/>
                    <a:pt x="2260" y="5369"/>
                    <a:pt x="2074" y="4934"/>
                  </a:cubicBezTo>
                  <a:cubicBezTo>
                    <a:pt x="1472" y="3296"/>
                    <a:pt x="788" y="1555"/>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960075" y="4537425"/>
              <a:ext cx="47700" cy="114575"/>
            </a:xfrm>
            <a:custGeom>
              <a:avLst/>
              <a:gdLst/>
              <a:ahLst/>
              <a:cxnLst/>
              <a:rect l="l" t="t" r="r" b="b"/>
              <a:pathLst>
                <a:path w="1908" h="4583" extrusionOk="0">
                  <a:moveTo>
                    <a:pt x="1" y="1"/>
                  </a:moveTo>
                  <a:lnTo>
                    <a:pt x="1" y="84"/>
                  </a:lnTo>
                  <a:cubicBezTo>
                    <a:pt x="167" y="851"/>
                    <a:pt x="519" y="1556"/>
                    <a:pt x="872" y="2323"/>
                  </a:cubicBezTo>
                  <a:cubicBezTo>
                    <a:pt x="954" y="2509"/>
                    <a:pt x="1120" y="2675"/>
                    <a:pt x="1120" y="2841"/>
                  </a:cubicBezTo>
                  <a:cubicBezTo>
                    <a:pt x="1203" y="3110"/>
                    <a:pt x="1307" y="3276"/>
                    <a:pt x="1390" y="3442"/>
                  </a:cubicBezTo>
                  <a:cubicBezTo>
                    <a:pt x="1473" y="3877"/>
                    <a:pt x="1639" y="4230"/>
                    <a:pt x="1908" y="4582"/>
                  </a:cubicBezTo>
                  <a:cubicBezTo>
                    <a:pt x="1825" y="4147"/>
                    <a:pt x="1639" y="3794"/>
                    <a:pt x="1473" y="3359"/>
                  </a:cubicBezTo>
                  <a:cubicBezTo>
                    <a:pt x="1390" y="3193"/>
                    <a:pt x="1307" y="3027"/>
                    <a:pt x="1203" y="2841"/>
                  </a:cubicBezTo>
                  <a:cubicBezTo>
                    <a:pt x="1120" y="2675"/>
                    <a:pt x="1037" y="2509"/>
                    <a:pt x="954" y="2240"/>
                  </a:cubicBezTo>
                  <a:cubicBezTo>
                    <a:pt x="789" y="1473"/>
                    <a:pt x="436" y="768"/>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200025" y="4358125"/>
              <a:ext cx="103675" cy="252400"/>
            </a:xfrm>
            <a:custGeom>
              <a:avLst/>
              <a:gdLst/>
              <a:ahLst/>
              <a:cxnLst/>
              <a:rect l="l" t="t" r="r" b="b"/>
              <a:pathLst>
                <a:path w="4147" h="10096" extrusionOk="0">
                  <a:moveTo>
                    <a:pt x="0" y="1"/>
                  </a:moveTo>
                  <a:lnTo>
                    <a:pt x="0" y="1"/>
                  </a:lnTo>
                  <a:cubicBezTo>
                    <a:pt x="249" y="871"/>
                    <a:pt x="602" y="1721"/>
                    <a:pt x="933" y="2592"/>
                  </a:cubicBezTo>
                  <a:cubicBezTo>
                    <a:pt x="1286" y="3359"/>
                    <a:pt x="1638" y="4229"/>
                    <a:pt x="1970" y="5100"/>
                  </a:cubicBezTo>
                  <a:cubicBezTo>
                    <a:pt x="2156" y="5432"/>
                    <a:pt x="2405" y="5867"/>
                    <a:pt x="2592" y="6302"/>
                  </a:cubicBezTo>
                  <a:cubicBezTo>
                    <a:pt x="2405" y="5867"/>
                    <a:pt x="2239" y="5432"/>
                    <a:pt x="2073" y="5017"/>
                  </a:cubicBezTo>
                  <a:cubicBezTo>
                    <a:pt x="1804" y="4147"/>
                    <a:pt x="1451" y="3359"/>
                    <a:pt x="1120" y="2509"/>
                  </a:cubicBezTo>
                  <a:cubicBezTo>
                    <a:pt x="767" y="1638"/>
                    <a:pt x="332" y="871"/>
                    <a:pt x="0" y="1"/>
                  </a:cubicBezTo>
                  <a:close/>
                  <a:moveTo>
                    <a:pt x="2592" y="6302"/>
                  </a:moveTo>
                  <a:lnTo>
                    <a:pt x="2592" y="6302"/>
                  </a:lnTo>
                  <a:cubicBezTo>
                    <a:pt x="2675" y="6738"/>
                    <a:pt x="2840" y="7173"/>
                    <a:pt x="3006" y="7608"/>
                  </a:cubicBezTo>
                  <a:cubicBezTo>
                    <a:pt x="3359" y="8458"/>
                    <a:pt x="3711" y="9246"/>
                    <a:pt x="4146" y="10096"/>
                  </a:cubicBezTo>
                  <a:cubicBezTo>
                    <a:pt x="3877" y="9246"/>
                    <a:pt x="3524" y="8375"/>
                    <a:pt x="3193" y="7505"/>
                  </a:cubicBezTo>
                  <a:cubicBezTo>
                    <a:pt x="3006" y="7090"/>
                    <a:pt x="2757" y="6738"/>
                    <a:pt x="2592" y="6302"/>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249250" y="4356050"/>
              <a:ext cx="90725" cy="218200"/>
            </a:xfrm>
            <a:custGeom>
              <a:avLst/>
              <a:gdLst/>
              <a:ahLst/>
              <a:cxnLst/>
              <a:rect l="l" t="t" r="r" b="b"/>
              <a:pathLst>
                <a:path w="3629" h="8728" extrusionOk="0">
                  <a:moveTo>
                    <a:pt x="1" y="1"/>
                  </a:moveTo>
                  <a:cubicBezTo>
                    <a:pt x="519" y="1555"/>
                    <a:pt x="1141" y="3027"/>
                    <a:pt x="1825" y="4395"/>
                  </a:cubicBezTo>
                  <a:cubicBezTo>
                    <a:pt x="1991" y="4748"/>
                    <a:pt x="2177" y="5100"/>
                    <a:pt x="2260" y="5515"/>
                  </a:cubicBezTo>
                  <a:cubicBezTo>
                    <a:pt x="2426" y="5867"/>
                    <a:pt x="2509" y="6220"/>
                    <a:pt x="2695" y="6655"/>
                  </a:cubicBezTo>
                  <a:cubicBezTo>
                    <a:pt x="2944" y="7339"/>
                    <a:pt x="3297" y="8023"/>
                    <a:pt x="3628" y="8728"/>
                  </a:cubicBezTo>
                  <a:cubicBezTo>
                    <a:pt x="3462" y="8023"/>
                    <a:pt x="3110" y="7256"/>
                    <a:pt x="2861" y="6551"/>
                  </a:cubicBezTo>
                  <a:cubicBezTo>
                    <a:pt x="2695" y="6220"/>
                    <a:pt x="2509" y="5867"/>
                    <a:pt x="2343" y="5432"/>
                  </a:cubicBezTo>
                  <a:cubicBezTo>
                    <a:pt x="2177" y="5100"/>
                    <a:pt x="2074" y="4748"/>
                    <a:pt x="1908" y="4395"/>
                  </a:cubicBezTo>
                  <a:cubicBezTo>
                    <a:pt x="1390" y="2924"/>
                    <a:pt x="788" y="1473"/>
                    <a:pt x="1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311950" y="4379900"/>
              <a:ext cx="56525" cy="135800"/>
            </a:xfrm>
            <a:custGeom>
              <a:avLst/>
              <a:gdLst/>
              <a:ahLst/>
              <a:cxnLst/>
              <a:rect l="l" t="t" r="r" b="b"/>
              <a:pathLst>
                <a:path w="2261" h="5432" extrusionOk="0">
                  <a:moveTo>
                    <a:pt x="1" y="0"/>
                  </a:moveTo>
                  <a:lnTo>
                    <a:pt x="1" y="0"/>
                  </a:lnTo>
                  <a:cubicBezTo>
                    <a:pt x="270" y="933"/>
                    <a:pt x="706" y="1804"/>
                    <a:pt x="1120" y="2757"/>
                  </a:cubicBezTo>
                  <a:cubicBezTo>
                    <a:pt x="1224" y="2923"/>
                    <a:pt x="1307" y="3193"/>
                    <a:pt x="1390" y="3358"/>
                  </a:cubicBezTo>
                  <a:cubicBezTo>
                    <a:pt x="1473" y="3628"/>
                    <a:pt x="1556" y="3877"/>
                    <a:pt x="1639" y="4146"/>
                  </a:cubicBezTo>
                  <a:cubicBezTo>
                    <a:pt x="1825" y="4561"/>
                    <a:pt x="1991" y="4996"/>
                    <a:pt x="2260" y="5431"/>
                  </a:cubicBezTo>
                  <a:cubicBezTo>
                    <a:pt x="2157" y="4913"/>
                    <a:pt x="1991" y="4478"/>
                    <a:pt x="1742" y="4042"/>
                  </a:cubicBezTo>
                  <a:cubicBezTo>
                    <a:pt x="1639" y="3794"/>
                    <a:pt x="1556" y="3628"/>
                    <a:pt x="1473" y="3358"/>
                  </a:cubicBezTo>
                  <a:cubicBezTo>
                    <a:pt x="1390" y="3193"/>
                    <a:pt x="1307" y="2923"/>
                    <a:pt x="1224" y="2674"/>
                  </a:cubicBezTo>
                  <a:cubicBezTo>
                    <a:pt x="872" y="1721"/>
                    <a:pt x="519" y="850"/>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2746575" y="4667000"/>
              <a:ext cx="19200" cy="43025"/>
            </a:xfrm>
            <a:custGeom>
              <a:avLst/>
              <a:gdLst/>
              <a:ahLst/>
              <a:cxnLst/>
              <a:rect l="l" t="t" r="r" b="b"/>
              <a:pathLst>
                <a:path w="768" h="1721" extrusionOk="0">
                  <a:moveTo>
                    <a:pt x="83" y="0"/>
                  </a:moveTo>
                  <a:cubicBezTo>
                    <a:pt x="1" y="166"/>
                    <a:pt x="1" y="332"/>
                    <a:pt x="1" y="518"/>
                  </a:cubicBezTo>
                  <a:cubicBezTo>
                    <a:pt x="1" y="684"/>
                    <a:pt x="1" y="850"/>
                    <a:pt x="83" y="1037"/>
                  </a:cubicBezTo>
                  <a:cubicBezTo>
                    <a:pt x="83" y="1203"/>
                    <a:pt x="249" y="1285"/>
                    <a:pt x="332" y="1472"/>
                  </a:cubicBezTo>
                  <a:cubicBezTo>
                    <a:pt x="415" y="1555"/>
                    <a:pt x="602" y="1638"/>
                    <a:pt x="768" y="1721"/>
                  </a:cubicBezTo>
                  <a:cubicBezTo>
                    <a:pt x="602" y="1472"/>
                    <a:pt x="415" y="1203"/>
                    <a:pt x="249" y="954"/>
                  </a:cubicBezTo>
                  <a:cubicBezTo>
                    <a:pt x="166" y="684"/>
                    <a:pt x="83" y="332"/>
                    <a:pt x="83"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352900" y="4587175"/>
              <a:ext cx="205250" cy="170700"/>
            </a:xfrm>
            <a:custGeom>
              <a:avLst/>
              <a:gdLst/>
              <a:ahLst/>
              <a:cxnLst/>
              <a:rect l="l" t="t" r="r" b="b"/>
              <a:pathLst>
                <a:path w="8210" h="6828" extrusionOk="0">
                  <a:moveTo>
                    <a:pt x="4250" y="1"/>
                  </a:moveTo>
                  <a:cubicBezTo>
                    <a:pt x="3815" y="1"/>
                    <a:pt x="3379" y="1"/>
                    <a:pt x="2944" y="167"/>
                  </a:cubicBezTo>
                  <a:cubicBezTo>
                    <a:pt x="2177" y="333"/>
                    <a:pt x="1389" y="768"/>
                    <a:pt x="788" y="1369"/>
                  </a:cubicBezTo>
                  <a:cubicBezTo>
                    <a:pt x="519" y="1721"/>
                    <a:pt x="187" y="2074"/>
                    <a:pt x="1" y="2488"/>
                  </a:cubicBezTo>
                  <a:cubicBezTo>
                    <a:pt x="160" y="2451"/>
                    <a:pt x="367" y="2418"/>
                    <a:pt x="605" y="2418"/>
                  </a:cubicBezTo>
                  <a:cubicBezTo>
                    <a:pt x="1420" y="2418"/>
                    <a:pt x="2596" y="2807"/>
                    <a:pt x="3462" y="4748"/>
                  </a:cubicBezTo>
                  <a:cubicBezTo>
                    <a:pt x="3980" y="5701"/>
                    <a:pt x="4582" y="6385"/>
                    <a:pt x="5369" y="6738"/>
                  </a:cubicBezTo>
                  <a:cubicBezTo>
                    <a:pt x="5563" y="6800"/>
                    <a:pt x="5769" y="6827"/>
                    <a:pt x="5977" y="6827"/>
                  </a:cubicBezTo>
                  <a:cubicBezTo>
                    <a:pt x="6326" y="6827"/>
                    <a:pt x="6683" y="6751"/>
                    <a:pt x="7007" y="6634"/>
                  </a:cubicBezTo>
                  <a:cubicBezTo>
                    <a:pt x="7442" y="6385"/>
                    <a:pt x="7774" y="5950"/>
                    <a:pt x="7960" y="5349"/>
                  </a:cubicBezTo>
                  <a:cubicBezTo>
                    <a:pt x="8209" y="4147"/>
                    <a:pt x="7691" y="2157"/>
                    <a:pt x="6323" y="416"/>
                  </a:cubicBezTo>
                  <a:cubicBezTo>
                    <a:pt x="6053" y="333"/>
                    <a:pt x="5805" y="167"/>
                    <a:pt x="5535" y="167"/>
                  </a:cubicBezTo>
                  <a:cubicBezTo>
                    <a:pt x="5100" y="1"/>
                    <a:pt x="4665" y="1"/>
                    <a:pt x="42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337875" y="4613100"/>
              <a:ext cx="242025" cy="215600"/>
            </a:xfrm>
            <a:custGeom>
              <a:avLst/>
              <a:gdLst/>
              <a:ahLst/>
              <a:cxnLst/>
              <a:rect l="l" t="t" r="r" b="b"/>
              <a:pathLst>
                <a:path w="9681" h="8624" extrusionOk="0">
                  <a:moveTo>
                    <a:pt x="7857" y="0"/>
                  </a:moveTo>
                  <a:lnTo>
                    <a:pt x="7857" y="0"/>
                  </a:lnTo>
                  <a:cubicBezTo>
                    <a:pt x="8893" y="1638"/>
                    <a:pt x="9328" y="3193"/>
                    <a:pt x="8997" y="4478"/>
                  </a:cubicBezTo>
                  <a:cubicBezTo>
                    <a:pt x="8810" y="5183"/>
                    <a:pt x="8375" y="5784"/>
                    <a:pt x="7857" y="6033"/>
                  </a:cubicBezTo>
                  <a:cubicBezTo>
                    <a:pt x="7442" y="6219"/>
                    <a:pt x="7090" y="6302"/>
                    <a:pt x="6654" y="6302"/>
                  </a:cubicBezTo>
                  <a:cubicBezTo>
                    <a:pt x="6406" y="6302"/>
                    <a:pt x="6053" y="6219"/>
                    <a:pt x="5784" y="6115"/>
                  </a:cubicBezTo>
                  <a:cubicBezTo>
                    <a:pt x="4934" y="5784"/>
                    <a:pt x="4146" y="4996"/>
                    <a:pt x="3628" y="3877"/>
                  </a:cubicBezTo>
                  <a:cubicBezTo>
                    <a:pt x="2922" y="2295"/>
                    <a:pt x="1936" y="1868"/>
                    <a:pt x="1190" y="1868"/>
                  </a:cubicBezTo>
                  <a:cubicBezTo>
                    <a:pt x="841" y="1868"/>
                    <a:pt x="544" y="1961"/>
                    <a:pt x="353" y="2073"/>
                  </a:cubicBezTo>
                  <a:cubicBezTo>
                    <a:pt x="270" y="2156"/>
                    <a:pt x="187" y="2322"/>
                    <a:pt x="187" y="2488"/>
                  </a:cubicBezTo>
                  <a:cubicBezTo>
                    <a:pt x="83" y="2923"/>
                    <a:pt x="0" y="3359"/>
                    <a:pt x="0" y="3794"/>
                  </a:cubicBezTo>
                  <a:cubicBezTo>
                    <a:pt x="0" y="4229"/>
                    <a:pt x="83" y="4664"/>
                    <a:pt x="187" y="5079"/>
                  </a:cubicBezTo>
                  <a:cubicBezTo>
                    <a:pt x="436" y="5867"/>
                    <a:pt x="871" y="6634"/>
                    <a:pt x="1389" y="7152"/>
                  </a:cubicBezTo>
                  <a:cubicBezTo>
                    <a:pt x="1990" y="7774"/>
                    <a:pt x="2778" y="8188"/>
                    <a:pt x="3545" y="8458"/>
                  </a:cubicBezTo>
                  <a:cubicBezTo>
                    <a:pt x="3980" y="8541"/>
                    <a:pt x="4416" y="8624"/>
                    <a:pt x="4851" y="8624"/>
                  </a:cubicBezTo>
                  <a:cubicBezTo>
                    <a:pt x="5266" y="8624"/>
                    <a:pt x="5701" y="8541"/>
                    <a:pt x="6136" y="8458"/>
                  </a:cubicBezTo>
                  <a:cubicBezTo>
                    <a:pt x="6924" y="8188"/>
                    <a:pt x="7691" y="7774"/>
                    <a:pt x="8292" y="7152"/>
                  </a:cubicBezTo>
                  <a:cubicBezTo>
                    <a:pt x="8893" y="6634"/>
                    <a:pt x="9328" y="5867"/>
                    <a:pt x="9515" y="5079"/>
                  </a:cubicBezTo>
                  <a:cubicBezTo>
                    <a:pt x="9598" y="4664"/>
                    <a:pt x="9681" y="4229"/>
                    <a:pt x="9681" y="3794"/>
                  </a:cubicBezTo>
                  <a:cubicBezTo>
                    <a:pt x="9681" y="3359"/>
                    <a:pt x="9681" y="2923"/>
                    <a:pt x="9515" y="2488"/>
                  </a:cubicBezTo>
                  <a:cubicBezTo>
                    <a:pt x="9328" y="1638"/>
                    <a:pt x="8893" y="933"/>
                    <a:pt x="8292" y="332"/>
                  </a:cubicBezTo>
                  <a:cubicBezTo>
                    <a:pt x="8126" y="249"/>
                    <a:pt x="8043" y="83"/>
                    <a:pt x="78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9"/>
          <p:cNvGrpSpPr/>
          <p:nvPr/>
        </p:nvGrpSpPr>
        <p:grpSpPr>
          <a:xfrm>
            <a:off x="5980918" y="3135629"/>
            <a:ext cx="693597" cy="693628"/>
            <a:chOff x="932800" y="4302150"/>
            <a:chExt cx="546225" cy="546250"/>
          </a:xfrm>
        </p:grpSpPr>
        <p:sp>
          <p:nvSpPr>
            <p:cNvPr id="613" name="Google Shape;613;p39"/>
            <p:cNvSpPr/>
            <p:nvPr/>
          </p:nvSpPr>
          <p:spPr>
            <a:xfrm>
              <a:off x="932800" y="4302150"/>
              <a:ext cx="546225" cy="546250"/>
            </a:xfrm>
            <a:custGeom>
              <a:avLst/>
              <a:gdLst/>
              <a:ahLst/>
              <a:cxnLst/>
              <a:rect l="l" t="t" r="r" b="b"/>
              <a:pathLst>
                <a:path w="21849" h="21850" extrusionOk="0">
                  <a:moveTo>
                    <a:pt x="10966" y="1"/>
                  </a:moveTo>
                  <a:cubicBezTo>
                    <a:pt x="4913" y="1"/>
                    <a:pt x="0" y="4914"/>
                    <a:pt x="0" y="10967"/>
                  </a:cubicBezTo>
                  <a:cubicBezTo>
                    <a:pt x="0" y="16916"/>
                    <a:pt x="4913" y="21849"/>
                    <a:pt x="10966" y="21849"/>
                  </a:cubicBezTo>
                  <a:cubicBezTo>
                    <a:pt x="16915" y="21849"/>
                    <a:pt x="21848" y="16916"/>
                    <a:pt x="21848" y="10967"/>
                  </a:cubicBezTo>
                  <a:cubicBezTo>
                    <a:pt x="21848" y="4914"/>
                    <a:pt x="16915" y="1"/>
                    <a:pt x="1096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967000" y="4487675"/>
              <a:ext cx="77750" cy="122850"/>
            </a:xfrm>
            <a:custGeom>
              <a:avLst/>
              <a:gdLst/>
              <a:ahLst/>
              <a:cxnLst/>
              <a:rect l="l" t="t" r="r" b="b"/>
              <a:pathLst>
                <a:path w="3110" h="4914" extrusionOk="0">
                  <a:moveTo>
                    <a:pt x="705" y="1"/>
                  </a:moveTo>
                  <a:cubicBezTo>
                    <a:pt x="270" y="1120"/>
                    <a:pt x="0" y="2240"/>
                    <a:pt x="0" y="3463"/>
                  </a:cubicBezTo>
                  <a:cubicBezTo>
                    <a:pt x="0" y="3629"/>
                    <a:pt x="83" y="3711"/>
                    <a:pt x="83" y="3794"/>
                  </a:cubicBezTo>
                  <a:cubicBezTo>
                    <a:pt x="871" y="4230"/>
                    <a:pt x="1907" y="4582"/>
                    <a:pt x="3110" y="4914"/>
                  </a:cubicBezTo>
                  <a:cubicBezTo>
                    <a:pt x="3027" y="4499"/>
                    <a:pt x="3027" y="4064"/>
                    <a:pt x="3027" y="3629"/>
                  </a:cubicBezTo>
                  <a:cubicBezTo>
                    <a:pt x="3027" y="3463"/>
                    <a:pt x="3110" y="3193"/>
                    <a:pt x="3110" y="3027"/>
                  </a:cubicBezTo>
                  <a:cubicBezTo>
                    <a:pt x="2861" y="2944"/>
                    <a:pt x="2674" y="2944"/>
                    <a:pt x="2508" y="2758"/>
                  </a:cubicBezTo>
                  <a:cubicBezTo>
                    <a:pt x="1638" y="2323"/>
                    <a:pt x="954" y="1286"/>
                    <a:pt x="705"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992900" y="4345175"/>
              <a:ext cx="153425" cy="205250"/>
            </a:xfrm>
            <a:custGeom>
              <a:avLst/>
              <a:gdLst/>
              <a:ahLst/>
              <a:cxnLst/>
              <a:rect l="l" t="t" r="r" b="b"/>
              <a:pathLst>
                <a:path w="6137" h="8210" extrusionOk="0">
                  <a:moveTo>
                    <a:pt x="6136" y="0"/>
                  </a:moveTo>
                  <a:lnTo>
                    <a:pt x="6136" y="0"/>
                  </a:lnTo>
                  <a:cubicBezTo>
                    <a:pt x="5701" y="83"/>
                    <a:pt x="5266" y="249"/>
                    <a:pt x="4851" y="436"/>
                  </a:cubicBezTo>
                  <a:cubicBezTo>
                    <a:pt x="3711" y="871"/>
                    <a:pt x="2675" y="1638"/>
                    <a:pt x="1825" y="2426"/>
                  </a:cubicBezTo>
                  <a:cubicBezTo>
                    <a:pt x="1037" y="3193"/>
                    <a:pt x="436" y="4063"/>
                    <a:pt x="1" y="4913"/>
                  </a:cubicBezTo>
                  <a:cubicBezTo>
                    <a:pt x="187" y="6572"/>
                    <a:pt x="871" y="7608"/>
                    <a:pt x="1742" y="8023"/>
                  </a:cubicBezTo>
                  <a:cubicBezTo>
                    <a:pt x="1825" y="8126"/>
                    <a:pt x="1991" y="8126"/>
                    <a:pt x="2074" y="8209"/>
                  </a:cubicBezTo>
                  <a:cubicBezTo>
                    <a:pt x="2509" y="4830"/>
                    <a:pt x="4064" y="1638"/>
                    <a:pt x="613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1055600" y="4399075"/>
              <a:ext cx="388700" cy="227225"/>
            </a:xfrm>
            <a:custGeom>
              <a:avLst/>
              <a:gdLst/>
              <a:ahLst/>
              <a:cxnLst/>
              <a:rect l="l" t="t" r="r" b="b"/>
              <a:pathLst>
                <a:path w="15548" h="9089" extrusionOk="0">
                  <a:moveTo>
                    <a:pt x="12438" y="0"/>
                  </a:moveTo>
                  <a:cubicBezTo>
                    <a:pt x="10635" y="0"/>
                    <a:pt x="8645" y="1638"/>
                    <a:pt x="6738" y="3275"/>
                  </a:cubicBezTo>
                  <a:cubicBezTo>
                    <a:pt x="5266" y="4499"/>
                    <a:pt x="3794" y="5701"/>
                    <a:pt x="2240" y="6302"/>
                  </a:cubicBezTo>
                  <a:cubicBezTo>
                    <a:pt x="1638" y="6571"/>
                    <a:pt x="1037" y="6737"/>
                    <a:pt x="519" y="6737"/>
                  </a:cubicBezTo>
                  <a:cubicBezTo>
                    <a:pt x="353" y="6737"/>
                    <a:pt x="167" y="6737"/>
                    <a:pt x="84" y="6654"/>
                  </a:cubicBezTo>
                  <a:cubicBezTo>
                    <a:pt x="84" y="6820"/>
                    <a:pt x="1" y="7007"/>
                    <a:pt x="1" y="7173"/>
                  </a:cubicBezTo>
                  <a:cubicBezTo>
                    <a:pt x="1" y="7608"/>
                    <a:pt x="1" y="8126"/>
                    <a:pt x="84" y="8561"/>
                  </a:cubicBezTo>
                  <a:cubicBezTo>
                    <a:pt x="1697" y="8906"/>
                    <a:pt x="3547" y="9088"/>
                    <a:pt x="5431" y="9088"/>
                  </a:cubicBezTo>
                  <a:cubicBezTo>
                    <a:pt x="9210" y="9088"/>
                    <a:pt x="13127" y="8356"/>
                    <a:pt x="15548" y="6737"/>
                  </a:cubicBezTo>
                  <a:cubicBezTo>
                    <a:pt x="15548" y="5535"/>
                    <a:pt x="15299" y="4416"/>
                    <a:pt x="14781" y="3379"/>
                  </a:cubicBezTo>
                  <a:cubicBezTo>
                    <a:pt x="14345" y="2156"/>
                    <a:pt x="13641" y="1120"/>
                    <a:pt x="12791" y="270"/>
                  </a:cubicBezTo>
                  <a:cubicBezTo>
                    <a:pt x="12708" y="166"/>
                    <a:pt x="12521" y="83"/>
                    <a:pt x="1243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1057675" y="4336375"/>
              <a:ext cx="295950" cy="216875"/>
            </a:xfrm>
            <a:custGeom>
              <a:avLst/>
              <a:gdLst/>
              <a:ahLst/>
              <a:cxnLst/>
              <a:rect l="l" t="t" r="r" b="b"/>
              <a:pathLst>
                <a:path w="11838" h="8675" extrusionOk="0">
                  <a:moveTo>
                    <a:pt x="5971" y="0"/>
                  </a:moveTo>
                  <a:cubicBezTo>
                    <a:pt x="5452" y="0"/>
                    <a:pt x="5017" y="83"/>
                    <a:pt x="4582" y="83"/>
                  </a:cubicBezTo>
                  <a:cubicBezTo>
                    <a:pt x="2260" y="1555"/>
                    <a:pt x="436" y="5182"/>
                    <a:pt x="1" y="8644"/>
                  </a:cubicBezTo>
                  <a:cubicBezTo>
                    <a:pt x="149" y="8665"/>
                    <a:pt x="303" y="8675"/>
                    <a:pt x="462" y="8675"/>
                  </a:cubicBezTo>
                  <a:cubicBezTo>
                    <a:pt x="948" y="8675"/>
                    <a:pt x="1475" y="8578"/>
                    <a:pt x="1991" y="8375"/>
                  </a:cubicBezTo>
                  <a:cubicBezTo>
                    <a:pt x="3462" y="7773"/>
                    <a:pt x="4934" y="6571"/>
                    <a:pt x="6302" y="5369"/>
                  </a:cubicBezTo>
                  <a:cubicBezTo>
                    <a:pt x="8209" y="3814"/>
                    <a:pt x="9930" y="2260"/>
                    <a:pt x="11837" y="2073"/>
                  </a:cubicBezTo>
                  <a:cubicBezTo>
                    <a:pt x="11153" y="1555"/>
                    <a:pt x="10448" y="1119"/>
                    <a:pt x="9681" y="788"/>
                  </a:cubicBezTo>
                  <a:cubicBezTo>
                    <a:pt x="8479" y="270"/>
                    <a:pt x="7256" y="0"/>
                    <a:pt x="59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969075" y="4595475"/>
              <a:ext cx="86550" cy="108325"/>
            </a:xfrm>
            <a:custGeom>
              <a:avLst/>
              <a:gdLst/>
              <a:ahLst/>
              <a:cxnLst/>
              <a:rect l="l" t="t" r="r" b="b"/>
              <a:pathLst>
                <a:path w="3462" h="4333" extrusionOk="0">
                  <a:moveTo>
                    <a:pt x="0" y="1"/>
                  </a:moveTo>
                  <a:cubicBezTo>
                    <a:pt x="104" y="1037"/>
                    <a:pt x="352" y="1991"/>
                    <a:pt x="705" y="2861"/>
                  </a:cubicBezTo>
                  <a:cubicBezTo>
                    <a:pt x="954" y="3379"/>
                    <a:pt x="1223" y="3898"/>
                    <a:pt x="1472" y="4333"/>
                  </a:cubicBezTo>
                  <a:cubicBezTo>
                    <a:pt x="2073" y="3628"/>
                    <a:pt x="2695" y="3297"/>
                    <a:pt x="3462" y="3193"/>
                  </a:cubicBezTo>
                  <a:cubicBezTo>
                    <a:pt x="3296" y="2509"/>
                    <a:pt x="3109" y="1825"/>
                    <a:pt x="3027" y="1120"/>
                  </a:cubicBezTo>
                  <a:cubicBezTo>
                    <a:pt x="1907" y="871"/>
                    <a:pt x="788" y="436"/>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1059750" y="4582525"/>
              <a:ext cx="384550" cy="167125"/>
            </a:xfrm>
            <a:custGeom>
              <a:avLst/>
              <a:gdLst/>
              <a:ahLst/>
              <a:cxnLst/>
              <a:rect l="l" t="t" r="r" b="b"/>
              <a:pathLst>
                <a:path w="15382" h="6685" extrusionOk="0">
                  <a:moveTo>
                    <a:pt x="15382" y="0"/>
                  </a:moveTo>
                  <a:lnTo>
                    <a:pt x="15382" y="0"/>
                  </a:lnTo>
                  <a:cubicBezTo>
                    <a:pt x="12873" y="1555"/>
                    <a:pt x="8997" y="2260"/>
                    <a:pt x="5287" y="2260"/>
                  </a:cubicBezTo>
                  <a:cubicBezTo>
                    <a:pt x="3379" y="2260"/>
                    <a:pt x="1555" y="2073"/>
                    <a:pt x="1" y="1742"/>
                  </a:cubicBezTo>
                  <a:lnTo>
                    <a:pt x="1" y="1742"/>
                  </a:lnTo>
                  <a:cubicBezTo>
                    <a:pt x="104" y="2426"/>
                    <a:pt x="187" y="3027"/>
                    <a:pt x="436" y="3628"/>
                  </a:cubicBezTo>
                  <a:cubicBezTo>
                    <a:pt x="1224" y="3628"/>
                    <a:pt x="2074" y="3897"/>
                    <a:pt x="3214" y="4416"/>
                  </a:cubicBezTo>
                  <a:lnTo>
                    <a:pt x="3545" y="4582"/>
                  </a:lnTo>
                  <a:cubicBezTo>
                    <a:pt x="5335" y="5500"/>
                    <a:pt x="7765" y="6684"/>
                    <a:pt x="10319" y="6684"/>
                  </a:cubicBezTo>
                  <a:cubicBezTo>
                    <a:pt x="11108" y="6684"/>
                    <a:pt x="11910" y="6571"/>
                    <a:pt x="12708" y="6302"/>
                  </a:cubicBezTo>
                  <a:cubicBezTo>
                    <a:pt x="13578" y="5452"/>
                    <a:pt x="14179" y="4499"/>
                    <a:pt x="14615" y="3379"/>
                  </a:cubicBezTo>
                  <a:cubicBezTo>
                    <a:pt x="15029" y="2343"/>
                    <a:pt x="15299" y="1223"/>
                    <a:pt x="153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1075300" y="4686175"/>
              <a:ext cx="285050" cy="127500"/>
            </a:xfrm>
            <a:custGeom>
              <a:avLst/>
              <a:gdLst/>
              <a:ahLst/>
              <a:cxnLst/>
              <a:rect l="l" t="t" r="r" b="b"/>
              <a:pathLst>
                <a:path w="11402" h="5100" extrusionOk="0">
                  <a:moveTo>
                    <a:pt x="1" y="0"/>
                  </a:moveTo>
                  <a:lnTo>
                    <a:pt x="1" y="0"/>
                  </a:lnTo>
                  <a:cubicBezTo>
                    <a:pt x="685" y="1990"/>
                    <a:pt x="1970" y="3711"/>
                    <a:pt x="3628" y="4934"/>
                  </a:cubicBezTo>
                  <a:cubicBezTo>
                    <a:pt x="4146" y="5017"/>
                    <a:pt x="4665" y="5100"/>
                    <a:pt x="5266" y="5100"/>
                  </a:cubicBezTo>
                  <a:cubicBezTo>
                    <a:pt x="6551" y="5100"/>
                    <a:pt x="7774" y="4851"/>
                    <a:pt x="8976" y="4333"/>
                  </a:cubicBezTo>
                  <a:cubicBezTo>
                    <a:pt x="9847" y="3980"/>
                    <a:pt x="10697" y="3462"/>
                    <a:pt x="11401" y="2778"/>
                  </a:cubicBezTo>
                  <a:lnTo>
                    <a:pt x="11401" y="2778"/>
                  </a:lnTo>
                  <a:cubicBezTo>
                    <a:pt x="10780" y="2944"/>
                    <a:pt x="10178" y="3027"/>
                    <a:pt x="9577" y="3027"/>
                  </a:cubicBezTo>
                  <a:cubicBezTo>
                    <a:pt x="6986" y="3027"/>
                    <a:pt x="4561" y="1824"/>
                    <a:pt x="2675" y="954"/>
                  </a:cubicBezTo>
                  <a:lnTo>
                    <a:pt x="2322" y="788"/>
                  </a:lnTo>
                  <a:cubicBezTo>
                    <a:pt x="1452" y="353"/>
                    <a:pt x="685" y="83"/>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1014675" y="4688250"/>
              <a:ext cx="125425" cy="114550"/>
            </a:xfrm>
            <a:custGeom>
              <a:avLst/>
              <a:gdLst/>
              <a:ahLst/>
              <a:cxnLst/>
              <a:rect l="l" t="t" r="r" b="b"/>
              <a:pathLst>
                <a:path w="5017" h="4582" extrusionOk="0">
                  <a:moveTo>
                    <a:pt x="1804" y="0"/>
                  </a:moveTo>
                  <a:cubicBezTo>
                    <a:pt x="1120" y="104"/>
                    <a:pt x="518" y="435"/>
                    <a:pt x="0" y="1037"/>
                  </a:cubicBezTo>
                  <a:cubicBezTo>
                    <a:pt x="249" y="1472"/>
                    <a:pt x="601" y="1824"/>
                    <a:pt x="954" y="2177"/>
                  </a:cubicBezTo>
                  <a:cubicBezTo>
                    <a:pt x="1804" y="3027"/>
                    <a:pt x="2840" y="3731"/>
                    <a:pt x="3980" y="4250"/>
                  </a:cubicBezTo>
                  <a:cubicBezTo>
                    <a:pt x="4312" y="4415"/>
                    <a:pt x="4664" y="4498"/>
                    <a:pt x="5017" y="4581"/>
                  </a:cubicBezTo>
                  <a:cubicBezTo>
                    <a:pt x="3545" y="3379"/>
                    <a:pt x="2426" y="1741"/>
                    <a:pt x="180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9"/>
          <p:cNvGrpSpPr/>
          <p:nvPr/>
        </p:nvGrpSpPr>
        <p:grpSpPr>
          <a:xfrm>
            <a:off x="6394010" y="1379682"/>
            <a:ext cx="1079362" cy="1080582"/>
            <a:chOff x="4743825" y="2261375"/>
            <a:chExt cx="433775" cy="434300"/>
          </a:xfrm>
        </p:grpSpPr>
        <p:sp>
          <p:nvSpPr>
            <p:cNvPr id="623" name="Google Shape;623;p39"/>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998871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9"/>
          <p:cNvSpPr/>
          <p:nvPr/>
        </p:nvSpPr>
        <p:spPr>
          <a:xfrm>
            <a:off x="708050" y="622201"/>
            <a:ext cx="7704000" cy="4776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txBox="1">
            <a:spLocks noGrp="1"/>
          </p:cNvSpPr>
          <p:nvPr>
            <p:ph type="title"/>
          </p:nvPr>
        </p:nvSpPr>
        <p:spPr>
          <a:xfrm>
            <a:off x="720010" y="536288"/>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Frontend</a:t>
            </a:r>
            <a:endParaRPr dirty="0"/>
          </a:p>
        </p:txBody>
      </p:sp>
      <p:sp>
        <p:nvSpPr>
          <p:cNvPr id="570" name="Google Shape;570;p39"/>
          <p:cNvSpPr txBox="1">
            <a:spLocks noGrp="1"/>
          </p:cNvSpPr>
          <p:nvPr>
            <p:ph type="subTitle" idx="1"/>
          </p:nvPr>
        </p:nvSpPr>
        <p:spPr>
          <a:xfrm>
            <a:off x="550333" y="1977925"/>
            <a:ext cx="5300823" cy="2209500"/>
          </a:xfrm>
          <a:prstGeom prst="rect">
            <a:avLst/>
          </a:prstGeom>
        </p:spPr>
        <p:txBody>
          <a:bodyPr spcFirstLastPara="1" wrap="square" lIns="91425" tIns="91425" rIns="91425" bIns="91425" anchor="t" anchorCtr="0">
            <a:noAutofit/>
          </a:bodyPr>
          <a:lstStyle/>
          <a:p>
            <a:pPr>
              <a:spcBef>
                <a:spcPts val="1600"/>
              </a:spcBef>
            </a:pPr>
            <a:r>
              <a:rPr lang="en-US" altLang="en-US" sz="1800" dirty="0">
                <a:solidFill>
                  <a:schemeClr val="tx1"/>
                </a:solidFill>
                <a:latin typeface="Arial" panose="020B0604020202020204" pitchFamily="34" charset="0"/>
              </a:rPr>
              <a:t>HTML5, CSS3, </a:t>
            </a:r>
            <a:r>
              <a:rPr lang="en-US" altLang="en-US" sz="1800" dirty="0" smtClean="0">
                <a:solidFill>
                  <a:schemeClr val="tx1"/>
                </a:solidFill>
                <a:latin typeface="Arial" panose="020B0604020202020204" pitchFamily="34" charset="0"/>
              </a:rPr>
              <a:t>JavaScript.</a:t>
            </a:r>
            <a:endParaRPr sz="1800" dirty="0"/>
          </a:p>
          <a:p>
            <a:pPr lvl="0"/>
            <a:r>
              <a:rPr lang="el-GR" sz="1800" dirty="0"/>
              <a:t>Δυναμικές φόρμες για δημιουργία και διαχείριση προπονήσεων</a:t>
            </a:r>
            <a:r>
              <a:rPr lang="en-US" sz="1800" dirty="0" smtClean="0"/>
              <a:t>.</a:t>
            </a:r>
          </a:p>
          <a:p>
            <a:pPr lvl="0"/>
            <a:r>
              <a:rPr lang="el-GR" sz="1800" dirty="0" smtClean="0"/>
              <a:t>Εύχρηστο και ευχάριστο </a:t>
            </a:r>
            <a:r>
              <a:rPr lang="en-US" sz="1800" dirty="0" smtClean="0"/>
              <a:t>UI/UX.</a:t>
            </a:r>
            <a:endParaRPr sz="1800" dirty="0"/>
          </a:p>
        </p:txBody>
      </p:sp>
      <p:grpSp>
        <p:nvGrpSpPr>
          <p:cNvPr id="571" name="Google Shape;571;p39"/>
          <p:cNvGrpSpPr/>
          <p:nvPr/>
        </p:nvGrpSpPr>
        <p:grpSpPr>
          <a:xfrm>
            <a:off x="7575580" y="2343884"/>
            <a:ext cx="1028313" cy="1110988"/>
            <a:chOff x="1042650" y="2229250"/>
            <a:chExt cx="483525" cy="522400"/>
          </a:xfrm>
        </p:grpSpPr>
        <p:sp>
          <p:nvSpPr>
            <p:cNvPr id="572" name="Google Shape;572;p39"/>
            <p:cNvSpPr/>
            <p:nvPr/>
          </p:nvSpPr>
          <p:spPr>
            <a:xfrm>
              <a:off x="1042650" y="2229250"/>
              <a:ext cx="483525" cy="522400"/>
            </a:xfrm>
            <a:custGeom>
              <a:avLst/>
              <a:gdLst/>
              <a:ahLst/>
              <a:cxnLst/>
              <a:rect l="l" t="t" r="r" b="b"/>
              <a:pathLst>
                <a:path w="19341" h="20896" extrusionOk="0">
                  <a:moveTo>
                    <a:pt x="14594" y="1"/>
                  </a:moveTo>
                  <a:cubicBezTo>
                    <a:pt x="13122" y="1"/>
                    <a:pt x="12003" y="249"/>
                    <a:pt x="10966" y="602"/>
                  </a:cubicBezTo>
                  <a:cubicBezTo>
                    <a:pt x="10116" y="934"/>
                    <a:pt x="8458" y="1638"/>
                    <a:pt x="7691" y="2157"/>
                  </a:cubicBezTo>
                  <a:cubicBezTo>
                    <a:pt x="6655" y="2675"/>
                    <a:pt x="5784" y="3442"/>
                    <a:pt x="4665" y="4561"/>
                  </a:cubicBezTo>
                  <a:cubicBezTo>
                    <a:pt x="2944" y="6385"/>
                    <a:pt x="1638" y="8541"/>
                    <a:pt x="788" y="10697"/>
                  </a:cubicBezTo>
                  <a:cubicBezTo>
                    <a:pt x="519" y="11568"/>
                    <a:pt x="270" y="12438"/>
                    <a:pt x="166" y="13288"/>
                  </a:cubicBezTo>
                  <a:lnTo>
                    <a:pt x="1" y="15278"/>
                  </a:lnTo>
                  <a:lnTo>
                    <a:pt x="1" y="16232"/>
                  </a:lnTo>
                  <a:cubicBezTo>
                    <a:pt x="84" y="16916"/>
                    <a:pt x="270" y="17620"/>
                    <a:pt x="436" y="18222"/>
                  </a:cubicBezTo>
                  <a:cubicBezTo>
                    <a:pt x="519" y="18387"/>
                    <a:pt x="685" y="18989"/>
                    <a:pt x="1037" y="19341"/>
                  </a:cubicBezTo>
                  <a:cubicBezTo>
                    <a:pt x="1307" y="19693"/>
                    <a:pt x="1638" y="19942"/>
                    <a:pt x="1825" y="20025"/>
                  </a:cubicBezTo>
                  <a:cubicBezTo>
                    <a:pt x="2074" y="20212"/>
                    <a:pt x="2758" y="20543"/>
                    <a:pt x="3193" y="20730"/>
                  </a:cubicBezTo>
                  <a:cubicBezTo>
                    <a:pt x="3711" y="20813"/>
                    <a:pt x="4312" y="20896"/>
                    <a:pt x="4934" y="20896"/>
                  </a:cubicBezTo>
                  <a:lnTo>
                    <a:pt x="5017" y="20896"/>
                  </a:lnTo>
                  <a:lnTo>
                    <a:pt x="7173" y="20626"/>
                  </a:lnTo>
                  <a:lnTo>
                    <a:pt x="7256" y="20626"/>
                  </a:lnTo>
                  <a:cubicBezTo>
                    <a:pt x="7339" y="20543"/>
                    <a:pt x="8645" y="20294"/>
                    <a:pt x="9764" y="19859"/>
                  </a:cubicBezTo>
                  <a:cubicBezTo>
                    <a:pt x="11671" y="19071"/>
                    <a:pt x="13392" y="17952"/>
                    <a:pt x="14863" y="16480"/>
                  </a:cubicBezTo>
                  <a:cubicBezTo>
                    <a:pt x="15195" y="16066"/>
                    <a:pt x="15547" y="15630"/>
                    <a:pt x="15900" y="15278"/>
                  </a:cubicBezTo>
                  <a:cubicBezTo>
                    <a:pt x="17019" y="13806"/>
                    <a:pt x="17890" y="12169"/>
                    <a:pt x="18491" y="10448"/>
                  </a:cubicBezTo>
                  <a:cubicBezTo>
                    <a:pt x="18574" y="10179"/>
                    <a:pt x="18657" y="9930"/>
                    <a:pt x="18740" y="9578"/>
                  </a:cubicBezTo>
                  <a:lnTo>
                    <a:pt x="19175" y="7774"/>
                  </a:lnTo>
                  <a:cubicBezTo>
                    <a:pt x="19341" y="6738"/>
                    <a:pt x="19341" y="5701"/>
                    <a:pt x="19341" y="4748"/>
                  </a:cubicBezTo>
                  <a:cubicBezTo>
                    <a:pt x="19258" y="3794"/>
                    <a:pt x="19092" y="2924"/>
                    <a:pt x="18823" y="2157"/>
                  </a:cubicBezTo>
                  <a:cubicBezTo>
                    <a:pt x="18740" y="1887"/>
                    <a:pt x="18491" y="1452"/>
                    <a:pt x="18304" y="1203"/>
                  </a:cubicBezTo>
                  <a:cubicBezTo>
                    <a:pt x="18138" y="1037"/>
                    <a:pt x="18138" y="934"/>
                    <a:pt x="18056" y="934"/>
                  </a:cubicBezTo>
                  <a:cubicBezTo>
                    <a:pt x="18056" y="851"/>
                    <a:pt x="17786" y="685"/>
                    <a:pt x="17620" y="602"/>
                  </a:cubicBezTo>
                  <a:cubicBezTo>
                    <a:pt x="17268" y="415"/>
                    <a:pt x="16750" y="249"/>
                    <a:pt x="16501" y="249"/>
                  </a:cubicBezTo>
                  <a:cubicBezTo>
                    <a:pt x="15983" y="84"/>
                    <a:pt x="15382" y="84"/>
                    <a:pt x="14863"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1215225" y="2401825"/>
              <a:ext cx="261725" cy="308900"/>
            </a:xfrm>
            <a:custGeom>
              <a:avLst/>
              <a:gdLst/>
              <a:ahLst/>
              <a:cxnLst/>
              <a:rect l="l" t="t" r="r" b="b"/>
              <a:pathLst>
                <a:path w="10469" h="12356" extrusionOk="0">
                  <a:moveTo>
                    <a:pt x="9598" y="1"/>
                  </a:moveTo>
                  <a:cubicBezTo>
                    <a:pt x="9432" y="436"/>
                    <a:pt x="9328" y="871"/>
                    <a:pt x="9163" y="1286"/>
                  </a:cubicBezTo>
                  <a:cubicBezTo>
                    <a:pt x="8727" y="2239"/>
                    <a:pt x="8209" y="3193"/>
                    <a:pt x="7608" y="4063"/>
                  </a:cubicBezTo>
                  <a:cubicBezTo>
                    <a:pt x="7090" y="4913"/>
                    <a:pt x="6406" y="5867"/>
                    <a:pt x="5804" y="6655"/>
                  </a:cubicBezTo>
                  <a:cubicBezTo>
                    <a:pt x="4333" y="8292"/>
                    <a:pt x="2695" y="9681"/>
                    <a:pt x="788" y="10531"/>
                  </a:cubicBezTo>
                  <a:cubicBezTo>
                    <a:pt x="622" y="10614"/>
                    <a:pt x="519" y="10614"/>
                    <a:pt x="436" y="10717"/>
                  </a:cubicBezTo>
                  <a:cubicBezTo>
                    <a:pt x="519" y="11484"/>
                    <a:pt x="353" y="12086"/>
                    <a:pt x="0" y="12355"/>
                  </a:cubicBezTo>
                  <a:cubicBezTo>
                    <a:pt x="0" y="12355"/>
                    <a:pt x="1306" y="12086"/>
                    <a:pt x="2343" y="11650"/>
                  </a:cubicBezTo>
                  <a:cubicBezTo>
                    <a:pt x="3897" y="11049"/>
                    <a:pt x="5535" y="10096"/>
                    <a:pt x="6924" y="8645"/>
                  </a:cubicBezTo>
                  <a:cubicBezTo>
                    <a:pt x="7256" y="8292"/>
                    <a:pt x="7525" y="7940"/>
                    <a:pt x="7877" y="7504"/>
                  </a:cubicBezTo>
                  <a:cubicBezTo>
                    <a:pt x="8997" y="6053"/>
                    <a:pt x="9764" y="4582"/>
                    <a:pt x="10199" y="3110"/>
                  </a:cubicBezTo>
                  <a:cubicBezTo>
                    <a:pt x="10365" y="2840"/>
                    <a:pt x="10469" y="2592"/>
                    <a:pt x="10469" y="2322"/>
                  </a:cubicBezTo>
                  <a:cubicBezTo>
                    <a:pt x="10365" y="1472"/>
                    <a:pt x="10033" y="685"/>
                    <a:pt x="959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327675" y="2265050"/>
              <a:ext cx="144600" cy="93800"/>
            </a:xfrm>
            <a:custGeom>
              <a:avLst/>
              <a:gdLst/>
              <a:ahLst/>
              <a:cxnLst/>
              <a:rect l="l" t="t" r="r" b="b"/>
              <a:pathLst>
                <a:path w="5784" h="3752" extrusionOk="0">
                  <a:moveTo>
                    <a:pt x="2972" y="0"/>
                  </a:moveTo>
                  <a:cubicBezTo>
                    <a:pt x="2073" y="0"/>
                    <a:pt x="1103" y="188"/>
                    <a:pt x="1" y="538"/>
                  </a:cubicBezTo>
                  <a:cubicBezTo>
                    <a:pt x="97" y="525"/>
                    <a:pt x="195" y="518"/>
                    <a:pt x="296" y="518"/>
                  </a:cubicBezTo>
                  <a:cubicBezTo>
                    <a:pt x="826" y="518"/>
                    <a:pt x="1416" y="695"/>
                    <a:pt x="1991" y="973"/>
                  </a:cubicBezTo>
                  <a:cubicBezTo>
                    <a:pt x="2073" y="973"/>
                    <a:pt x="2239" y="890"/>
                    <a:pt x="2343" y="807"/>
                  </a:cubicBezTo>
                  <a:cubicBezTo>
                    <a:pt x="2861" y="725"/>
                    <a:pt x="3379" y="538"/>
                    <a:pt x="3898" y="455"/>
                  </a:cubicBezTo>
                  <a:cubicBezTo>
                    <a:pt x="4146" y="372"/>
                    <a:pt x="4416" y="372"/>
                    <a:pt x="4665" y="372"/>
                  </a:cubicBezTo>
                  <a:lnTo>
                    <a:pt x="5452" y="372"/>
                  </a:lnTo>
                  <a:cubicBezTo>
                    <a:pt x="5183" y="372"/>
                    <a:pt x="4934" y="455"/>
                    <a:pt x="4665" y="455"/>
                  </a:cubicBezTo>
                  <a:cubicBezTo>
                    <a:pt x="4416" y="538"/>
                    <a:pt x="4146" y="642"/>
                    <a:pt x="3898" y="642"/>
                  </a:cubicBezTo>
                  <a:cubicBezTo>
                    <a:pt x="3462" y="807"/>
                    <a:pt x="2944" y="890"/>
                    <a:pt x="2426" y="1160"/>
                  </a:cubicBezTo>
                  <a:lnTo>
                    <a:pt x="2343" y="1160"/>
                  </a:lnTo>
                  <a:cubicBezTo>
                    <a:pt x="3462" y="1761"/>
                    <a:pt x="4582" y="2715"/>
                    <a:pt x="5349" y="3751"/>
                  </a:cubicBezTo>
                  <a:cubicBezTo>
                    <a:pt x="5349" y="3751"/>
                    <a:pt x="5349" y="3647"/>
                    <a:pt x="5452" y="3647"/>
                  </a:cubicBezTo>
                  <a:lnTo>
                    <a:pt x="5701" y="2093"/>
                  </a:lnTo>
                  <a:cubicBezTo>
                    <a:pt x="5784" y="1574"/>
                    <a:pt x="5784" y="1056"/>
                    <a:pt x="5784" y="538"/>
                  </a:cubicBezTo>
                  <a:cubicBezTo>
                    <a:pt x="5452" y="289"/>
                    <a:pt x="4582" y="20"/>
                    <a:pt x="3462" y="20"/>
                  </a:cubicBezTo>
                  <a:cubicBezTo>
                    <a:pt x="3301" y="7"/>
                    <a:pt x="3138" y="0"/>
                    <a:pt x="297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466050" y="2278500"/>
              <a:ext cx="25925" cy="140450"/>
            </a:xfrm>
            <a:custGeom>
              <a:avLst/>
              <a:gdLst/>
              <a:ahLst/>
              <a:cxnLst/>
              <a:rect l="l" t="t" r="r" b="b"/>
              <a:pathLst>
                <a:path w="1037" h="5618" extrusionOk="0">
                  <a:moveTo>
                    <a:pt x="249" y="0"/>
                  </a:moveTo>
                  <a:cubicBezTo>
                    <a:pt x="332" y="518"/>
                    <a:pt x="332" y="1036"/>
                    <a:pt x="332" y="1555"/>
                  </a:cubicBezTo>
                  <a:cubicBezTo>
                    <a:pt x="249" y="2177"/>
                    <a:pt x="166" y="2695"/>
                    <a:pt x="83" y="3213"/>
                  </a:cubicBezTo>
                  <a:cubicBezTo>
                    <a:pt x="83" y="3296"/>
                    <a:pt x="83" y="3379"/>
                    <a:pt x="0" y="3462"/>
                  </a:cubicBezTo>
                  <a:cubicBezTo>
                    <a:pt x="518" y="4249"/>
                    <a:pt x="850" y="4934"/>
                    <a:pt x="850" y="5618"/>
                  </a:cubicBezTo>
                  <a:cubicBezTo>
                    <a:pt x="1037" y="4581"/>
                    <a:pt x="1037" y="3628"/>
                    <a:pt x="1037" y="2861"/>
                  </a:cubicBezTo>
                  <a:cubicBezTo>
                    <a:pt x="954" y="1389"/>
                    <a:pt x="601" y="352"/>
                    <a:pt x="249"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105350" y="2680125"/>
              <a:ext cx="92800" cy="36800"/>
            </a:xfrm>
            <a:custGeom>
              <a:avLst/>
              <a:gdLst/>
              <a:ahLst/>
              <a:cxnLst/>
              <a:rect l="l" t="t" r="r" b="b"/>
              <a:pathLst>
                <a:path w="3712" h="1472" extrusionOk="0">
                  <a:moveTo>
                    <a:pt x="3628" y="0"/>
                  </a:moveTo>
                  <a:lnTo>
                    <a:pt x="3628" y="0"/>
                  </a:lnTo>
                  <a:cubicBezTo>
                    <a:pt x="3110" y="187"/>
                    <a:pt x="2592" y="352"/>
                    <a:pt x="2157" y="435"/>
                  </a:cubicBezTo>
                  <a:cubicBezTo>
                    <a:pt x="1555" y="518"/>
                    <a:pt x="1037" y="622"/>
                    <a:pt x="519" y="622"/>
                  </a:cubicBezTo>
                  <a:cubicBezTo>
                    <a:pt x="436" y="622"/>
                    <a:pt x="250" y="622"/>
                    <a:pt x="167" y="518"/>
                  </a:cubicBezTo>
                  <a:lnTo>
                    <a:pt x="1" y="518"/>
                  </a:lnTo>
                  <a:lnTo>
                    <a:pt x="1" y="871"/>
                  </a:lnTo>
                  <a:lnTo>
                    <a:pt x="84" y="954"/>
                  </a:lnTo>
                  <a:cubicBezTo>
                    <a:pt x="519" y="1306"/>
                    <a:pt x="1286" y="1472"/>
                    <a:pt x="2426" y="1472"/>
                  </a:cubicBezTo>
                  <a:cubicBezTo>
                    <a:pt x="2675" y="1472"/>
                    <a:pt x="2944" y="1472"/>
                    <a:pt x="3193" y="1389"/>
                  </a:cubicBezTo>
                  <a:cubicBezTo>
                    <a:pt x="3628" y="1140"/>
                    <a:pt x="3711" y="622"/>
                    <a:pt x="362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088250" y="2678050"/>
              <a:ext cx="17125" cy="25925"/>
            </a:xfrm>
            <a:custGeom>
              <a:avLst/>
              <a:gdLst/>
              <a:ahLst/>
              <a:cxnLst/>
              <a:rect l="l" t="t" r="r" b="b"/>
              <a:pathLst>
                <a:path w="685" h="1037" extrusionOk="0">
                  <a:moveTo>
                    <a:pt x="1" y="0"/>
                  </a:moveTo>
                  <a:cubicBezTo>
                    <a:pt x="5" y="10"/>
                    <a:pt x="10" y="20"/>
                    <a:pt x="15" y="30"/>
                  </a:cubicBezTo>
                  <a:lnTo>
                    <a:pt x="15" y="30"/>
                  </a:lnTo>
                  <a:cubicBezTo>
                    <a:pt x="10" y="20"/>
                    <a:pt x="5" y="10"/>
                    <a:pt x="1" y="0"/>
                  </a:cubicBezTo>
                  <a:close/>
                  <a:moveTo>
                    <a:pt x="15" y="30"/>
                  </a:moveTo>
                  <a:lnTo>
                    <a:pt x="15" y="30"/>
                  </a:lnTo>
                  <a:cubicBezTo>
                    <a:pt x="176" y="372"/>
                    <a:pt x="338" y="710"/>
                    <a:pt x="519" y="871"/>
                  </a:cubicBezTo>
                  <a:lnTo>
                    <a:pt x="685" y="1037"/>
                  </a:lnTo>
                  <a:cubicBezTo>
                    <a:pt x="685" y="871"/>
                    <a:pt x="602" y="705"/>
                    <a:pt x="602" y="601"/>
                  </a:cubicBezTo>
                  <a:cubicBezTo>
                    <a:pt x="519" y="518"/>
                    <a:pt x="519" y="518"/>
                    <a:pt x="415" y="518"/>
                  </a:cubicBezTo>
                  <a:cubicBezTo>
                    <a:pt x="258" y="361"/>
                    <a:pt x="102" y="205"/>
                    <a:pt x="15" y="3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1077375" y="2590975"/>
              <a:ext cx="28000" cy="97975"/>
            </a:xfrm>
            <a:custGeom>
              <a:avLst/>
              <a:gdLst/>
              <a:ahLst/>
              <a:cxnLst/>
              <a:rect l="l" t="t" r="r" b="b"/>
              <a:pathLst>
                <a:path w="1120" h="3919" extrusionOk="0">
                  <a:moveTo>
                    <a:pt x="776" y="1"/>
                  </a:moveTo>
                  <a:cubicBezTo>
                    <a:pt x="491" y="1"/>
                    <a:pt x="240" y="88"/>
                    <a:pt x="0" y="208"/>
                  </a:cubicBezTo>
                  <a:lnTo>
                    <a:pt x="0" y="1597"/>
                  </a:lnTo>
                  <a:cubicBezTo>
                    <a:pt x="83" y="2281"/>
                    <a:pt x="249" y="2882"/>
                    <a:pt x="436" y="3317"/>
                  </a:cubicBezTo>
                  <a:cubicBezTo>
                    <a:pt x="519" y="3566"/>
                    <a:pt x="685" y="3836"/>
                    <a:pt x="954" y="3918"/>
                  </a:cubicBezTo>
                  <a:cubicBezTo>
                    <a:pt x="954" y="3836"/>
                    <a:pt x="954" y="3753"/>
                    <a:pt x="850" y="3670"/>
                  </a:cubicBezTo>
                  <a:cubicBezTo>
                    <a:pt x="850" y="3400"/>
                    <a:pt x="767" y="3048"/>
                    <a:pt x="767" y="2799"/>
                  </a:cubicBezTo>
                  <a:cubicBezTo>
                    <a:pt x="767" y="2198"/>
                    <a:pt x="850" y="1597"/>
                    <a:pt x="954" y="975"/>
                  </a:cubicBezTo>
                  <a:cubicBezTo>
                    <a:pt x="954" y="643"/>
                    <a:pt x="1037" y="374"/>
                    <a:pt x="1120" y="42"/>
                  </a:cubicBezTo>
                  <a:cubicBezTo>
                    <a:pt x="999" y="13"/>
                    <a:pt x="885" y="1"/>
                    <a:pt x="77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1103275" y="2594100"/>
              <a:ext cx="90725" cy="96925"/>
            </a:xfrm>
            <a:custGeom>
              <a:avLst/>
              <a:gdLst/>
              <a:ahLst/>
              <a:cxnLst/>
              <a:rect l="l" t="t" r="r" b="b"/>
              <a:pathLst>
                <a:path w="3629" h="3877" extrusionOk="0">
                  <a:moveTo>
                    <a:pt x="333" y="0"/>
                  </a:moveTo>
                  <a:cubicBezTo>
                    <a:pt x="250" y="249"/>
                    <a:pt x="167" y="601"/>
                    <a:pt x="167" y="954"/>
                  </a:cubicBezTo>
                  <a:cubicBezTo>
                    <a:pt x="84" y="1472"/>
                    <a:pt x="1" y="2073"/>
                    <a:pt x="1" y="2674"/>
                  </a:cubicBezTo>
                  <a:lnTo>
                    <a:pt x="1" y="3545"/>
                  </a:lnTo>
                  <a:cubicBezTo>
                    <a:pt x="1" y="3628"/>
                    <a:pt x="1" y="3793"/>
                    <a:pt x="84" y="3876"/>
                  </a:cubicBezTo>
                  <a:lnTo>
                    <a:pt x="602" y="3876"/>
                  </a:lnTo>
                  <a:cubicBezTo>
                    <a:pt x="1120" y="3876"/>
                    <a:pt x="1638" y="3793"/>
                    <a:pt x="2157" y="3628"/>
                  </a:cubicBezTo>
                  <a:cubicBezTo>
                    <a:pt x="2675" y="3545"/>
                    <a:pt x="3193" y="3358"/>
                    <a:pt x="3628" y="3192"/>
                  </a:cubicBezTo>
                  <a:cubicBezTo>
                    <a:pt x="3442" y="2591"/>
                    <a:pt x="3110" y="1990"/>
                    <a:pt x="2675" y="1472"/>
                  </a:cubicBezTo>
                  <a:cubicBezTo>
                    <a:pt x="2074" y="767"/>
                    <a:pt x="1120" y="249"/>
                    <a:pt x="33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120375" y="2307000"/>
              <a:ext cx="330675" cy="353975"/>
            </a:xfrm>
            <a:custGeom>
              <a:avLst/>
              <a:gdLst/>
              <a:ahLst/>
              <a:cxnLst/>
              <a:rect l="l" t="t" r="r" b="b"/>
              <a:pathLst>
                <a:path w="13227" h="14159" extrusionOk="0">
                  <a:moveTo>
                    <a:pt x="9246" y="0"/>
                  </a:moveTo>
                  <a:cubicBezTo>
                    <a:pt x="9080" y="83"/>
                    <a:pt x="8811" y="249"/>
                    <a:pt x="8645" y="332"/>
                  </a:cubicBezTo>
                  <a:cubicBezTo>
                    <a:pt x="8375" y="415"/>
                    <a:pt x="8127" y="518"/>
                    <a:pt x="7940" y="601"/>
                  </a:cubicBezTo>
                  <a:lnTo>
                    <a:pt x="7857" y="684"/>
                  </a:lnTo>
                  <a:cubicBezTo>
                    <a:pt x="8127" y="850"/>
                    <a:pt x="8293" y="1119"/>
                    <a:pt x="8293" y="1451"/>
                  </a:cubicBezTo>
                  <a:cubicBezTo>
                    <a:pt x="8210" y="1368"/>
                    <a:pt x="8044" y="1202"/>
                    <a:pt x="7774" y="1119"/>
                  </a:cubicBezTo>
                  <a:cubicBezTo>
                    <a:pt x="7526" y="1285"/>
                    <a:pt x="7256" y="1451"/>
                    <a:pt x="6904" y="1638"/>
                  </a:cubicBezTo>
                  <a:cubicBezTo>
                    <a:pt x="7090" y="1721"/>
                    <a:pt x="7173" y="1804"/>
                    <a:pt x="7173" y="1886"/>
                  </a:cubicBezTo>
                  <a:cubicBezTo>
                    <a:pt x="7256" y="1969"/>
                    <a:pt x="7339" y="1969"/>
                    <a:pt x="7422" y="2073"/>
                  </a:cubicBezTo>
                  <a:cubicBezTo>
                    <a:pt x="7526" y="2156"/>
                    <a:pt x="7422" y="2405"/>
                    <a:pt x="7339" y="2488"/>
                  </a:cubicBezTo>
                  <a:cubicBezTo>
                    <a:pt x="7256" y="2591"/>
                    <a:pt x="7173" y="2591"/>
                    <a:pt x="7090" y="2591"/>
                  </a:cubicBezTo>
                  <a:cubicBezTo>
                    <a:pt x="6904" y="2591"/>
                    <a:pt x="6821" y="2591"/>
                    <a:pt x="6821" y="2488"/>
                  </a:cubicBezTo>
                  <a:cubicBezTo>
                    <a:pt x="6738" y="2405"/>
                    <a:pt x="6738" y="2322"/>
                    <a:pt x="6738" y="2156"/>
                  </a:cubicBezTo>
                  <a:cubicBezTo>
                    <a:pt x="6738" y="2156"/>
                    <a:pt x="6655" y="1969"/>
                    <a:pt x="6572" y="1886"/>
                  </a:cubicBezTo>
                  <a:cubicBezTo>
                    <a:pt x="6220" y="2156"/>
                    <a:pt x="5971" y="2322"/>
                    <a:pt x="5701" y="2591"/>
                  </a:cubicBezTo>
                  <a:cubicBezTo>
                    <a:pt x="5784" y="2674"/>
                    <a:pt x="5971" y="2840"/>
                    <a:pt x="6054" y="2923"/>
                  </a:cubicBezTo>
                  <a:cubicBezTo>
                    <a:pt x="6137" y="2923"/>
                    <a:pt x="6220" y="2923"/>
                    <a:pt x="6220" y="3006"/>
                  </a:cubicBezTo>
                  <a:cubicBezTo>
                    <a:pt x="6385" y="3192"/>
                    <a:pt x="6303" y="3358"/>
                    <a:pt x="6137" y="3524"/>
                  </a:cubicBezTo>
                  <a:cubicBezTo>
                    <a:pt x="6054" y="3628"/>
                    <a:pt x="5971" y="3628"/>
                    <a:pt x="5867" y="3628"/>
                  </a:cubicBezTo>
                  <a:cubicBezTo>
                    <a:pt x="5784" y="3628"/>
                    <a:pt x="5701" y="3628"/>
                    <a:pt x="5619" y="3524"/>
                  </a:cubicBezTo>
                  <a:cubicBezTo>
                    <a:pt x="5619" y="3441"/>
                    <a:pt x="5536" y="3358"/>
                    <a:pt x="5619" y="3192"/>
                  </a:cubicBezTo>
                  <a:cubicBezTo>
                    <a:pt x="5536" y="3109"/>
                    <a:pt x="5453" y="3006"/>
                    <a:pt x="5349" y="2923"/>
                  </a:cubicBezTo>
                  <a:cubicBezTo>
                    <a:pt x="5017" y="3192"/>
                    <a:pt x="4748" y="3441"/>
                    <a:pt x="4499" y="3628"/>
                  </a:cubicBezTo>
                  <a:cubicBezTo>
                    <a:pt x="4665" y="3794"/>
                    <a:pt x="4831" y="3876"/>
                    <a:pt x="4934" y="4042"/>
                  </a:cubicBezTo>
                  <a:lnTo>
                    <a:pt x="5100" y="4042"/>
                  </a:lnTo>
                  <a:cubicBezTo>
                    <a:pt x="5266" y="4229"/>
                    <a:pt x="5266" y="4478"/>
                    <a:pt x="5100" y="4560"/>
                  </a:cubicBezTo>
                  <a:cubicBezTo>
                    <a:pt x="5017" y="4664"/>
                    <a:pt x="4934" y="4747"/>
                    <a:pt x="4831" y="4747"/>
                  </a:cubicBezTo>
                  <a:cubicBezTo>
                    <a:pt x="4748" y="4747"/>
                    <a:pt x="4665" y="4664"/>
                    <a:pt x="4582" y="4664"/>
                  </a:cubicBezTo>
                  <a:cubicBezTo>
                    <a:pt x="4499" y="4560"/>
                    <a:pt x="4499" y="4478"/>
                    <a:pt x="4499" y="4395"/>
                  </a:cubicBezTo>
                  <a:lnTo>
                    <a:pt x="4499" y="4312"/>
                  </a:lnTo>
                  <a:cubicBezTo>
                    <a:pt x="4416" y="4229"/>
                    <a:pt x="4313" y="4146"/>
                    <a:pt x="4147" y="4042"/>
                  </a:cubicBezTo>
                  <a:cubicBezTo>
                    <a:pt x="3898" y="4312"/>
                    <a:pt x="3711" y="4560"/>
                    <a:pt x="3463" y="4830"/>
                  </a:cubicBezTo>
                  <a:cubicBezTo>
                    <a:pt x="3629" y="4996"/>
                    <a:pt x="3794" y="5079"/>
                    <a:pt x="3898" y="5182"/>
                  </a:cubicBezTo>
                  <a:cubicBezTo>
                    <a:pt x="3981" y="5182"/>
                    <a:pt x="4064" y="5182"/>
                    <a:pt x="4147" y="5265"/>
                  </a:cubicBezTo>
                  <a:cubicBezTo>
                    <a:pt x="4147" y="5265"/>
                    <a:pt x="4230" y="5348"/>
                    <a:pt x="4230" y="5431"/>
                  </a:cubicBezTo>
                  <a:cubicBezTo>
                    <a:pt x="4230" y="5514"/>
                    <a:pt x="4230" y="5701"/>
                    <a:pt x="4147" y="5784"/>
                  </a:cubicBezTo>
                  <a:cubicBezTo>
                    <a:pt x="4064" y="5866"/>
                    <a:pt x="3981" y="5949"/>
                    <a:pt x="3794" y="5949"/>
                  </a:cubicBezTo>
                  <a:cubicBezTo>
                    <a:pt x="3711" y="5949"/>
                    <a:pt x="3711" y="5866"/>
                    <a:pt x="3629" y="5866"/>
                  </a:cubicBezTo>
                  <a:cubicBezTo>
                    <a:pt x="3546" y="5784"/>
                    <a:pt x="3546" y="5701"/>
                    <a:pt x="3546" y="5597"/>
                  </a:cubicBezTo>
                  <a:lnTo>
                    <a:pt x="3546" y="5514"/>
                  </a:lnTo>
                  <a:cubicBezTo>
                    <a:pt x="3463" y="5431"/>
                    <a:pt x="3276" y="5348"/>
                    <a:pt x="3110" y="5265"/>
                  </a:cubicBezTo>
                  <a:cubicBezTo>
                    <a:pt x="2944" y="5514"/>
                    <a:pt x="2675" y="5784"/>
                    <a:pt x="2509" y="6115"/>
                  </a:cubicBezTo>
                  <a:cubicBezTo>
                    <a:pt x="2675" y="6219"/>
                    <a:pt x="2862" y="6302"/>
                    <a:pt x="2944" y="6385"/>
                  </a:cubicBezTo>
                  <a:cubicBezTo>
                    <a:pt x="3027" y="6385"/>
                    <a:pt x="3110" y="6385"/>
                    <a:pt x="3193" y="6468"/>
                  </a:cubicBezTo>
                  <a:cubicBezTo>
                    <a:pt x="3380" y="6550"/>
                    <a:pt x="3380" y="6737"/>
                    <a:pt x="3276" y="6903"/>
                  </a:cubicBezTo>
                  <a:cubicBezTo>
                    <a:pt x="3193" y="7069"/>
                    <a:pt x="3027" y="7152"/>
                    <a:pt x="2944" y="7152"/>
                  </a:cubicBezTo>
                  <a:cubicBezTo>
                    <a:pt x="2862" y="7152"/>
                    <a:pt x="2862" y="7069"/>
                    <a:pt x="2758" y="7069"/>
                  </a:cubicBezTo>
                  <a:cubicBezTo>
                    <a:pt x="2675" y="6986"/>
                    <a:pt x="2592" y="6903"/>
                    <a:pt x="2675" y="6820"/>
                  </a:cubicBezTo>
                  <a:cubicBezTo>
                    <a:pt x="2509" y="6737"/>
                    <a:pt x="2426" y="6633"/>
                    <a:pt x="2240" y="6468"/>
                  </a:cubicBezTo>
                  <a:cubicBezTo>
                    <a:pt x="1991" y="6820"/>
                    <a:pt x="1825" y="7152"/>
                    <a:pt x="1639" y="7421"/>
                  </a:cubicBezTo>
                  <a:cubicBezTo>
                    <a:pt x="1825" y="7504"/>
                    <a:pt x="1991" y="7587"/>
                    <a:pt x="2074" y="7670"/>
                  </a:cubicBezTo>
                  <a:lnTo>
                    <a:pt x="2343" y="7670"/>
                  </a:lnTo>
                  <a:cubicBezTo>
                    <a:pt x="2426" y="7774"/>
                    <a:pt x="2509" y="7856"/>
                    <a:pt x="2509" y="7939"/>
                  </a:cubicBezTo>
                  <a:cubicBezTo>
                    <a:pt x="2509" y="8022"/>
                    <a:pt x="2509" y="8105"/>
                    <a:pt x="2426" y="8188"/>
                  </a:cubicBezTo>
                  <a:cubicBezTo>
                    <a:pt x="2343" y="8292"/>
                    <a:pt x="2240" y="8375"/>
                    <a:pt x="2074" y="8375"/>
                  </a:cubicBezTo>
                  <a:lnTo>
                    <a:pt x="1991" y="8375"/>
                  </a:lnTo>
                  <a:cubicBezTo>
                    <a:pt x="1908" y="8292"/>
                    <a:pt x="1825" y="8188"/>
                    <a:pt x="1825" y="8105"/>
                  </a:cubicBezTo>
                  <a:cubicBezTo>
                    <a:pt x="1721" y="8022"/>
                    <a:pt x="1556" y="7939"/>
                    <a:pt x="1390" y="7856"/>
                  </a:cubicBezTo>
                  <a:cubicBezTo>
                    <a:pt x="1203" y="8188"/>
                    <a:pt x="1037" y="8458"/>
                    <a:pt x="954" y="8706"/>
                  </a:cubicBezTo>
                  <a:cubicBezTo>
                    <a:pt x="1307" y="8810"/>
                    <a:pt x="1473" y="9059"/>
                    <a:pt x="1556" y="9411"/>
                  </a:cubicBezTo>
                  <a:cubicBezTo>
                    <a:pt x="1390" y="9328"/>
                    <a:pt x="872" y="9142"/>
                    <a:pt x="436" y="8976"/>
                  </a:cubicBezTo>
                  <a:lnTo>
                    <a:pt x="436" y="9059"/>
                  </a:lnTo>
                  <a:lnTo>
                    <a:pt x="167" y="9846"/>
                  </a:lnTo>
                  <a:cubicBezTo>
                    <a:pt x="84" y="10012"/>
                    <a:pt x="84" y="10095"/>
                    <a:pt x="1" y="10261"/>
                  </a:cubicBezTo>
                  <a:cubicBezTo>
                    <a:pt x="789" y="10448"/>
                    <a:pt x="1721" y="10966"/>
                    <a:pt x="2758" y="12002"/>
                  </a:cubicBezTo>
                  <a:cubicBezTo>
                    <a:pt x="3546" y="12769"/>
                    <a:pt x="3981" y="13557"/>
                    <a:pt x="4147" y="14158"/>
                  </a:cubicBezTo>
                  <a:cubicBezTo>
                    <a:pt x="4230" y="14075"/>
                    <a:pt x="4313" y="14075"/>
                    <a:pt x="4416" y="14075"/>
                  </a:cubicBezTo>
                  <a:cubicBezTo>
                    <a:pt x="5266" y="13557"/>
                    <a:pt x="6220" y="13039"/>
                    <a:pt x="7007" y="12334"/>
                  </a:cubicBezTo>
                  <a:cubicBezTo>
                    <a:pt x="7774" y="11650"/>
                    <a:pt x="8562" y="10966"/>
                    <a:pt x="9246" y="10178"/>
                  </a:cubicBezTo>
                  <a:cubicBezTo>
                    <a:pt x="10531" y="8540"/>
                    <a:pt x="11671" y="6820"/>
                    <a:pt x="12604" y="4913"/>
                  </a:cubicBezTo>
                  <a:cubicBezTo>
                    <a:pt x="12791" y="4478"/>
                    <a:pt x="13040" y="3959"/>
                    <a:pt x="13226" y="3524"/>
                  </a:cubicBezTo>
                  <a:cubicBezTo>
                    <a:pt x="12190" y="1886"/>
                    <a:pt x="10635" y="684"/>
                    <a:pt x="924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81525" y="2292950"/>
              <a:ext cx="263275" cy="275250"/>
            </a:xfrm>
            <a:custGeom>
              <a:avLst/>
              <a:gdLst/>
              <a:ahLst/>
              <a:cxnLst/>
              <a:rect l="l" t="t" r="r" b="b"/>
              <a:pathLst>
                <a:path w="10531" h="11010" extrusionOk="0">
                  <a:moveTo>
                    <a:pt x="8719" y="1"/>
                  </a:moveTo>
                  <a:cubicBezTo>
                    <a:pt x="8466" y="1"/>
                    <a:pt x="8236" y="40"/>
                    <a:pt x="8043" y="127"/>
                  </a:cubicBezTo>
                  <a:cubicBezTo>
                    <a:pt x="6737" y="728"/>
                    <a:pt x="5348" y="1681"/>
                    <a:pt x="4146" y="2967"/>
                  </a:cubicBezTo>
                  <a:cubicBezTo>
                    <a:pt x="2591" y="4604"/>
                    <a:pt x="1306" y="6511"/>
                    <a:pt x="601" y="8667"/>
                  </a:cubicBezTo>
                  <a:cubicBezTo>
                    <a:pt x="270" y="9455"/>
                    <a:pt x="83" y="10222"/>
                    <a:pt x="0" y="11010"/>
                  </a:cubicBezTo>
                  <a:cubicBezTo>
                    <a:pt x="108" y="10834"/>
                    <a:pt x="366" y="10738"/>
                    <a:pt x="727" y="10738"/>
                  </a:cubicBezTo>
                  <a:cubicBezTo>
                    <a:pt x="921" y="10738"/>
                    <a:pt x="1143" y="10765"/>
                    <a:pt x="1389" y="10823"/>
                  </a:cubicBezTo>
                  <a:cubicBezTo>
                    <a:pt x="1472" y="10657"/>
                    <a:pt x="1472" y="10491"/>
                    <a:pt x="1555" y="10305"/>
                  </a:cubicBezTo>
                  <a:cubicBezTo>
                    <a:pt x="1721" y="10056"/>
                    <a:pt x="1824" y="9787"/>
                    <a:pt x="1990" y="9538"/>
                  </a:cubicBezTo>
                  <a:cubicBezTo>
                    <a:pt x="1721" y="9455"/>
                    <a:pt x="1389" y="9372"/>
                    <a:pt x="1120" y="9372"/>
                  </a:cubicBezTo>
                  <a:cubicBezTo>
                    <a:pt x="1306" y="9185"/>
                    <a:pt x="1555" y="9102"/>
                    <a:pt x="1824" y="9102"/>
                  </a:cubicBezTo>
                  <a:cubicBezTo>
                    <a:pt x="1990" y="8750"/>
                    <a:pt x="2073" y="8501"/>
                    <a:pt x="2239" y="8149"/>
                  </a:cubicBezTo>
                  <a:lnTo>
                    <a:pt x="2073" y="8149"/>
                  </a:lnTo>
                  <a:cubicBezTo>
                    <a:pt x="1990" y="8232"/>
                    <a:pt x="1907" y="8336"/>
                    <a:pt x="1824" y="8336"/>
                  </a:cubicBezTo>
                  <a:lnTo>
                    <a:pt x="1638" y="8336"/>
                  </a:lnTo>
                  <a:cubicBezTo>
                    <a:pt x="1472" y="8232"/>
                    <a:pt x="1472" y="7983"/>
                    <a:pt x="1555" y="7817"/>
                  </a:cubicBezTo>
                  <a:cubicBezTo>
                    <a:pt x="1616" y="7680"/>
                    <a:pt x="1779" y="7599"/>
                    <a:pt x="1893" y="7599"/>
                  </a:cubicBezTo>
                  <a:cubicBezTo>
                    <a:pt x="1934" y="7599"/>
                    <a:pt x="1968" y="7609"/>
                    <a:pt x="1990" y="7631"/>
                  </a:cubicBezTo>
                  <a:cubicBezTo>
                    <a:pt x="2073" y="7631"/>
                    <a:pt x="2073" y="7631"/>
                    <a:pt x="2073" y="7714"/>
                  </a:cubicBezTo>
                  <a:lnTo>
                    <a:pt x="2508" y="7714"/>
                  </a:lnTo>
                  <a:cubicBezTo>
                    <a:pt x="2674" y="7382"/>
                    <a:pt x="2861" y="7112"/>
                    <a:pt x="3027" y="6864"/>
                  </a:cubicBezTo>
                  <a:cubicBezTo>
                    <a:pt x="2944" y="6781"/>
                    <a:pt x="2861" y="6781"/>
                    <a:pt x="2861" y="6781"/>
                  </a:cubicBezTo>
                  <a:cubicBezTo>
                    <a:pt x="2757" y="6864"/>
                    <a:pt x="2674" y="6947"/>
                    <a:pt x="2591" y="6947"/>
                  </a:cubicBezTo>
                  <a:lnTo>
                    <a:pt x="2426" y="6947"/>
                  </a:lnTo>
                  <a:cubicBezTo>
                    <a:pt x="2239" y="6781"/>
                    <a:pt x="2239" y="6594"/>
                    <a:pt x="2343" y="6428"/>
                  </a:cubicBezTo>
                  <a:cubicBezTo>
                    <a:pt x="2463" y="6309"/>
                    <a:pt x="2583" y="6221"/>
                    <a:pt x="2710" y="6221"/>
                  </a:cubicBezTo>
                  <a:cubicBezTo>
                    <a:pt x="2759" y="6221"/>
                    <a:pt x="2809" y="6234"/>
                    <a:pt x="2861" y="6263"/>
                  </a:cubicBezTo>
                  <a:lnTo>
                    <a:pt x="2861" y="6346"/>
                  </a:lnTo>
                  <a:lnTo>
                    <a:pt x="3275" y="6346"/>
                  </a:lnTo>
                  <a:cubicBezTo>
                    <a:pt x="3462" y="6076"/>
                    <a:pt x="3711" y="5827"/>
                    <a:pt x="3897" y="5558"/>
                  </a:cubicBezTo>
                  <a:lnTo>
                    <a:pt x="3794" y="5558"/>
                  </a:lnTo>
                  <a:cubicBezTo>
                    <a:pt x="3711" y="5558"/>
                    <a:pt x="3628" y="5641"/>
                    <a:pt x="3545" y="5641"/>
                  </a:cubicBezTo>
                  <a:cubicBezTo>
                    <a:pt x="3462" y="5641"/>
                    <a:pt x="3379" y="5641"/>
                    <a:pt x="3379" y="5558"/>
                  </a:cubicBezTo>
                  <a:cubicBezTo>
                    <a:pt x="3193" y="5475"/>
                    <a:pt x="3193" y="5309"/>
                    <a:pt x="3379" y="5122"/>
                  </a:cubicBezTo>
                  <a:cubicBezTo>
                    <a:pt x="3440" y="5001"/>
                    <a:pt x="3589" y="4924"/>
                    <a:pt x="3698" y="4924"/>
                  </a:cubicBezTo>
                  <a:cubicBezTo>
                    <a:pt x="3737" y="4924"/>
                    <a:pt x="3771" y="4934"/>
                    <a:pt x="3794" y="4957"/>
                  </a:cubicBezTo>
                  <a:lnTo>
                    <a:pt x="3897" y="5040"/>
                  </a:lnTo>
                  <a:lnTo>
                    <a:pt x="4229" y="5040"/>
                  </a:lnTo>
                  <a:cubicBezTo>
                    <a:pt x="4312" y="4957"/>
                    <a:pt x="4498" y="4791"/>
                    <a:pt x="4581" y="4604"/>
                  </a:cubicBezTo>
                  <a:cubicBezTo>
                    <a:pt x="4747" y="4521"/>
                    <a:pt x="4830" y="4356"/>
                    <a:pt x="4934" y="4273"/>
                  </a:cubicBezTo>
                  <a:lnTo>
                    <a:pt x="4830" y="4273"/>
                  </a:lnTo>
                  <a:cubicBezTo>
                    <a:pt x="4747" y="4356"/>
                    <a:pt x="4664" y="4356"/>
                    <a:pt x="4581" y="4356"/>
                  </a:cubicBezTo>
                  <a:cubicBezTo>
                    <a:pt x="4498" y="4356"/>
                    <a:pt x="4416" y="4356"/>
                    <a:pt x="4416" y="4273"/>
                  </a:cubicBezTo>
                  <a:cubicBezTo>
                    <a:pt x="4229" y="4190"/>
                    <a:pt x="4312" y="4003"/>
                    <a:pt x="4416" y="3837"/>
                  </a:cubicBezTo>
                  <a:cubicBezTo>
                    <a:pt x="4519" y="3734"/>
                    <a:pt x="4622" y="3655"/>
                    <a:pt x="4730" y="3655"/>
                  </a:cubicBezTo>
                  <a:cubicBezTo>
                    <a:pt x="4796" y="3655"/>
                    <a:pt x="4863" y="3684"/>
                    <a:pt x="4934" y="3754"/>
                  </a:cubicBezTo>
                  <a:cubicBezTo>
                    <a:pt x="5100" y="3754"/>
                    <a:pt x="5183" y="3837"/>
                    <a:pt x="5348" y="3837"/>
                  </a:cubicBezTo>
                  <a:lnTo>
                    <a:pt x="6136" y="3050"/>
                  </a:lnTo>
                  <a:lnTo>
                    <a:pt x="6053" y="3050"/>
                  </a:lnTo>
                  <a:cubicBezTo>
                    <a:pt x="5970" y="3050"/>
                    <a:pt x="5867" y="3153"/>
                    <a:pt x="5784" y="3153"/>
                  </a:cubicBezTo>
                  <a:cubicBezTo>
                    <a:pt x="5701" y="3153"/>
                    <a:pt x="5618" y="3050"/>
                    <a:pt x="5618" y="2967"/>
                  </a:cubicBezTo>
                  <a:cubicBezTo>
                    <a:pt x="5535" y="2884"/>
                    <a:pt x="5535" y="2635"/>
                    <a:pt x="5701" y="2531"/>
                  </a:cubicBezTo>
                  <a:cubicBezTo>
                    <a:pt x="5784" y="2448"/>
                    <a:pt x="5872" y="2407"/>
                    <a:pt x="5960" y="2407"/>
                  </a:cubicBezTo>
                  <a:cubicBezTo>
                    <a:pt x="6048" y="2407"/>
                    <a:pt x="6136" y="2448"/>
                    <a:pt x="6219" y="2531"/>
                  </a:cubicBezTo>
                  <a:cubicBezTo>
                    <a:pt x="6302" y="2531"/>
                    <a:pt x="6488" y="2635"/>
                    <a:pt x="6571" y="2718"/>
                  </a:cubicBezTo>
                  <a:cubicBezTo>
                    <a:pt x="6820" y="2448"/>
                    <a:pt x="7090" y="2283"/>
                    <a:pt x="7421" y="2013"/>
                  </a:cubicBezTo>
                  <a:lnTo>
                    <a:pt x="7090" y="2013"/>
                  </a:lnTo>
                  <a:cubicBezTo>
                    <a:pt x="7007" y="2013"/>
                    <a:pt x="6820" y="2013"/>
                    <a:pt x="6820" y="1930"/>
                  </a:cubicBezTo>
                  <a:cubicBezTo>
                    <a:pt x="6737" y="1764"/>
                    <a:pt x="6820" y="1599"/>
                    <a:pt x="7007" y="1495"/>
                  </a:cubicBezTo>
                  <a:cubicBezTo>
                    <a:pt x="7090" y="1412"/>
                    <a:pt x="7173" y="1371"/>
                    <a:pt x="7245" y="1371"/>
                  </a:cubicBezTo>
                  <a:cubicBezTo>
                    <a:pt x="7318" y="1371"/>
                    <a:pt x="7380" y="1412"/>
                    <a:pt x="7421" y="1495"/>
                  </a:cubicBezTo>
                  <a:lnTo>
                    <a:pt x="7525" y="1495"/>
                  </a:lnTo>
                  <a:cubicBezTo>
                    <a:pt x="7608" y="1599"/>
                    <a:pt x="7774" y="1681"/>
                    <a:pt x="7857" y="1681"/>
                  </a:cubicBezTo>
                  <a:cubicBezTo>
                    <a:pt x="8126" y="1599"/>
                    <a:pt x="8375" y="1412"/>
                    <a:pt x="8644" y="1246"/>
                  </a:cubicBezTo>
                  <a:cubicBezTo>
                    <a:pt x="8458" y="1163"/>
                    <a:pt x="8292" y="1163"/>
                    <a:pt x="8126" y="1080"/>
                  </a:cubicBezTo>
                  <a:cubicBezTo>
                    <a:pt x="8307" y="979"/>
                    <a:pt x="8518" y="908"/>
                    <a:pt x="8730" y="908"/>
                  </a:cubicBezTo>
                  <a:cubicBezTo>
                    <a:pt x="8907" y="908"/>
                    <a:pt x="9085" y="958"/>
                    <a:pt x="9245" y="1080"/>
                  </a:cubicBezTo>
                  <a:cubicBezTo>
                    <a:pt x="9328" y="1080"/>
                    <a:pt x="9411" y="1163"/>
                    <a:pt x="9411" y="1246"/>
                  </a:cubicBezTo>
                  <a:lnTo>
                    <a:pt x="9494" y="1163"/>
                  </a:lnTo>
                  <a:lnTo>
                    <a:pt x="9411" y="1163"/>
                  </a:lnTo>
                  <a:cubicBezTo>
                    <a:pt x="9681" y="977"/>
                    <a:pt x="9847" y="894"/>
                    <a:pt x="10116" y="728"/>
                  </a:cubicBezTo>
                  <a:cubicBezTo>
                    <a:pt x="10282" y="645"/>
                    <a:pt x="10448" y="562"/>
                    <a:pt x="10531" y="458"/>
                  </a:cubicBezTo>
                  <a:cubicBezTo>
                    <a:pt x="9897" y="177"/>
                    <a:pt x="9255" y="1"/>
                    <a:pt x="8719"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221950" y="2371775"/>
              <a:ext cx="25950" cy="21275"/>
            </a:xfrm>
            <a:custGeom>
              <a:avLst/>
              <a:gdLst/>
              <a:ahLst/>
              <a:cxnLst/>
              <a:rect l="l" t="t" r="r" b="b"/>
              <a:pathLst>
                <a:path w="1038" h="851" extrusionOk="0">
                  <a:moveTo>
                    <a:pt x="871" y="0"/>
                  </a:moveTo>
                  <a:cubicBezTo>
                    <a:pt x="602" y="249"/>
                    <a:pt x="250" y="518"/>
                    <a:pt x="1" y="767"/>
                  </a:cubicBezTo>
                  <a:cubicBezTo>
                    <a:pt x="84" y="850"/>
                    <a:pt x="84" y="850"/>
                    <a:pt x="167" y="850"/>
                  </a:cubicBezTo>
                  <a:cubicBezTo>
                    <a:pt x="436" y="601"/>
                    <a:pt x="685" y="332"/>
                    <a:pt x="1037" y="83"/>
                  </a:cubicBezTo>
                  <a:cubicBezTo>
                    <a:pt x="954" y="83"/>
                    <a:pt x="954"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193975" y="2401825"/>
              <a:ext cx="23875" cy="21800"/>
            </a:xfrm>
            <a:custGeom>
              <a:avLst/>
              <a:gdLst/>
              <a:ahLst/>
              <a:cxnLst/>
              <a:rect l="l" t="t" r="r" b="b"/>
              <a:pathLst>
                <a:path w="955" h="872" extrusionOk="0">
                  <a:moveTo>
                    <a:pt x="767" y="1"/>
                  </a:moveTo>
                  <a:cubicBezTo>
                    <a:pt x="685" y="83"/>
                    <a:pt x="519" y="166"/>
                    <a:pt x="436" y="353"/>
                  </a:cubicBezTo>
                  <a:cubicBezTo>
                    <a:pt x="332" y="519"/>
                    <a:pt x="166" y="685"/>
                    <a:pt x="0" y="871"/>
                  </a:cubicBezTo>
                  <a:lnTo>
                    <a:pt x="166" y="871"/>
                  </a:lnTo>
                  <a:cubicBezTo>
                    <a:pt x="332" y="767"/>
                    <a:pt x="436" y="602"/>
                    <a:pt x="602" y="436"/>
                  </a:cubicBezTo>
                  <a:cubicBezTo>
                    <a:pt x="685" y="353"/>
                    <a:pt x="850" y="166"/>
                    <a:pt x="954" y="83"/>
                  </a:cubicBezTo>
                  <a:cubicBezTo>
                    <a:pt x="850" y="1"/>
                    <a:pt x="850" y="1"/>
                    <a:pt x="76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254100" y="2347925"/>
              <a:ext cx="23850" cy="17125"/>
            </a:xfrm>
            <a:custGeom>
              <a:avLst/>
              <a:gdLst/>
              <a:ahLst/>
              <a:cxnLst/>
              <a:rect l="l" t="t" r="r" b="b"/>
              <a:pathLst>
                <a:path w="954" h="685" extrusionOk="0">
                  <a:moveTo>
                    <a:pt x="871" y="1"/>
                  </a:moveTo>
                  <a:cubicBezTo>
                    <a:pt x="518" y="167"/>
                    <a:pt x="270" y="436"/>
                    <a:pt x="0" y="602"/>
                  </a:cubicBezTo>
                  <a:cubicBezTo>
                    <a:pt x="0" y="685"/>
                    <a:pt x="104" y="685"/>
                    <a:pt x="104" y="685"/>
                  </a:cubicBezTo>
                  <a:cubicBezTo>
                    <a:pt x="352" y="519"/>
                    <a:pt x="622" y="249"/>
                    <a:pt x="954" y="84"/>
                  </a:cubicBezTo>
                  <a:cubicBezTo>
                    <a:pt x="871" y="84"/>
                    <a:pt x="871" y="1"/>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286725" y="2328225"/>
              <a:ext cx="21800" cy="13000"/>
            </a:xfrm>
            <a:custGeom>
              <a:avLst/>
              <a:gdLst/>
              <a:ahLst/>
              <a:cxnLst/>
              <a:rect l="l" t="t" r="r" b="b"/>
              <a:pathLst>
                <a:path w="872" h="520" extrusionOk="0">
                  <a:moveTo>
                    <a:pt x="768" y="1"/>
                  </a:moveTo>
                  <a:cubicBezTo>
                    <a:pt x="519" y="188"/>
                    <a:pt x="250" y="353"/>
                    <a:pt x="1" y="519"/>
                  </a:cubicBezTo>
                  <a:lnTo>
                    <a:pt x="84" y="519"/>
                  </a:lnTo>
                  <a:cubicBezTo>
                    <a:pt x="353" y="353"/>
                    <a:pt x="602" y="188"/>
                    <a:pt x="87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135425" y="2498725"/>
              <a:ext cx="12975" cy="21800"/>
            </a:xfrm>
            <a:custGeom>
              <a:avLst/>
              <a:gdLst/>
              <a:ahLst/>
              <a:cxnLst/>
              <a:rect l="l" t="t" r="r" b="b"/>
              <a:pathLst>
                <a:path w="519" h="872" extrusionOk="0">
                  <a:moveTo>
                    <a:pt x="435" y="1"/>
                  </a:moveTo>
                  <a:cubicBezTo>
                    <a:pt x="270" y="270"/>
                    <a:pt x="187" y="623"/>
                    <a:pt x="0" y="871"/>
                  </a:cubicBezTo>
                  <a:lnTo>
                    <a:pt x="83" y="871"/>
                  </a:lnTo>
                  <a:cubicBezTo>
                    <a:pt x="187" y="623"/>
                    <a:pt x="352" y="353"/>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150450" y="2464525"/>
              <a:ext cx="17650" cy="23875"/>
            </a:xfrm>
            <a:custGeom>
              <a:avLst/>
              <a:gdLst/>
              <a:ahLst/>
              <a:cxnLst/>
              <a:rect l="l" t="t" r="r" b="b"/>
              <a:pathLst>
                <a:path w="706" h="955" extrusionOk="0">
                  <a:moveTo>
                    <a:pt x="622" y="1"/>
                  </a:moveTo>
                  <a:cubicBezTo>
                    <a:pt x="353" y="332"/>
                    <a:pt x="187" y="602"/>
                    <a:pt x="0" y="954"/>
                  </a:cubicBezTo>
                  <a:lnTo>
                    <a:pt x="187" y="954"/>
                  </a:lnTo>
                  <a:cubicBezTo>
                    <a:pt x="353" y="685"/>
                    <a:pt x="518" y="332"/>
                    <a:pt x="705" y="84"/>
                  </a:cubicBezTo>
                  <a:lnTo>
                    <a:pt x="62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172200" y="2431875"/>
              <a:ext cx="19725" cy="23875"/>
            </a:xfrm>
            <a:custGeom>
              <a:avLst/>
              <a:gdLst/>
              <a:ahLst/>
              <a:cxnLst/>
              <a:rect l="l" t="t" r="r" b="b"/>
              <a:pathLst>
                <a:path w="789" h="955" extrusionOk="0">
                  <a:moveTo>
                    <a:pt x="602" y="1"/>
                  </a:moveTo>
                  <a:cubicBezTo>
                    <a:pt x="353" y="353"/>
                    <a:pt x="167" y="602"/>
                    <a:pt x="1" y="871"/>
                  </a:cubicBezTo>
                  <a:lnTo>
                    <a:pt x="84" y="954"/>
                  </a:lnTo>
                  <a:cubicBezTo>
                    <a:pt x="353" y="706"/>
                    <a:pt x="519" y="353"/>
                    <a:pt x="789" y="84"/>
                  </a:cubicBezTo>
                  <a:cubicBezTo>
                    <a:pt x="685" y="84"/>
                    <a:pt x="602" y="84"/>
                    <a:pt x="6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9"/>
          <p:cNvGrpSpPr/>
          <p:nvPr/>
        </p:nvGrpSpPr>
        <p:grpSpPr>
          <a:xfrm>
            <a:off x="6180024" y="3652123"/>
            <a:ext cx="2037888" cy="1034261"/>
            <a:chOff x="2508700" y="4302150"/>
            <a:chExt cx="1105925" cy="561275"/>
          </a:xfrm>
        </p:grpSpPr>
        <p:sp>
          <p:nvSpPr>
            <p:cNvPr id="590" name="Google Shape;590;p39"/>
            <p:cNvSpPr/>
            <p:nvPr/>
          </p:nvSpPr>
          <p:spPr>
            <a:xfrm>
              <a:off x="2508700" y="4302150"/>
              <a:ext cx="1105925" cy="561275"/>
            </a:xfrm>
            <a:custGeom>
              <a:avLst/>
              <a:gdLst/>
              <a:ahLst/>
              <a:cxnLst/>
              <a:rect l="l" t="t" r="r" b="b"/>
              <a:pathLst>
                <a:path w="44237" h="22451" extrusionOk="0">
                  <a:moveTo>
                    <a:pt x="28939" y="1"/>
                  </a:moveTo>
                  <a:cubicBezTo>
                    <a:pt x="25663" y="1"/>
                    <a:pt x="22471" y="1721"/>
                    <a:pt x="20647" y="3193"/>
                  </a:cubicBezTo>
                  <a:cubicBezTo>
                    <a:pt x="19776" y="3877"/>
                    <a:pt x="19009" y="4665"/>
                    <a:pt x="18222" y="5515"/>
                  </a:cubicBezTo>
                  <a:cubicBezTo>
                    <a:pt x="17621" y="6303"/>
                    <a:pt x="17185" y="6904"/>
                    <a:pt x="16771" y="7505"/>
                  </a:cubicBezTo>
                  <a:lnTo>
                    <a:pt x="16584" y="7671"/>
                  </a:lnTo>
                  <a:cubicBezTo>
                    <a:pt x="16418" y="7940"/>
                    <a:pt x="13309" y="11132"/>
                    <a:pt x="9412" y="13205"/>
                  </a:cubicBezTo>
                  <a:lnTo>
                    <a:pt x="8479" y="13371"/>
                  </a:lnTo>
                  <a:cubicBezTo>
                    <a:pt x="7857" y="13475"/>
                    <a:pt x="7256" y="13724"/>
                    <a:pt x="6655" y="13993"/>
                  </a:cubicBezTo>
                  <a:lnTo>
                    <a:pt x="6572" y="13993"/>
                  </a:lnTo>
                  <a:cubicBezTo>
                    <a:pt x="5453" y="14511"/>
                    <a:pt x="3629" y="15444"/>
                    <a:pt x="2862" y="15879"/>
                  </a:cubicBezTo>
                  <a:cubicBezTo>
                    <a:pt x="1120" y="16066"/>
                    <a:pt x="270" y="16584"/>
                    <a:pt x="84" y="17517"/>
                  </a:cubicBezTo>
                  <a:cubicBezTo>
                    <a:pt x="1" y="18305"/>
                    <a:pt x="188" y="18906"/>
                    <a:pt x="353" y="19424"/>
                  </a:cubicBezTo>
                  <a:cubicBezTo>
                    <a:pt x="602" y="19859"/>
                    <a:pt x="872" y="20461"/>
                    <a:pt x="1473" y="20896"/>
                  </a:cubicBezTo>
                  <a:cubicBezTo>
                    <a:pt x="1742" y="21062"/>
                    <a:pt x="2074" y="21248"/>
                    <a:pt x="2426" y="21248"/>
                  </a:cubicBezTo>
                  <a:cubicBezTo>
                    <a:pt x="3027" y="21248"/>
                    <a:pt x="3711" y="20813"/>
                    <a:pt x="4582" y="20108"/>
                  </a:cubicBezTo>
                  <a:cubicBezTo>
                    <a:pt x="5453" y="19859"/>
                    <a:pt x="7443" y="19258"/>
                    <a:pt x="8562" y="18823"/>
                  </a:cubicBezTo>
                  <a:lnTo>
                    <a:pt x="8728" y="18823"/>
                  </a:lnTo>
                  <a:cubicBezTo>
                    <a:pt x="10034" y="18305"/>
                    <a:pt x="10801" y="17704"/>
                    <a:pt x="11153" y="17351"/>
                  </a:cubicBezTo>
                  <a:cubicBezTo>
                    <a:pt x="14947" y="16232"/>
                    <a:pt x="18740" y="16232"/>
                    <a:pt x="19528" y="16232"/>
                  </a:cubicBezTo>
                  <a:lnTo>
                    <a:pt x="20129" y="16232"/>
                  </a:lnTo>
                  <a:lnTo>
                    <a:pt x="21684" y="16398"/>
                  </a:lnTo>
                  <a:cubicBezTo>
                    <a:pt x="22202" y="16481"/>
                    <a:pt x="22720" y="16584"/>
                    <a:pt x="23238" y="16584"/>
                  </a:cubicBezTo>
                  <a:cubicBezTo>
                    <a:pt x="23756" y="16626"/>
                    <a:pt x="24275" y="16646"/>
                    <a:pt x="24782" y="16646"/>
                  </a:cubicBezTo>
                  <a:cubicBezTo>
                    <a:pt x="25290" y="16646"/>
                    <a:pt x="25788" y="16626"/>
                    <a:pt x="26265" y="16584"/>
                  </a:cubicBezTo>
                  <a:cubicBezTo>
                    <a:pt x="28172" y="16398"/>
                    <a:pt x="30245" y="15714"/>
                    <a:pt x="31965" y="14677"/>
                  </a:cubicBezTo>
                  <a:lnTo>
                    <a:pt x="31965" y="14677"/>
                  </a:lnTo>
                  <a:cubicBezTo>
                    <a:pt x="31882" y="15195"/>
                    <a:pt x="31799" y="15714"/>
                    <a:pt x="31799" y="16232"/>
                  </a:cubicBezTo>
                  <a:cubicBezTo>
                    <a:pt x="31799" y="19590"/>
                    <a:pt x="34556" y="22451"/>
                    <a:pt x="38018" y="22451"/>
                  </a:cubicBezTo>
                  <a:cubicBezTo>
                    <a:pt x="41459" y="22451"/>
                    <a:pt x="44237" y="19590"/>
                    <a:pt x="44237" y="16232"/>
                  </a:cubicBezTo>
                  <a:cubicBezTo>
                    <a:pt x="44237" y="12770"/>
                    <a:pt x="41459" y="10013"/>
                    <a:pt x="38018" y="10013"/>
                  </a:cubicBezTo>
                  <a:cubicBezTo>
                    <a:pt x="37313" y="10013"/>
                    <a:pt x="36712" y="10096"/>
                    <a:pt x="36111" y="10262"/>
                  </a:cubicBezTo>
                  <a:cubicBezTo>
                    <a:pt x="36795" y="8541"/>
                    <a:pt x="36712" y="6634"/>
                    <a:pt x="35945" y="4665"/>
                  </a:cubicBezTo>
                  <a:cubicBezTo>
                    <a:pt x="35157" y="2758"/>
                    <a:pt x="33872" y="1369"/>
                    <a:pt x="32048" y="685"/>
                  </a:cubicBezTo>
                  <a:lnTo>
                    <a:pt x="31281" y="333"/>
                  </a:lnTo>
                  <a:cubicBezTo>
                    <a:pt x="31177" y="333"/>
                    <a:pt x="31094" y="333"/>
                    <a:pt x="31012" y="250"/>
                  </a:cubicBezTo>
                  <a:cubicBezTo>
                    <a:pt x="30328" y="84"/>
                    <a:pt x="29623" y="1"/>
                    <a:pt x="289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543425" y="4667000"/>
              <a:ext cx="222350" cy="132050"/>
            </a:xfrm>
            <a:custGeom>
              <a:avLst/>
              <a:gdLst/>
              <a:ahLst/>
              <a:cxnLst/>
              <a:rect l="l" t="t" r="r" b="b"/>
              <a:pathLst>
                <a:path w="8894" h="5282" extrusionOk="0">
                  <a:moveTo>
                    <a:pt x="8209" y="0"/>
                  </a:moveTo>
                  <a:cubicBezTo>
                    <a:pt x="8209" y="0"/>
                    <a:pt x="7256" y="0"/>
                    <a:pt x="5867" y="601"/>
                  </a:cubicBezTo>
                  <a:lnTo>
                    <a:pt x="5784" y="684"/>
                  </a:lnTo>
                  <a:cubicBezTo>
                    <a:pt x="4395" y="1285"/>
                    <a:pt x="1908" y="2674"/>
                    <a:pt x="1908" y="2674"/>
                  </a:cubicBezTo>
                  <a:cubicBezTo>
                    <a:pt x="1908" y="2674"/>
                    <a:pt x="167" y="2757"/>
                    <a:pt x="84" y="3192"/>
                  </a:cubicBezTo>
                  <a:cubicBezTo>
                    <a:pt x="1" y="3545"/>
                    <a:pt x="167" y="3959"/>
                    <a:pt x="250" y="4312"/>
                  </a:cubicBezTo>
                  <a:cubicBezTo>
                    <a:pt x="436" y="4664"/>
                    <a:pt x="602" y="4996"/>
                    <a:pt x="954" y="5265"/>
                  </a:cubicBezTo>
                  <a:cubicBezTo>
                    <a:pt x="976" y="5276"/>
                    <a:pt x="1001" y="5281"/>
                    <a:pt x="1029" y="5281"/>
                  </a:cubicBezTo>
                  <a:cubicBezTo>
                    <a:pt x="1439" y="5281"/>
                    <a:pt x="2509" y="4229"/>
                    <a:pt x="2509" y="4229"/>
                  </a:cubicBezTo>
                  <a:cubicBezTo>
                    <a:pt x="2509" y="4229"/>
                    <a:pt x="5266" y="3441"/>
                    <a:pt x="6738" y="2923"/>
                  </a:cubicBezTo>
                  <a:lnTo>
                    <a:pt x="6821" y="2923"/>
                  </a:lnTo>
                  <a:cubicBezTo>
                    <a:pt x="8292" y="2405"/>
                    <a:pt x="8894" y="1721"/>
                    <a:pt x="8894" y="1721"/>
                  </a:cubicBezTo>
                  <a:cubicBezTo>
                    <a:pt x="8894" y="1721"/>
                    <a:pt x="8894" y="1638"/>
                    <a:pt x="8811" y="1638"/>
                  </a:cubicBezTo>
                  <a:cubicBezTo>
                    <a:pt x="8728" y="1555"/>
                    <a:pt x="8541" y="1285"/>
                    <a:pt x="8375" y="1037"/>
                  </a:cubicBezTo>
                  <a:lnTo>
                    <a:pt x="8375" y="954"/>
                  </a:lnTo>
                  <a:lnTo>
                    <a:pt x="8375" y="850"/>
                  </a:lnTo>
                  <a:cubicBezTo>
                    <a:pt x="8209" y="601"/>
                    <a:pt x="8209" y="249"/>
                    <a:pt x="8209" y="83"/>
                  </a:cubicBezTo>
                  <a:lnTo>
                    <a:pt x="8209"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2748650" y="4337850"/>
              <a:ext cx="645725" cy="370100"/>
            </a:xfrm>
            <a:custGeom>
              <a:avLst/>
              <a:gdLst/>
              <a:ahLst/>
              <a:cxnLst/>
              <a:rect l="l" t="t" r="r" b="b"/>
              <a:pathLst>
                <a:path w="25829" h="14804" extrusionOk="0">
                  <a:moveTo>
                    <a:pt x="19381" y="723"/>
                  </a:moveTo>
                  <a:cubicBezTo>
                    <a:pt x="19899" y="723"/>
                    <a:pt x="20408" y="777"/>
                    <a:pt x="20895" y="895"/>
                  </a:cubicBezTo>
                  <a:cubicBezTo>
                    <a:pt x="22533" y="1330"/>
                    <a:pt x="23756" y="2366"/>
                    <a:pt x="24440" y="4087"/>
                  </a:cubicBezTo>
                  <a:cubicBezTo>
                    <a:pt x="25124" y="5828"/>
                    <a:pt x="25041" y="7383"/>
                    <a:pt x="24171" y="8834"/>
                  </a:cubicBezTo>
                  <a:cubicBezTo>
                    <a:pt x="22616" y="11342"/>
                    <a:pt x="19092" y="12814"/>
                    <a:pt x="16397" y="13083"/>
                  </a:cubicBezTo>
                  <a:cubicBezTo>
                    <a:pt x="15464" y="13166"/>
                    <a:pt x="14594" y="13166"/>
                    <a:pt x="13806" y="13166"/>
                  </a:cubicBezTo>
                  <a:cubicBezTo>
                    <a:pt x="10883" y="13083"/>
                    <a:pt x="8810" y="12213"/>
                    <a:pt x="8209" y="10741"/>
                  </a:cubicBezTo>
                  <a:cubicBezTo>
                    <a:pt x="7691" y="9352"/>
                    <a:pt x="8458" y="7466"/>
                    <a:pt x="10282" y="5393"/>
                  </a:cubicBezTo>
                  <a:cubicBezTo>
                    <a:pt x="10883" y="4792"/>
                    <a:pt x="11567" y="4087"/>
                    <a:pt x="12438" y="3403"/>
                  </a:cubicBezTo>
                  <a:cubicBezTo>
                    <a:pt x="14155" y="1978"/>
                    <a:pt x="16882" y="723"/>
                    <a:pt x="19381" y="723"/>
                  </a:cubicBezTo>
                  <a:close/>
                  <a:moveTo>
                    <a:pt x="6875" y="9504"/>
                  </a:moveTo>
                  <a:cubicBezTo>
                    <a:pt x="7052" y="9504"/>
                    <a:pt x="7221" y="9563"/>
                    <a:pt x="7339" y="9622"/>
                  </a:cubicBezTo>
                  <a:cubicBezTo>
                    <a:pt x="7339" y="10140"/>
                    <a:pt x="7339" y="10575"/>
                    <a:pt x="7587" y="11093"/>
                  </a:cubicBezTo>
                  <a:cubicBezTo>
                    <a:pt x="7774" y="11529"/>
                    <a:pt x="8023" y="11943"/>
                    <a:pt x="8458" y="12296"/>
                  </a:cubicBezTo>
                  <a:cubicBezTo>
                    <a:pt x="8375" y="12461"/>
                    <a:pt x="8292" y="12648"/>
                    <a:pt x="8106" y="12731"/>
                  </a:cubicBezTo>
                  <a:cubicBezTo>
                    <a:pt x="6385" y="12897"/>
                    <a:pt x="3877" y="13166"/>
                    <a:pt x="1369" y="13850"/>
                  </a:cubicBezTo>
                  <a:cubicBezTo>
                    <a:pt x="1286" y="13767"/>
                    <a:pt x="1203" y="13602"/>
                    <a:pt x="1203" y="13498"/>
                  </a:cubicBezTo>
                  <a:cubicBezTo>
                    <a:pt x="3359" y="12213"/>
                    <a:pt x="5349" y="10658"/>
                    <a:pt x="6655" y="9539"/>
                  </a:cubicBezTo>
                  <a:cubicBezTo>
                    <a:pt x="6727" y="9514"/>
                    <a:pt x="6802" y="9504"/>
                    <a:pt x="6875" y="9504"/>
                  </a:cubicBezTo>
                  <a:close/>
                  <a:moveTo>
                    <a:pt x="19300" y="1"/>
                  </a:moveTo>
                  <a:cubicBezTo>
                    <a:pt x="16619" y="1"/>
                    <a:pt x="13764" y="1311"/>
                    <a:pt x="12003" y="2802"/>
                  </a:cubicBezTo>
                  <a:cubicBezTo>
                    <a:pt x="11049" y="3569"/>
                    <a:pt x="10365" y="4273"/>
                    <a:pt x="9764" y="5040"/>
                  </a:cubicBezTo>
                  <a:cubicBezTo>
                    <a:pt x="9059" y="5724"/>
                    <a:pt x="8541" y="6512"/>
                    <a:pt x="8106" y="7113"/>
                  </a:cubicBezTo>
                  <a:cubicBezTo>
                    <a:pt x="7774" y="7549"/>
                    <a:pt x="4312" y="11093"/>
                    <a:pt x="0" y="13249"/>
                  </a:cubicBezTo>
                  <a:cubicBezTo>
                    <a:pt x="0" y="13415"/>
                    <a:pt x="0" y="13767"/>
                    <a:pt x="166" y="14016"/>
                  </a:cubicBezTo>
                  <a:lnTo>
                    <a:pt x="166" y="14120"/>
                  </a:lnTo>
                  <a:lnTo>
                    <a:pt x="166" y="14203"/>
                  </a:lnTo>
                  <a:cubicBezTo>
                    <a:pt x="332" y="14451"/>
                    <a:pt x="519" y="14721"/>
                    <a:pt x="602" y="14804"/>
                  </a:cubicBezTo>
                  <a:cubicBezTo>
                    <a:pt x="4371" y="13614"/>
                    <a:pt x="8370" y="13386"/>
                    <a:pt x="9985" y="13386"/>
                  </a:cubicBezTo>
                  <a:cubicBezTo>
                    <a:pt x="10368" y="13386"/>
                    <a:pt x="10617" y="13399"/>
                    <a:pt x="10697" y="13415"/>
                  </a:cubicBezTo>
                  <a:cubicBezTo>
                    <a:pt x="11650" y="13602"/>
                    <a:pt x="12604" y="13767"/>
                    <a:pt x="13723" y="13850"/>
                  </a:cubicBezTo>
                  <a:cubicBezTo>
                    <a:pt x="14594" y="13850"/>
                    <a:pt x="15547" y="13850"/>
                    <a:pt x="16501" y="13767"/>
                  </a:cubicBezTo>
                  <a:cubicBezTo>
                    <a:pt x="19341" y="13498"/>
                    <a:pt x="23134" y="11943"/>
                    <a:pt x="24792" y="9186"/>
                  </a:cubicBezTo>
                  <a:cubicBezTo>
                    <a:pt x="25725" y="7549"/>
                    <a:pt x="25829" y="5724"/>
                    <a:pt x="25041" y="3838"/>
                  </a:cubicBezTo>
                  <a:cubicBezTo>
                    <a:pt x="24274" y="1931"/>
                    <a:pt x="22885" y="646"/>
                    <a:pt x="21061" y="211"/>
                  </a:cubicBezTo>
                  <a:cubicBezTo>
                    <a:pt x="20492" y="66"/>
                    <a:pt x="19901" y="1"/>
                    <a:pt x="1930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2953875" y="4440000"/>
              <a:ext cx="405775" cy="166375"/>
            </a:xfrm>
            <a:custGeom>
              <a:avLst/>
              <a:gdLst/>
              <a:ahLst/>
              <a:cxnLst/>
              <a:rect l="l" t="t" r="r" b="b"/>
              <a:pathLst>
                <a:path w="16231" h="6655" extrusionOk="0">
                  <a:moveTo>
                    <a:pt x="16231" y="1"/>
                  </a:moveTo>
                  <a:lnTo>
                    <a:pt x="16231" y="1"/>
                  </a:lnTo>
                  <a:cubicBezTo>
                    <a:pt x="14842" y="519"/>
                    <a:pt x="13474" y="1037"/>
                    <a:pt x="12085" y="1556"/>
                  </a:cubicBezTo>
                  <a:cubicBezTo>
                    <a:pt x="11484" y="1908"/>
                    <a:pt x="10779" y="2157"/>
                    <a:pt x="10095" y="2509"/>
                  </a:cubicBezTo>
                  <a:cubicBezTo>
                    <a:pt x="10779" y="2260"/>
                    <a:pt x="11484" y="1991"/>
                    <a:pt x="12168" y="1742"/>
                  </a:cubicBezTo>
                  <a:cubicBezTo>
                    <a:pt x="13557" y="1224"/>
                    <a:pt x="14842" y="602"/>
                    <a:pt x="16231" y="1"/>
                  </a:cubicBezTo>
                  <a:close/>
                  <a:moveTo>
                    <a:pt x="10095" y="2509"/>
                  </a:moveTo>
                  <a:lnTo>
                    <a:pt x="10095" y="2509"/>
                  </a:lnTo>
                  <a:cubicBezTo>
                    <a:pt x="9411" y="2779"/>
                    <a:pt x="8810" y="3027"/>
                    <a:pt x="8105" y="3297"/>
                  </a:cubicBezTo>
                  <a:cubicBezTo>
                    <a:pt x="6737" y="3815"/>
                    <a:pt x="5348" y="4333"/>
                    <a:pt x="4042" y="4934"/>
                  </a:cubicBezTo>
                  <a:cubicBezTo>
                    <a:pt x="2674" y="5453"/>
                    <a:pt x="1368" y="6054"/>
                    <a:pt x="0" y="6655"/>
                  </a:cubicBezTo>
                  <a:cubicBezTo>
                    <a:pt x="1368" y="6220"/>
                    <a:pt x="2757" y="5618"/>
                    <a:pt x="4146" y="5100"/>
                  </a:cubicBezTo>
                  <a:cubicBezTo>
                    <a:pt x="5431" y="4582"/>
                    <a:pt x="6820" y="3981"/>
                    <a:pt x="8105" y="3380"/>
                  </a:cubicBezTo>
                  <a:cubicBezTo>
                    <a:pt x="8810" y="3110"/>
                    <a:pt x="9494" y="2779"/>
                    <a:pt x="10095" y="250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2977175" y="4474725"/>
              <a:ext cx="391300" cy="161725"/>
            </a:xfrm>
            <a:custGeom>
              <a:avLst/>
              <a:gdLst/>
              <a:ahLst/>
              <a:cxnLst/>
              <a:rect l="l" t="t" r="r" b="b"/>
              <a:pathLst>
                <a:path w="15652" h="6469" extrusionOk="0">
                  <a:moveTo>
                    <a:pt x="15651" y="1"/>
                  </a:moveTo>
                  <a:lnTo>
                    <a:pt x="11754" y="1555"/>
                  </a:lnTo>
                  <a:cubicBezTo>
                    <a:pt x="11070" y="1804"/>
                    <a:pt x="10469" y="2157"/>
                    <a:pt x="9764" y="2426"/>
                  </a:cubicBezTo>
                  <a:cubicBezTo>
                    <a:pt x="9163" y="2675"/>
                    <a:pt x="8479" y="2944"/>
                    <a:pt x="7878" y="3193"/>
                  </a:cubicBezTo>
                  <a:cubicBezTo>
                    <a:pt x="6489" y="3711"/>
                    <a:pt x="5183" y="4229"/>
                    <a:pt x="3898" y="4748"/>
                  </a:cubicBezTo>
                  <a:cubicBezTo>
                    <a:pt x="2592" y="5266"/>
                    <a:pt x="1307" y="5867"/>
                    <a:pt x="1" y="6468"/>
                  </a:cubicBezTo>
                  <a:lnTo>
                    <a:pt x="105" y="6468"/>
                  </a:lnTo>
                  <a:lnTo>
                    <a:pt x="3981" y="4914"/>
                  </a:lnTo>
                  <a:cubicBezTo>
                    <a:pt x="5287" y="4395"/>
                    <a:pt x="6572" y="3877"/>
                    <a:pt x="7878" y="3276"/>
                  </a:cubicBezTo>
                  <a:cubicBezTo>
                    <a:pt x="8562" y="3027"/>
                    <a:pt x="9163" y="2675"/>
                    <a:pt x="9847" y="2426"/>
                  </a:cubicBezTo>
                  <a:cubicBezTo>
                    <a:pt x="10469" y="2157"/>
                    <a:pt x="11153" y="1991"/>
                    <a:pt x="11754" y="1721"/>
                  </a:cubicBezTo>
                  <a:cubicBezTo>
                    <a:pt x="13143" y="1120"/>
                    <a:pt x="14428" y="602"/>
                    <a:pt x="156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2968900" y="4379900"/>
              <a:ext cx="345150" cy="142525"/>
            </a:xfrm>
            <a:custGeom>
              <a:avLst/>
              <a:gdLst/>
              <a:ahLst/>
              <a:cxnLst/>
              <a:rect l="l" t="t" r="r" b="b"/>
              <a:pathLst>
                <a:path w="13806" h="5701" extrusionOk="0">
                  <a:moveTo>
                    <a:pt x="13806" y="0"/>
                  </a:moveTo>
                  <a:lnTo>
                    <a:pt x="13806" y="0"/>
                  </a:lnTo>
                  <a:cubicBezTo>
                    <a:pt x="12604" y="415"/>
                    <a:pt x="11484" y="850"/>
                    <a:pt x="10282" y="1368"/>
                  </a:cubicBezTo>
                  <a:cubicBezTo>
                    <a:pt x="9764" y="1638"/>
                    <a:pt x="9142" y="1887"/>
                    <a:pt x="8624" y="2156"/>
                  </a:cubicBezTo>
                  <a:cubicBezTo>
                    <a:pt x="9245" y="1970"/>
                    <a:pt x="9764" y="1721"/>
                    <a:pt x="10365" y="1555"/>
                  </a:cubicBezTo>
                  <a:cubicBezTo>
                    <a:pt x="11484" y="1037"/>
                    <a:pt x="12686" y="601"/>
                    <a:pt x="13806" y="0"/>
                  </a:cubicBezTo>
                  <a:close/>
                  <a:moveTo>
                    <a:pt x="8623" y="2156"/>
                  </a:moveTo>
                  <a:lnTo>
                    <a:pt x="8623" y="2156"/>
                  </a:lnTo>
                  <a:cubicBezTo>
                    <a:pt x="8022" y="2405"/>
                    <a:pt x="7421" y="2591"/>
                    <a:pt x="6903" y="2840"/>
                  </a:cubicBezTo>
                  <a:cubicBezTo>
                    <a:pt x="5701" y="3276"/>
                    <a:pt x="4581" y="3711"/>
                    <a:pt x="3358" y="4229"/>
                  </a:cubicBezTo>
                  <a:cubicBezTo>
                    <a:pt x="2239" y="4664"/>
                    <a:pt x="1120" y="5183"/>
                    <a:pt x="0" y="5701"/>
                  </a:cubicBezTo>
                  <a:cubicBezTo>
                    <a:pt x="1120" y="5348"/>
                    <a:pt x="2322" y="4830"/>
                    <a:pt x="3441" y="4395"/>
                  </a:cubicBezTo>
                  <a:cubicBezTo>
                    <a:pt x="4664" y="3877"/>
                    <a:pt x="5784" y="3441"/>
                    <a:pt x="6903" y="2923"/>
                  </a:cubicBezTo>
                  <a:cubicBezTo>
                    <a:pt x="7504" y="2674"/>
                    <a:pt x="8022" y="2405"/>
                    <a:pt x="8623"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2951275" y="4407875"/>
              <a:ext cx="391275" cy="161725"/>
            </a:xfrm>
            <a:custGeom>
              <a:avLst/>
              <a:gdLst/>
              <a:ahLst/>
              <a:cxnLst/>
              <a:rect l="l" t="t" r="r" b="b"/>
              <a:pathLst>
                <a:path w="15651" h="6469" extrusionOk="0">
                  <a:moveTo>
                    <a:pt x="15547" y="1"/>
                  </a:moveTo>
                  <a:lnTo>
                    <a:pt x="11671" y="1555"/>
                  </a:lnTo>
                  <a:cubicBezTo>
                    <a:pt x="10987" y="1804"/>
                    <a:pt x="10365" y="2157"/>
                    <a:pt x="9764" y="2405"/>
                  </a:cubicBezTo>
                  <a:cubicBezTo>
                    <a:pt x="10365" y="2157"/>
                    <a:pt x="11070" y="1991"/>
                    <a:pt x="11754" y="1721"/>
                  </a:cubicBezTo>
                  <a:cubicBezTo>
                    <a:pt x="13060" y="1203"/>
                    <a:pt x="14345" y="602"/>
                    <a:pt x="15651" y="1"/>
                  </a:cubicBezTo>
                  <a:close/>
                  <a:moveTo>
                    <a:pt x="9764" y="2405"/>
                  </a:moveTo>
                  <a:cubicBezTo>
                    <a:pt x="9080" y="2675"/>
                    <a:pt x="8396" y="2924"/>
                    <a:pt x="7774" y="3193"/>
                  </a:cubicBezTo>
                  <a:cubicBezTo>
                    <a:pt x="6489" y="3711"/>
                    <a:pt x="5100" y="4229"/>
                    <a:pt x="3815" y="4748"/>
                  </a:cubicBezTo>
                  <a:cubicBezTo>
                    <a:pt x="2509" y="5266"/>
                    <a:pt x="1224" y="5867"/>
                    <a:pt x="1" y="6468"/>
                  </a:cubicBezTo>
                  <a:lnTo>
                    <a:pt x="3898" y="4913"/>
                  </a:lnTo>
                  <a:cubicBezTo>
                    <a:pt x="5183" y="4395"/>
                    <a:pt x="6489" y="3877"/>
                    <a:pt x="7774" y="3276"/>
                  </a:cubicBezTo>
                  <a:cubicBezTo>
                    <a:pt x="8479" y="3027"/>
                    <a:pt x="9080" y="2675"/>
                    <a:pt x="9764" y="2405"/>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011900" y="4360200"/>
              <a:ext cx="257075" cy="105750"/>
            </a:xfrm>
            <a:custGeom>
              <a:avLst/>
              <a:gdLst/>
              <a:ahLst/>
              <a:cxnLst/>
              <a:rect l="l" t="t" r="r" b="b"/>
              <a:pathLst>
                <a:path w="10283" h="4230" extrusionOk="0">
                  <a:moveTo>
                    <a:pt x="10282" y="1"/>
                  </a:moveTo>
                  <a:cubicBezTo>
                    <a:pt x="9329" y="270"/>
                    <a:pt x="8458" y="602"/>
                    <a:pt x="7691" y="954"/>
                  </a:cubicBezTo>
                  <a:cubicBezTo>
                    <a:pt x="7256" y="1120"/>
                    <a:pt x="6821" y="1389"/>
                    <a:pt x="6385" y="1555"/>
                  </a:cubicBezTo>
                  <a:cubicBezTo>
                    <a:pt x="5971" y="1721"/>
                    <a:pt x="5535" y="1908"/>
                    <a:pt x="5100" y="2074"/>
                  </a:cubicBezTo>
                  <a:cubicBezTo>
                    <a:pt x="4230" y="2426"/>
                    <a:pt x="3380" y="2758"/>
                    <a:pt x="2509" y="3110"/>
                  </a:cubicBezTo>
                  <a:cubicBezTo>
                    <a:pt x="1638" y="3462"/>
                    <a:pt x="789" y="3794"/>
                    <a:pt x="1" y="4229"/>
                  </a:cubicBezTo>
                  <a:cubicBezTo>
                    <a:pt x="871" y="3981"/>
                    <a:pt x="1721" y="3628"/>
                    <a:pt x="2592" y="3276"/>
                  </a:cubicBezTo>
                  <a:cubicBezTo>
                    <a:pt x="3463" y="2944"/>
                    <a:pt x="4312" y="2509"/>
                    <a:pt x="5100" y="2156"/>
                  </a:cubicBezTo>
                  <a:cubicBezTo>
                    <a:pt x="5535" y="1991"/>
                    <a:pt x="5971" y="1825"/>
                    <a:pt x="6385" y="1638"/>
                  </a:cubicBezTo>
                  <a:cubicBezTo>
                    <a:pt x="6821" y="1472"/>
                    <a:pt x="7256" y="1307"/>
                    <a:pt x="7691" y="1120"/>
                  </a:cubicBezTo>
                  <a:cubicBezTo>
                    <a:pt x="8562" y="788"/>
                    <a:pt x="9412" y="436"/>
                    <a:pt x="1028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022800" y="4513600"/>
              <a:ext cx="345675" cy="142525"/>
            </a:xfrm>
            <a:custGeom>
              <a:avLst/>
              <a:gdLst/>
              <a:ahLst/>
              <a:cxnLst/>
              <a:rect l="l" t="t" r="r" b="b"/>
              <a:pathLst>
                <a:path w="13827" h="5701" extrusionOk="0">
                  <a:moveTo>
                    <a:pt x="13826" y="0"/>
                  </a:moveTo>
                  <a:lnTo>
                    <a:pt x="13826" y="0"/>
                  </a:lnTo>
                  <a:cubicBezTo>
                    <a:pt x="12686" y="436"/>
                    <a:pt x="11484" y="871"/>
                    <a:pt x="10365" y="1389"/>
                  </a:cubicBezTo>
                  <a:cubicBezTo>
                    <a:pt x="9764" y="1638"/>
                    <a:pt x="9245" y="1907"/>
                    <a:pt x="8644" y="2156"/>
                  </a:cubicBezTo>
                  <a:cubicBezTo>
                    <a:pt x="9245" y="1990"/>
                    <a:pt x="9846" y="1721"/>
                    <a:pt x="10448" y="1555"/>
                  </a:cubicBezTo>
                  <a:cubicBezTo>
                    <a:pt x="11567" y="1037"/>
                    <a:pt x="12686" y="519"/>
                    <a:pt x="13826" y="0"/>
                  </a:cubicBezTo>
                  <a:close/>
                  <a:moveTo>
                    <a:pt x="8644" y="2156"/>
                  </a:moveTo>
                  <a:lnTo>
                    <a:pt x="8644" y="2156"/>
                  </a:lnTo>
                  <a:cubicBezTo>
                    <a:pt x="8126" y="2426"/>
                    <a:pt x="7504" y="2592"/>
                    <a:pt x="6903" y="2840"/>
                  </a:cubicBezTo>
                  <a:cubicBezTo>
                    <a:pt x="5784" y="3276"/>
                    <a:pt x="4581" y="3711"/>
                    <a:pt x="3462" y="4229"/>
                  </a:cubicBezTo>
                  <a:cubicBezTo>
                    <a:pt x="2322" y="4664"/>
                    <a:pt x="1120" y="5183"/>
                    <a:pt x="0" y="5701"/>
                  </a:cubicBezTo>
                  <a:cubicBezTo>
                    <a:pt x="1202" y="5349"/>
                    <a:pt x="2322" y="4830"/>
                    <a:pt x="3545" y="4395"/>
                  </a:cubicBezTo>
                  <a:cubicBezTo>
                    <a:pt x="4664" y="3877"/>
                    <a:pt x="5784" y="3462"/>
                    <a:pt x="6986" y="2944"/>
                  </a:cubicBezTo>
                  <a:cubicBezTo>
                    <a:pt x="7504" y="2675"/>
                    <a:pt x="8126" y="2426"/>
                    <a:pt x="8644"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093800" y="4561275"/>
              <a:ext cx="257050" cy="105750"/>
            </a:xfrm>
            <a:custGeom>
              <a:avLst/>
              <a:gdLst/>
              <a:ahLst/>
              <a:cxnLst/>
              <a:rect l="l" t="t" r="r" b="b"/>
              <a:pathLst>
                <a:path w="10282" h="4230" extrusionOk="0">
                  <a:moveTo>
                    <a:pt x="10282" y="0"/>
                  </a:moveTo>
                  <a:lnTo>
                    <a:pt x="10282" y="0"/>
                  </a:lnTo>
                  <a:cubicBezTo>
                    <a:pt x="9432" y="249"/>
                    <a:pt x="8561" y="602"/>
                    <a:pt x="7690" y="933"/>
                  </a:cubicBezTo>
                  <a:cubicBezTo>
                    <a:pt x="7255" y="1120"/>
                    <a:pt x="6841" y="1369"/>
                    <a:pt x="6405" y="1555"/>
                  </a:cubicBezTo>
                  <a:cubicBezTo>
                    <a:pt x="5970" y="1721"/>
                    <a:pt x="5535" y="1887"/>
                    <a:pt x="5099" y="2073"/>
                  </a:cubicBezTo>
                  <a:cubicBezTo>
                    <a:pt x="4249" y="2405"/>
                    <a:pt x="3379" y="2675"/>
                    <a:pt x="2508" y="3110"/>
                  </a:cubicBezTo>
                  <a:cubicBezTo>
                    <a:pt x="1741" y="3442"/>
                    <a:pt x="871" y="3794"/>
                    <a:pt x="0" y="4229"/>
                  </a:cubicBezTo>
                  <a:cubicBezTo>
                    <a:pt x="871" y="3877"/>
                    <a:pt x="1741" y="3628"/>
                    <a:pt x="2591" y="3276"/>
                  </a:cubicBezTo>
                  <a:cubicBezTo>
                    <a:pt x="3462" y="2923"/>
                    <a:pt x="4332" y="2488"/>
                    <a:pt x="5182" y="2156"/>
                  </a:cubicBezTo>
                  <a:cubicBezTo>
                    <a:pt x="5618" y="1970"/>
                    <a:pt x="6053" y="1721"/>
                    <a:pt x="6488" y="1555"/>
                  </a:cubicBezTo>
                  <a:cubicBezTo>
                    <a:pt x="6924" y="1369"/>
                    <a:pt x="7359" y="1286"/>
                    <a:pt x="7773" y="1120"/>
                  </a:cubicBezTo>
                  <a:cubicBezTo>
                    <a:pt x="8644" y="767"/>
                    <a:pt x="9432" y="415"/>
                    <a:pt x="102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106750" y="4390250"/>
              <a:ext cx="110400" cy="261750"/>
            </a:xfrm>
            <a:custGeom>
              <a:avLst/>
              <a:gdLst/>
              <a:ahLst/>
              <a:cxnLst/>
              <a:rect l="l" t="t" r="r" b="b"/>
              <a:pathLst>
                <a:path w="4416" h="10470" extrusionOk="0">
                  <a:moveTo>
                    <a:pt x="0" y="1"/>
                  </a:moveTo>
                  <a:lnTo>
                    <a:pt x="0" y="1"/>
                  </a:lnTo>
                  <a:cubicBezTo>
                    <a:pt x="353" y="872"/>
                    <a:pt x="705" y="1742"/>
                    <a:pt x="1037" y="2696"/>
                  </a:cubicBezTo>
                  <a:cubicBezTo>
                    <a:pt x="1389" y="3546"/>
                    <a:pt x="1741" y="4416"/>
                    <a:pt x="2177" y="5287"/>
                  </a:cubicBezTo>
                  <a:cubicBezTo>
                    <a:pt x="2343" y="5701"/>
                    <a:pt x="2508" y="6137"/>
                    <a:pt x="2695" y="6572"/>
                  </a:cubicBezTo>
                  <a:cubicBezTo>
                    <a:pt x="2944" y="7007"/>
                    <a:pt x="3027" y="7443"/>
                    <a:pt x="3213" y="7878"/>
                  </a:cubicBezTo>
                  <a:cubicBezTo>
                    <a:pt x="3545" y="8728"/>
                    <a:pt x="3980" y="9681"/>
                    <a:pt x="4416" y="10469"/>
                  </a:cubicBezTo>
                  <a:cubicBezTo>
                    <a:pt x="4063" y="9598"/>
                    <a:pt x="3731" y="8728"/>
                    <a:pt x="3379" y="7878"/>
                  </a:cubicBezTo>
                  <a:cubicBezTo>
                    <a:pt x="3213" y="7443"/>
                    <a:pt x="2944" y="7007"/>
                    <a:pt x="2778" y="6572"/>
                  </a:cubicBezTo>
                  <a:cubicBezTo>
                    <a:pt x="2591" y="6137"/>
                    <a:pt x="2426" y="5618"/>
                    <a:pt x="2260" y="5183"/>
                  </a:cubicBezTo>
                  <a:cubicBezTo>
                    <a:pt x="1907" y="4333"/>
                    <a:pt x="1555" y="3463"/>
                    <a:pt x="1223" y="2592"/>
                  </a:cubicBezTo>
                  <a:cubicBezTo>
                    <a:pt x="871" y="1742"/>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3152350" y="4371075"/>
              <a:ext cx="109875" cy="263300"/>
            </a:xfrm>
            <a:custGeom>
              <a:avLst/>
              <a:gdLst/>
              <a:ahLst/>
              <a:cxnLst/>
              <a:rect l="l" t="t" r="r" b="b"/>
              <a:pathLst>
                <a:path w="4395" h="10532" extrusionOk="0">
                  <a:moveTo>
                    <a:pt x="0" y="1"/>
                  </a:moveTo>
                  <a:lnTo>
                    <a:pt x="0" y="1"/>
                  </a:lnTo>
                  <a:cubicBezTo>
                    <a:pt x="249" y="872"/>
                    <a:pt x="602" y="1804"/>
                    <a:pt x="1037" y="2675"/>
                  </a:cubicBezTo>
                  <a:cubicBezTo>
                    <a:pt x="1389" y="3546"/>
                    <a:pt x="1721" y="4395"/>
                    <a:pt x="2156" y="5266"/>
                  </a:cubicBezTo>
                  <a:cubicBezTo>
                    <a:pt x="2322" y="5701"/>
                    <a:pt x="2509" y="6137"/>
                    <a:pt x="2674" y="6572"/>
                  </a:cubicBezTo>
                  <a:cubicBezTo>
                    <a:pt x="2840" y="7090"/>
                    <a:pt x="3027" y="7505"/>
                    <a:pt x="3193" y="7940"/>
                  </a:cubicBezTo>
                  <a:cubicBezTo>
                    <a:pt x="3545" y="8811"/>
                    <a:pt x="3980" y="9681"/>
                    <a:pt x="4312" y="10531"/>
                  </a:cubicBezTo>
                  <a:lnTo>
                    <a:pt x="4395" y="10531"/>
                  </a:lnTo>
                  <a:cubicBezTo>
                    <a:pt x="4063" y="9681"/>
                    <a:pt x="3711" y="8728"/>
                    <a:pt x="3358" y="7857"/>
                  </a:cubicBezTo>
                  <a:cubicBezTo>
                    <a:pt x="3110" y="7422"/>
                    <a:pt x="2944" y="6987"/>
                    <a:pt x="2757" y="6572"/>
                  </a:cubicBezTo>
                  <a:cubicBezTo>
                    <a:pt x="2592" y="6137"/>
                    <a:pt x="2426" y="5701"/>
                    <a:pt x="2239" y="5266"/>
                  </a:cubicBezTo>
                  <a:cubicBezTo>
                    <a:pt x="1907" y="4313"/>
                    <a:pt x="1555" y="3463"/>
                    <a:pt x="1203" y="2592"/>
                  </a:cubicBezTo>
                  <a:cubicBezTo>
                    <a:pt x="767" y="1721"/>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2992725" y="4487675"/>
              <a:ext cx="73100" cy="177275"/>
            </a:xfrm>
            <a:custGeom>
              <a:avLst/>
              <a:gdLst/>
              <a:ahLst/>
              <a:cxnLst/>
              <a:rect l="l" t="t" r="r" b="b"/>
              <a:pathLst>
                <a:path w="2924" h="7091" extrusionOk="0">
                  <a:moveTo>
                    <a:pt x="1" y="1"/>
                  </a:moveTo>
                  <a:lnTo>
                    <a:pt x="1" y="1"/>
                  </a:lnTo>
                  <a:cubicBezTo>
                    <a:pt x="333" y="1203"/>
                    <a:pt x="851" y="2426"/>
                    <a:pt x="1369" y="3546"/>
                  </a:cubicBezTo>
                  <a:cubicBezTo>
                    <a:pt x="1556" y="3877"/>
                    <a:pt x="1638" y="4147"/>
                    <a:pt x="1721" y="4396"/>
                  </a:cubicBezTo>
                  <a:cubicBezTo>
                    <a:pt x="1887" y="4748"/>
                    <a:pt x="1970" y="5017"/>
                    <a:pt x="2074" y="5349"/>
                  </a:cubicBezTo>
                  <a:cubicBezTo>
                    <a:pt x="2323" y="5950"/>
                    <a:pt x="2592" y="6468"/>
                    <a:pt x="2841" y="7090"/>
                  </a:cubicBezTo>
                  <a:lnTo>
                    <a:pt x="2924" y="7090"/>
                  </a:lnTo>
                  <a:cubicBezTo>
                    <a:pt x="2675" y="6468"/>
                    <a:pt x="2488" y="5867"/>
                    <a:pt x="2240" y="5266"/>
                  </a:cubicBezTo>
                  <a:cubicBezTo>
                    <a:pt x="2074" y="5017"/>
                    <a:pt x="1970" y="4748"/>
                    <a:pt x="1804" y="4396"/>
                  </a:cubicBezTo>
                  <a:cubicBezTo>
                    <a:pt x="1721" y="4147"/>
                    <a:pt x="1556" y="3794"/>
                    <a:pt x="1452" y="3546"/>
                  </a:cubicBezTo>
                  <a:cubicBezTo>
                    <a:pt x="1037" y="2323"/>
                    <a:pt x="602" y="1120"/>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3026925" y="4448825"/>
              <a:ext cx="90725" cy="218200"/>
            </a:xfrm>
            <a:custGeom>
              <a:avLst/>
              <a:gdLst/>
              <a:ahLst/>
              <a:cxnLst/>
              <a:rect l="l" t="t" r="r" b="b"/>
              <a:pathLst>
                <a:path w="3629" h="8728" extrusionOk="0">
                  <a:moveTo>
                    <a:pt x="1" y="0"/>
                  </a:moveTo>
                  <a:cubicBezTo>
                    <a:pt x="519" y="1555"/>
                    <a:pt x="1120" y="2944"/>
                    <a:pt x="1825" y="4395"/>
                  </a:cubicBezTo>
                  <a:cubicBezTo>
                    <a:pt x="1991" y="4747"/>
                    <a:pt x="2074" y="5100"/>
                    <a:pt x="2260" y="5431"/>
                  </a:cubicBezTo>
                  <a:cubicBezTo>
                    <a:pt x="2426" y="5867"/>
                    <a:pt x="2509" y="6219"/>
                    <a:pt x="2675" y="6571"/>
                  </a:cubicBezTo>
                  <a:cubicBezTo>
                    <a:pt x="2944" y="7338"/>
                    <a:pt x="3297" y="8022"/>
                    <a:pt x="3629" y="8727"/>
                  </a:cubicBezTo>
                  <a:cubicBezTo>
                    <a:pt x="3380" y="7940"/>
                    <a:pt x="3110" y="7255"/>
                    <a:pt x="2779" y="6468"/>
                  </a:cubicBezTo>
                  <a:cubicBezTo>
                    <a:pt x="2675" y="6136"/>
                    <a:pt x="2509" y="5784"/>
                    <a:pt x="2343" y="5431"/>
                  </a:cubicBezTo>
                  <a:cubicBezTo>
                    <a:pt x="2157" y="5100"/>
                    <a:pt x="1991" y="4747"/>
                    <a:pt x="1908" y="4312"/>
                  </a:cubicBezTo>
                  <a:cubicBezTo>
                    <a:pt x="1390" y="2840"/>
                    <a:pt x="789" y="1472"/>
                    <a:pt x="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065800" y="4416175"/>
              <a:ext cx="103675" cy="246175"/>
            </a:xfrm>
            <a:custGeom>
              <a:avLst/>
              <a:gdLst/>
              <a:ahLst/>
              <a:cxnLst/>
              <a:rect l="l" t="t" r="r" b="b"/>
              <a:pathLst>
                <a:path w="4147" h="9847" extrusionOk="0">
                  <a:moveTo>
                    <a:pt x="1" y="0"/>
                  </a:moveTo>
                  <a:cubicBezTo>
                    <a:pt x="602" y="1659"/>
                    <a:pt x="1307" y="3379"/>
                    <a:pt x="1991" y="4934"/>
                  </a:cubicBezTo>
                  <a:cubicBezTo>
                    <a:pt x="2156" y="5369"/>
                    <a:pt x="2426" y="5804"/>
                    <a:pt x="2509" y="6219"/>
                  </a:cubicBezTo>
                  <a:cubicBezTo>
                    <a:pt x="2675" y="6571"/>
                    <a:pt x="2861" y="7007"/>
                    <a:pt x="3027" y="7442"/>
                  </a:cubicBezTo>
                  <a:cubicBezTo>
                    <a:pt x="3379" y="8292"/>
                    <a:pt x="3711" y="9080"/>
                    <a:pt x="4064" y="9847"/>
                  </a:cubicBezTo>
                  <a:lnTo>
                    <a:pt x="4146" y="9847"/>
                  </a:lnTo>
                  <a:cubicBezTo>
                    <a:pt x="3815" y="8997"/>
                    <a:pt x="3545" y="8209"/>
                    <a:pt x="3193" y="7359"/>
                  </a:cubicBezTo>
                  <a:cubicBezTo>
                    <a:pt x="2944" y="7007"/>
                    <a:pt x="2778" y="6571"/>
                    <a:pt x="2592" y="6136"/>
                  </a:cubicBezTo>
                  <a:cubicBezTo>
                    <a:pt x="2426" y="5804"/>
                    <a:pt x="2260" y="5369"/>
                    <a:pt x="2074" y="4934"/>
                  </a:cubicBezTo>
                  <a:cubicBezTo>
                    <a:pt x="1472" y="3296"/>
                    <a:pt x="788" y="1555"/>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960075" y="4537425"/>
              <a:ext cx="47700" cy="114575"/>
            </a:xfrm>
            <a:custGeom>
              <a:avLst/>
              <a:gdLst/>
              <a:ahLst/>
              <a:cxnLst/>
              <a:rect l="l" t="t" r="r" b="b"/>
              <a:pathLst>
                <a:path w="1908" h="4583" extrusionOk="0">
                  <a:moveTo>
                    <a:pt x="1" y="1"/>
                  </a:moveTo>
                  <a:lnTo>
                    <a:pt x="1" y="84"/>
                  </a:lnTo>
                  <a:cubicBezTo>
                    <a:pt x="167" y="851"/>
                    <a:pt x="519" y="1556"/>
                    <a:pt x="872" y="2323"/>
                  </a:cubicBezTo>
                  <a:cubicBezTo>
                    <a:pt x="954" y="2509"/>
                    <a:pt x="1120" y="2675"/>
                    <a:pt x="1120" y="2841"/>
                  </a:cubicBezTo>
                  <a:cubicBezTo>
                    <a:pt x="1203" y="3110"/>
                    <a:pt x="1307" y="3276"/>
                    <a:pt x="1390" y="3442"/>
                  </a:cubicBezTo>
                  <a:cubicBezTo>
                    <a:pt x="1473" y="3877"/>
                    <a:pt x="1639" y="4230"/>
                    <a:pt x="1908" y="4582"/>
                  </a:cubicBezTo>
                  <a:cubicBezTo>
                    <a:pt x="1825" y="4147"/>
                    <a:pt x="1639" y="3794"/>
                    <a:pt x="1473" y="3359"/>
                  </a:cubicBezTo>
                  <a:cubicBezTo>
                    <a:pt x="1390" y="3193"/>
                    <a:pt x="1307" y="3027"/>
                    <a:pt x="1203" y="2841"/>
                  </a:cubicBezTo>
                  <a:cubicBezTo>
                    <a:pt x="1120" y="2675"/>
                    <a:pt x="1037" y="2509"/>
                    <a:pt x="954" y="2240"/>
                  </a:cubicBezTo>
                  <a:cubicBezTo>
                    <a:pt x="789" y="1473"/>
                    <a:pt x="436" y="768"/>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200025" y="4358125"/>
              <a:ext cx="103675" cy="252400"/>
            </a:xfrm>
            <a:custGeom>
              <a:avLst/>
              <a:gdLst/>
              <a:ahLst/>
              <a:cxnLst/>
              <a:rect l="l" t="t" r="r" b="b"/>
              <a:pathLst>
                <a:path w="4147" h="10096" extrusionOk="0">
                  <a:moveTo>
                    <a:pt x="0" y="1"/>
                  </a:moveTo>
                  <a:lnTo>
                    <a:pt x="0" y="1"/>
                  </a:lnTo>
                  <a:cubicBezTo>
                    <a:pt x="249" y="871"/>
                    <a:pt x="602" y="1721"/>
                    <a:pt x="933" y="2592"/>
                  </a:cubicBezTo>
                  <a:cubicBezTo>
                    <a:pt x="1286" y="3359"/>
                    <a:pt x="1638" y="4229"/>
                    <a:pt x="1970" y="5100"/>
                  </a:cubicBezTo>
                  <a:cubicBezTo>
                    <a:pt x="2156" y="5432"/>
                    <a:pt x="2405" y="5867"/>
                    <a:pt x="2592" y="6302"/>
                  </a:cubicBezTo>
                  <a:cubicBezTo>
                    <a:pt x="2405" y="5867"/>
                    <a:pt x="2239" y="5432"/>
                    <a:pt x="2073" y="5017"/>
                  </a:cubicBezTo>
                  <a:cubicBezTo>
                    <a:pt x="1804" y="4147"/>
                    <a:pt x="1451" y="3359"/>
                    <a:pt x="1120" y="2509"/>
                  </a:cubicBezTo>
                  <a:cubicBezTo>
                    <a:pt x="767" y="1638"/>
                    <a:pt x="332" y="871"/>
                    <a:pt x="0" y="1"/>
                  </a:cubicBezTo>
                  <a:close/>
                  <a:moveTo>
                    <a:pt x="2592" y="6302"/>
                  </a:moveTo>
                  <a:lnTo>
                    <a:pt x="2592" y="6302"/>
                  </a:lnTo>
                  <a:cubicBezTo>
                    <a:pt x="2675" y="6738"/>
                    <a:pt x="2840" y="7173"/>
                    <a:pt x="3006" y="7608"/>
                  </a:cubicBezTo>
                  <a:cubicBezTo>
                    <a:pt x="3359" y="8458"/>
                    <a:pt x="3711" y="9246"/>
                    <a:pt x="4146" y="10096"/>
                  </a:cubicBezTo>
                  <a:cubicBezTo>
                    <a:pt x="3877" y="9246"/>
                    <a:pt x="3524" y="8375"/>
                    <a:pt x="3193" y="7505"/>
                  </a:cubicBezTo>
                  <a:cubicBezTo>
                    <a:pt x="3006" y="7090"/>
                    <a:pt x="2757" y="6738"/>
                    <a:pt x="2592" y="6302"/>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249250" y="4356050"/>
              <a:ext cx="90725" cy="218200"/>
            </a:xfrm>
            <a:custGeom>
              <a:avLst/>
              <a:gdLst/>
              <a:ahLst/>
              <a:cxnLst/>
              <a:rect l="l" t="t" r="r" b="b"/>
              <a:pathLst>
                <a:path w="3629" h="8728" extrusionOk="0">
                  <a:moveTo>
                    <a:pt x="1" y="1"/>
                  </a:moveTo>
                  <a:cubicBezTo>
                    <a:pt x="519" y="1555"/>
                    <a:pt x="1141" y="3027"/>
                    <a:pt x="1825" y="4395"/>
                  </a:cubicBezTo>
                  <a:cubicBezTo>
                    <a:pt x="1991" y="4748"/>
                    <a:pt x="2177" y="5100"/>
                    <a:pt x="2260" y="5515"/>
                  </a:cubicBezTo>
                  <a:cubicBezTo>
                    <a:pt x="2426" y="5867"/>
                    <a:pt x="2509" y="6220"/>
                    <a:pt x="2695" y="6655"/>
                  </a:cubicBezTo>
                  <a:cubicBezTo>
                    <a:pt x="2944" y="7339"/>
                    <a:pt x="3297" y="8023"/>
                    <a:pt x="3628" y="8728"/>
                  </a:cubicBezTo>
                  <a:cubicBezTo>
                    <a:pt x="3462" y="8023"/>
                    <a:pt x="3110" y="7256"/>
                    <a:pt x="2861" y="6551"/>
                  </a:cubicBezTo>
                  <a:cubicBezTo>
                    <a:pt x="2695" y="6220"/>
                    <a:pt x="2509" y="5867"/>
                    <a:pt x="2343" y="5432"/>
                  </a:cubicBezTo>
                  <a:cubicBezTo>
                    <a:pt x="2177" y="5100"/>
                    <a:pt x="2074" y="4748"/>
                    <a:pt x="1908" y="4395"/>
                  </a:cubicBezTo>
                  <a:cubicBezTo>
                    <a:pt x="1390" y="2924"/>
                    <a:pt x="788" y="1473"/>
                    <a:pt x="1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311950" y="4379900"/>
              <a:ext cx="56525" cy="135800"/>
            </a:xfrm>
            <a:custGeom>
              <a:avLst/>
              <a:gdLst/>
              <a:ahLst/>
              <a:cxnLst/>
              <a:rect l="l" t="t" r="r" b="b"/>
              <a:pathLst>
                <a:path w="2261" h="5432" extrusionOk="0">
                  <a:moveTo>
                    <a:pt x="1" y="0"/>
                  </a:moveTo>
                  <a:lnTo>
                    <a:pt x="1" y="0"/>
                  </a:lnTo>
                  <a:cubicBezTo>
                    <a:pt x="270" y="933"/>
                    <a:pt x="706" y="1804"/>
                    <a:pt x="1120" y="2757"/>
                  </a:cubicBezTo>
                  <a:cubicBezTo>
                    <a:pt x="1224" y="2923"/>
                    <a:pt x="1307" y="3193"/>
                    <a:pt x="1390" y="3358"/>
                  </a:cubicBezTo>
                  <a:cubicBezTo>
                    <a:pt x="1473" y="3628"/>
                    <a:pt x="1556" y="3877"/>
                    <a:pt x="1639" y="4146"/>
                  </a:cubicBezTo>
                  <a:cubicBezTo>
                    <a:pt x="1825" y="4561"/>
                    <a:pt x="1991" y="4996"/>
                    <a:pt x="2260" y="5431"/>
                  </a:cubicBezTo>
                  <a:cubicBezTo>
                    <a:pt x="2157" y="4913"/>
                    <a:pt x="1991" y="4478"/>
                    <a:pt x="1742" y="4042"/>
                  </a:cubicBezTo>
                  <a:cubicBezTo>
                    <a:pt x="1639" y="3794"/>
                    <a:pt x="1556" y="3628"/>
                    <a:pt x="1473" y="3358"/>
                  </a:cubicBezTo>
                  <a:cubicBezTo>
                    <a:pt x="1390" y="3193"/>
                    <a:pt x="1307" y="2923"/>
                    <a:pt x="1224" y="2674"/>
                  </a:cubicBezTo>
                  <a:cubicBezTo>
                    <a:pt x="872" y="1721"/>
                    <a:pt x="519" y="850"/>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2746575" y="4667000"/>
              <a:ext cx="19200" cy="43025"/>
            </a:xfrm>
            <a:custGeom>
              <a:avLst/>
              <a:gdLst/>
              <a:ahLst/>
              <a:cxnLst/>
              <a:rect l="l" t="t" r="r" b="b"/>
              <a:pathLst>
                <a:path w="768" h="1721" extrusionOk="0">
                  <a:moveTo>
                    <a:pt x="83" y="0"/>
                  </a:moveTo>
                  <a:cubicBezTo>
                    <a:pt x="1" y="166"/>
                    <a:pt x="1" y="332"/>
                    <a:pt x="1" y="518"/>
                  </a:cubicBezTo>
                  <a:cubicBezTo>
                    <a:pt x="1" y="684"/>
                    <a:pt x="1" y="850"/>
                    <a:pt x="83" y="1037"/>
                  </a:cubicBezTo>
                  <a:cubicBezTo>
                    <a:pt x="83" y="1203"/>
                    <a:pt x="249" y="1285"/>
                    <a:pt x="332" y="1472"/>
                  </a:cubicBezTo>
                  <a:cubicBezTo>
                    <a:pt x="415" y="1555"/>
                    <a:pt x="602" y="1638"/>
                    <a:pt x="768" y="1721"/>
                  </a:cubicBezTo>
                  <a:cubicBezTo>
                    <a:pt x="602" y="1472"/>
                    <a:pt x="415" y="1203"/>
                    <a:pt x="249" y="954"/>
                  </a:cubicBezTo>
                  <a:cubicBezTo>
                    <a:pt x="166" y="684"/>
                    <a:pt x="83" y="332"/>
                    <a:pt x="83"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352900" y="4587175"/>
              <a:ext cx="205250" cy="170700"/>
            </a:xfrm>
            <a:custGeom>
              <a:avLst/>
              <a:gdLst/>
              <a:ahLst/>
              <a:cxnLst/>
              <a:rect l="l" t="t" r="r" b="b"/>
              <a:pathLst>
                <a:path w="8210" h="6828" extrusionOk="0">
                  <a:moveTo>
                    <a:pt x="4250" y="1"/>
                  </a:moveTo>
                  <a:cubicBezTo>
                    <a:pt x="3815" y="1"/>
                    <a:pt x="3379" y="1"/>
                    <a:pt x="2944" y="167"/>
                  </a:cubicBezTo>
                  <a:cubicBezTo>
                    <a:pt x="2177" y="333"/>
                    <a:pt x="1389" y="768"/>
                    <a:pt x="788" y="1369"/>
                  </a:cubicBezTo>
                  <a:cubicBezTo>
                    <a:pt x="519" y="1721"/>
                    <a:pt x="187" y="2074"/>
                    <a:pt x="1" y="2488"/>
                  </a:cubicBezTo>
                  <a:cubicBezTo>
                    <a:pt x="160" y="2451"/>
                    <a:pt x="367" y="2418"/>
                    <a:pt x="605" y="2418"/>
                  </a:cubicBezTo>
                  <a:cubicBezTo>
                    <a:pt x="1420" y="2418"/>
                    <a:pt x="2596" y="2807"/>
                    <a:pt x="3462" y="4748"/>
                  </a:cubicBezTo>
                  <a:cubicBezTo>
                    <a:pt x="3980" y="5701"/>
                    <a:pt x="4582" y="6385"/>
                    <a:pt x="5369" y="6738"/>
                  </a:cubicBezTo>
                  <a:cubicBezTo>
                    <a:pt x="5563" y="6800"/>
                    <a:pt x="5769" y="6827"/>
                    <a:pt x="5977" y="6827"/>
                  </a:cubicBezTo>
                  <a:cubicBezTo>
                    <a:pt x="6326" y="6827"/>
                    <a:pt x="6683" y="6751"/>
                    <a:pt x="7007" y="6634"/>
                  </a:cubicBezTo>
                  <a:cubicBezTo>
                    <a:pt x="7442" y="6385"/>
                    <a:pt x="7774" y="5950"/>
                    <a:pt x="7960" y="5349"/>
                  </a:cubicBezTo>
                  <a:cubicBezTo>
                    <a:pt x="8209" y="4147"/>
                    <a:pt x="7691" y="2157"/>
                    <a:pt x="6323" y="416"/>
                  </a:cubicBezTo>
                  <a:cubicBezTo>
                    <a:pt x="6053" y="333"/>
                    <a:pt x="5805" y="167"/>
                    <a:pt x="5535" y="167"/>
                  </a:cubicBezTo>
                  <a:cubicBezTo>
                    <a:pt x="5100" y="1"/>
                    <a:pt x="4665" y="1"/>
                    <a:pt x="42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337875" y="4613100"/>
              <a:ext cx="242025" cy="215600"/>
            </a:xfrm>
            <a:custGeom>
              <a:avLst/>
              <a:gdLst/>
              <a:ahLst/>
              <a:cxnLst/>
              <a:rect l="l" t="t" r="r" b="b"/>
              <a:pathLst>
                <a:path w="9681" h="8624" extrusionOk="0">
                  <a:moveTo>
                    <a:pt x="7857" y="0"/>
                  </a:moveTo>
                  <a:lnTo>
                    <a:pt x="7857" y="0"/>
                  </a:lnTo>
                  <a:cubicBezTo>
                    <a:pt x="8893" y="1638"/>
                    <a:pt x="9328" y="3193"/>
                    <a:pt x="8997" y="4478"/>
                  </a:cubicBezTo>
                  <a:cubicBezTo>
                    <a:pt x="8810" y="5183"/>
                    <a:pt x="8375" y="5784"/>
                    <a:pt x="7857" y="6033"/>
                  </a:cubicBezTo>
                  <a:cubicBezTo>
                    <a:pt x="7442" y="6219"/>
                    <a:pt x="7090" y="6302"/>
                    <a:pt x="6654" y="6302"/>
                  </a:cubicBezTo>
                  <a:cubicBezTo>
                    <a:pt x="6406" y="6302"/>
                    <a:pt x="6053" y="6219"/>
                    <a:pt x="5784" y="6115"/>
                  </a:cubicBezTo>
                  <a:cubicBezTo>
                    <a:pt x="4934" y="5784"/>
                    <a:pt x="4146" y="4996"/>
                    <a:pt x="3628" y="3877"/>
                  </a:cubicBezTo>
                  <a:cubicBezTo>
                    <a:pt x="2922" y="2295"/>
                    <a:pt x="1936" y="1868"/>
                    <a:pt x="1190" y="1868"/>
                  </a:cubicBezTo>
                  <a:cubicBezTo>
                    <a:pt x="841" y="1868"/>
                    <a:pt x="544" y="1961"/>
                    <a:pt x="353" y="2073"/>
                  </a:cubicBezTo>
                  <a:cubicBezTo>
                    <a:pt x="270" y="2156"/>
                    <a:pt x="187" y="2322"/>
                    <a:pt x="187" y="2488"/>
                  </a:cubicBezTo>
                  <a:cubicBezTo>
                    <a:pt x="83" y="2923"/>
                    <a:pt x="0" y="3359"/>
                    <a:pt x="0" y="3794"/>
                  </a:cubicBezTo>
                  <a:cubicBezTo>
                    <a:pt x="0" y="4229"/>
                    <a:pt x="83" y="4664"/>
                    <a:pt x="187" y="5079"/>
                  </a:cubicBezTo>
                  <a:cubicBezTo>
                    <a:pt x="436" y="5867"/>
                    <a:pt x="871" y="6634"/>
                    <a:pt x="1389" y="7152"/>
                  </a:cubicBezTo>
                  <a:cubicBezTo>
                    <a:pt x="1990" y="7774"/>
                    <a:pt x="2778" y="8188"/>
                    <a:pt x="3545" y="8458"/>
                  </a:cubicBezTo>
                  <a:cubicBezTo>
                    <a:pt x="3980" y="8541"/>
                    <a:pt x="4416" y="8624"/>
                    <a:pt x="4851" y="8624"/>
                  </a:cubicBezTo>
                  <a:cubicBezTo>
                    <a:pt x="5266" y="8624"/>
                    <a:pt x="5701" y="8541"/>
                    <a:pt x="6136" y="8458"/>
                  </a:cubicBezTo>
                  <a:cubicBezTo>
                    <a:pt x="6924" y="8188"/>
                    <a:pt x="7691" y="7774"/>
                    <a:pt x="8292" y="7152"/>
                  </a:cubicBezTo>
                  <a:cubicBezTo>
                    <a:pt x="8893" y="6634"/>
                    <a:pt x="9328" y="5867"/>
                    <a:pt x="9515" y="5079"/>
                  </a:cubicBezTo>
                  <a:cubicBezTo>
                    <a:pt x="9598" y="4664"/>
                    <a:pt x="9681" y="4229"/>
                    <a:pt x="9681" y="3794"/>
                  </a:cubicBezTo>
                  <a:cubicBezTo>
                    <a:pt x="9681" y="3359"/>
                    <a:pt x="9681" y="2923"/>
                    <a:pt x="9515" y="2488"/>
                  </a:cubicBezTo>
                  <a:cubicBezTo>
                    <a:pt x="9328" y="1638"/>
                    <a:pt x="8893" y="933"/>
                    <a:pt x="8292" y="332"/>
                  </a:cubicBezTo>
                  <a:cubicBezTo>
                    <a:pt x="8126" y="249"/>
                    <a:pt x="8043" y="83"/>
                    <a:pt x="78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9"/>
          <p:cNvGrpSpPr/>
          <p:nvPr/>
        </p:nvGrpSpPr>
        <p:grpSpPr>
          <a:xfrm>
            <a:off x="5980918" y="3135629"/>
            <a:ext cx="693597" cy="693628"/>
            <a:chOff x="932800" y="4302150"/>
            <a:chExt cx="546225" cy="546250"/>
          </a:xfrm>
        </p:grpSpPr>
        <p:sp>
          <p:nvSpPr>
            <p:cNvPr id="613" name="Google Shape;613;p39"/>
            <p:cNvSpPr/>
            <p:nvPr/>
          </p:nvSpPr>
          <p:spPr>
            <a:xfrm>
              <a:off x="932800" y="4302150"/>
              <a:ext cx="546225" cy="546250"/>
            </a:xfrm>
            <a:custGeom>
              <a:avLst/>
              <a:gdLst/>
              <a:ahLst/>
              <a:cxnLst/>
              <a:rect l="l" t="t" r="r" b="b"/>
              <a:pathLst>
                <a:path w="21849" h="21850" extrusionOk="0">
                  <a:moveTo>
                    <a:pt x="10966" y="1"/>
                  </a:moveTo>
                  <a:cubicBezTo>
                    <a:pt x="4913" y="1"/>
                    <a:pt x="0" y="4914"/>
                    <a:pt x="0" y="10967"/>
                  </a:cubicBezTo>
                  <a:cubicBezTo>
                    <a:pt x="0" y="16916"/>
                    <a:pt x="4913" y="21849"/>
                    <a:pt x="10966" y="21849"/>
                  </a:cubicBezTo>
                  <a:cubicBezTo>
                    <a:pt x="16915" y="21849"/>
                    <a:pt x="21848" y="16916"/>
                    <a:pt x="21848" y="10967"/>
                  </a:cubicBezTo>
                  <a:cubicBezTo>
                    <a:pt x="21848" y="4914"/>
                    <a:pt x="16915" y="1"/>
                    <a:pt x="1096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967000" y="4487675"/>
              <a:ext cx="77750" cy="122850"/>
            </a:xfrm>
            <a:custGeom>
              <a:avLst/>
              <a:gdLst/>
              <a:ahLst/>
              <a:cxnLst/>
              <a:rect l="l" t="t" r="r" b="b"/>
              <a:pathLst>
                <a:path w="3110" h="4914" extrusionOk="0">
                  <a:moveTo>
                    <a:pt x="705" y="1"/>
                  </a:moveTo>
                  <a:cubicBezTo>
                    <a:pt x="270" y="1120"/>
                    <a:pt x="0" y="2240"/>
                    <a:pt x="0" y="3463"/>
                  </a:cubicBezTo>
                  <a:cubicBezTo>
                    <a:pt x="0" y="3629"/>
                    <a:pt x="83" y="3711"/>
                    <a:pt x="83" y="3794"/>
                  </a:cubicBezTo>
                  <a:cubicBezTo>
                    <a:pt x="871" y="4230"/>
                    <a:pt x="1907" y="4582"/>
                    <a:pt x="3110" y="4914"/>
                  </a:cubicBezTo>
                  <a:cubicBezTo>
                    <a:pt x="3027" y="4499"/>
                    <a:pt x="3027" y="4064"/>
                    <a:pt x="3027" y="3629"/>
                  </a:cubicBezTo>
                  <a:cubicBezTo>
                    <a:pt x="3027" y="3463"/>
                    <a:pt x="3110" y="3193"/>
                    <a:pt x="3110" y="3027"/>
                  </a:cubicBezTo>
                  <a:cubicBezTo>
                    <a:pt x="2861" y="2944"/>
                    <a:pt x="2674" y="2944"/>
                    <a:pt x="2508" y="2758"/>
                  </a:cubicBezTo>
                  <a:cubicBezTo>
                    <a:pt x="1638" y="2323"/>
                    <a:pt x="954" y="1286"/>
                    <a:pt x="705"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992900" y="4345175"/>
              <a:ext cx="153425" cy="205250"/>
            </a:xfrm>
            <a:custGeom>
              <a:avLst/>
              <a:gdLst/>
              <a:ahLst/>
              <a:cxnLst/>
              <a:rect l="l" t="t" r="r" b="b"/>
              <a:pathLst>
                <a:path w="6137" h="8210" extrusionOk="0">
                  <a:moveTo>
                    <a:pt x="6136" y="0"/>
                  </a:moveTo>
                  <a:lnTo>
                    <a:pt x="6136" y="0"/>
                  </a:lnTo>
                  <a:cubicBezTo>
                    <a:pt x="5701" y="83"/>
                    <a:pt x="5266" y="249"/>
                    <a:pt x="4851" y="436"/>
                  </a:cubicBezTo>
                  <a:cubicBezTo>
                    <a:pt x="3711" y="871"/>
                    <a:pt x="2675" y="1638"/>
                    <a:pt x="1825" y="2426"/>
                  </a:cubicBezTo>
                  <a:cubicBezTo>
                    <a:pt x="1037" y="3193"/>
                    <a:pt x="436" y="4063"/>
                    <a:pt x="1" y="4913"/>
                  </a:cubicBezTo>
                  <a:cubicBezTo>
                    <a:pt x="187" y="6572"/>
                    <a:pt x="871" y="7608"/>
                    <a:pt x="1742" y="8023"/>
                  </a:cubicBezTo>
                  <a:cubicBezTo>
                    <a:pt x="1825" y="8126"/>
                    <a:pt x="1991" y="8126"/>
                    <a:pt x="2074" y="8209"/>
                  </a:cubicBezTo>
                  <a:cubicBezTo>
                    <a:pt x="2509" y="4830"/>
                    <a:pt x="4064" y="1638"/>
                    <a:pt x="613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1055600" y="4399075"/>
              <a:ext cx="388700" cy="227225"/>
            </a:xfrm>
            <a:custGeom>
              <a:avLst/>
              <a:gdLst/>
              <a:ahLst/>
              <a:cxnLst/>
              <a:rect l="l" t="t" r="r" b="b"/>
              <a:pathLst>
                <a:path w="15548" h="9089" extrusionOk="0">
                  <a:moveTo>
                    <a:pt x="12438" y="0"/>
                  </a:moveTo>
                  <a:cubicBezTo>
                    <a:pt x="10635" y="0"/>
                    <a:pt x="8645" y="1638"/>
                    <a:pt x="6738" y="3275"/>
                  </a:cubicBezTo>
                  <a:cubicBezTo>
                    <a:pt x="5266" y="4499"/>
                    <a:pt x="3794" y="5701"/>
                    <a:pt x="2240" y="6302"/>
                  </a:cubicBezTo>
                  <a:cubicBezTo>
                    <a:pt x="1638" y="6571"/>
                    <a:pt x="1037" y="6737"/>
                    <a:pt x="519" y="6737"/>
                  </a:cubicBezTo>
                  <a:cubicBezTo>
                    <a:pt x="353" y="6737"/>
                    <a:pt x="167" y="6737"/>
                    <a:pt x="84" y="6654"/>
                  </a:cubicBezTo>
                  <a:cubicBezTo>
                    <a:pt x="84" y="6820"/>
                    <a:pt x="1" y="7007"/>
                    <a:pt x="1" y="7173"/>
                  </a:cubicBezTo>
                  <a:cubicBezTo>
                    <a:pt x="1" y="7608"/>
                    <a:pt x="1" y="8126"/>
                    <a:pt x="84" y="8561"/>
                  </a:cubicBezTo>
                  <a:cubicBezTo>
                    <a:pt x="1697" y="8906"/>
                    <a:pt x="3547" y="9088"/>
                    <a:pt x="5431" y="9088"/>
                  </a:cubicBezTo>
                  <a:cubicBezTo>
                    <a:pt x="9210" y="9088"/>
                    <a:pt x="13127" y="8356"/>
                    <a:pt x="15548" y="6737"/>
                  </a:cubicBezTo>
                  <a:cubicBezTo>
                    <a:pt x="15548" y="5535"/>
                    <a:pt x="15299" y="4416"/>
                    <a:pt x="14781" y="3379"/>
                  </a:cubicBezTo>
                  <a:cubicBezTo>
                    <a:pt x="14345" y="2156"/>
                    <a:pt x="13641" y="1120"/>
                    <a:pt x="12791" y="270"/>
                  </a:cubicBezTo>
                  <a:cubicBezTo>
                    <a:pt x="12708" y="166"/>
                    <a:pt x="12521" y="83"/>
                    <a:pt x="1243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1057675" y="4336375"/>
              <a:ext cx="295950" cy="216875"/>
            </a:xfrm>
            <a:custGeom>
              <a:avLst/>
              <a:gdLst/>
              <a:ahLst/>
              <a:cxnLst/>
              <a:rect l="l" t="t" r="r" b="b"/>
              <a:pathLst>
                <a:path w="11838" h="8675" extrusionOk="0">
                  <a:moveTo>
                    <a:pt x="5971" y="0"/>
                  </a:moveTo>
                  <a:cubicBezTo>
                    <a:pt x="5452" y="0"/>
                    <a:pt x="5017" y="83"/>
                    <a:pt x="4582" y="83"/>
                  </a:cubicBezTo>
                  <a:cubicBezTo>
                    <a:pt x="2260" y="1555"/>
                    <a:pt x="436" y="5182"/>
                    <a:pt x="1" y="8644"/>
                  </a:cubicBezTo>
                  <a:cubicBezTo>
                    <a:pt x="149" y="8665"/>
                    <a:pt x="303" y="8675"/>
                    <a:pt x="462" y="8675"/>
                  </a:cubicBezTo>
                  <a:cubicBezTo>
                    <a:pt x="948" y="8675"/>
                    <a:pt x="1475" y="8578"/>
                    <a:pt x="1991" y="8375"/>
                  </a:cubicBezTo>
                  <a:cubicBezTo>
                    <a:pt x="3462" y="7773"/>
                    <a:pt x="4934" y="6571"/>
                    <a:pt x="6302" y="5369"/>
                  </a:cubicBezTo>
                  <a:cubicBezTo>
                    <a:pt x="8209" y="3814"/>
                    <a:pt x="9930" y="2260"/>
                    <a:pt x="11837" y="2073"/>
                  </a:cubicBezTo>
                  <a:cubicBezTo>
                    <a:pt x="11153" y="1555"/>
                    <a:pt x="10448" y="1119"/>
                    <a:pt x="9681" y="788"/>
                  </a:cubicBezTo>
                  <a:cubicBezTo>
                    <a:pt x="8479" y="270"/>
                    <a:pt x="7256" y="0"/>
                    <a:pt x="59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969075" y="4595475"/>
              <a:ext cx="86550" cy="108325"/>
            </a:xfrm>
            <a:custGeom>
              <a:avLst/>
              <a:gdLst/>
              <a:ahLst/>
              <a:cxnLst/>
              <a:rect l="l" t="t" r="r" b="b"/>
              <a:pathLst>
                <a:path w="3462" h="4333" extrusionOk="0">
                  <a:moveTo>
                    <a:pt x="0" y="1"/>
                  </a:moveTo>
                  <a:cubicBezTo>
                    <a:pt x="104" y="1037"/>
                    <a:pt x="352" y="1991"/>
                    <a:pt x="705" y="2861"/>
                  </a:cubicBezTo>
                  <a:cubicBezTo>
                    <a:pt x="954" y="3379"/>
                    <a:pt x="1223" y="3898"/>
                    <a:pt x="1472" y="4333"/>
                  </a:cubicBezTo>
                  <a:cubicBezTo>
                    <a:pt x="2073" y="3628"/>
                    <a:pt x="2695" y="3297"/>
                    <a:pt x="3462" y="3193"/>
                  </a:cubicBezTo>
                  <a:cubicBezTo>
                    <a:pt x="3296" y="2509"/>
                    <a:pt x="3109" y="1825"/>
                    <a:pt x="3027" y="1120"/>
                  </a:cubicBezTo>
                  <a:cubicBezTo>
                    <a:pt x="1907" y="871"/>
                    <a:pt x="788" y="436"/>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1059750" y="4582525"/>
              <a:ext cx="384550" cy="167125"/>
            </a:xfrm>
            <a:custGeom>
              <a:avLst/>
              <a:gdLst/>
              <a:ahLst/>
              <a:cxnLst/>
              <a:rect l="l" t="t" r="r" b="b"/>
              <a:pathLst>
                <a:path w="15382" h="6685" extrusionOk="0">
                  <a:moveTo>
                    <a:pt x="15382" y="0"/>
                  </a:moveTo>
                  <a:lnTo>
                    <a:pt x="15382" y="0"/>
                  </a:lnTo>
                  <a:cubicBezTo>
                    <a:pt x="12873" y="1555"/>
                    <a:pt x="8997" y="2260"/>
                    <a:pt x="5287" y="2260"/>
                  </a:cubicBezTo>
                  <a:cubicBezTo>
                    <a:pt x="3379" y="2260"/>
                    <a:pt x="1555" y="2073"/>
                    <a:pt x="1" y="1742"/>
                  </a:cubicBezTo>
                  <a:lnTo>
                    <a:pt x="1" y="1742"/>
                  </a:lnTo>
                  <a:cubicBezTo>
                    <a:pt x="104" y="2426"/>
                    <a:pt x="187" y="3027"/>
                    <a:pt x="436" y="3628"/>
                  </a:cubicBezTo>
                  <a:cubicBezTo>
                    <a:pt x="1224" y="3628"/>
                    <a:pt x="2074" y="3897"/>
                    <a:pt x="3214" y="4416"/>
                  </a:cubicBezTo>
                  <a:lnTo>
                    <a:pt x="3545" y="4582"/>
                  </a:lnTo>
                  <a:cubicBezTo>
                    <a:pt x="5335" y="5500"/>
                    <a:pt x="7765" y="6684"/>
                    <a:pt x="10319" y="6684"/>
                  </a:cubicBezTo>
                  <a:cubicBezTo>
                    <a:pt x="11108" y="6684"/>
                    <a:pt x="11910" y="6571"/>
                    <a:pt x="12708" y="6302"/>
                  </a:cubicBezTo>
                  <a:cubicBezTo>
                    <a:pt x="13578" y="5452"/>
                    <a:pt x="14179" y="4499"/>
                    <a:pt x="14615" y="3379"/>
                  </a:cubicBezTo>
                  <a:cubicBezTo>
                    <a:pt x="15029" y="2343"/>
                    <a:pt x="15299" y="1223"/>
                    <a:pt x="153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1075300" y="4686175"/>
              <a:ext cx="285050" cy="127500"/>
            </a:xfrm>
            <a:custGeom>
              <a:avLst/>
              <a:gdLst/>
              <a:ahLst/>
              <a:cxnLst/>
              <a:rect l="l" t="t" r="r" b="b"/>
              <a:pathLst>
                <a:path w="11402" h="5100" extrusionOk="0">
                  <a:moveTo>
                    <a:pt x="1" y="0"/>
                  </a:moveTo>
                  <a:lnTo>
                    <a:pt x="1" y="0"/>
                  </a:lnTo>
                  <a:cubicBezTo>
                    <a:pt x="685" y="1990"/>
                    <a:pt x="1970" y="3711"/>
                    <a:pt x="3628" y="4934"/>
                  </a:cubicBezTo>
                  <a:cubicBezTo>
                    <a:pt x="4146" y="5017"/>
                    <a:pt x="4665" y="5100"/>
                    <a:pt x="5266" y="5100"/>
                  </a:cubicBezTo>
                  <a:cubicBezTo>
                    <a:pt x="6551" y="5100"/>
                    <a:pt x="7774" y="4851"/>
                    <a:pt x="8976" y="4333"/>
                  </a:cubicBezTo>
                  <a:cubicBezTo>
                    <a:pt x="9847" y="3980"/>
                    <a:pt x="10697" y="3462"/>
                    <a:pt x="11401" y="2778"/>
                  </a:cubicBezTo>
                  <a:lnTo>
                    <a:pt x="11401" y="2778"/>
                  </a:lnTo>
                  <a:cubicBezTo>
                    <a:pt x="10780" y="2944"/>
                    <a:pt x="10178" y="3027"/>
                    <a:pt x="9577" y="3027"/>
                  </a:cubicBezTo>
                  <a:cubicBezTo>
                    <a:pt x="6986" y="3027"/>
                    <a:pt x="4561" y="1824"/>
                    <a:pt x="2675" y="954"/>
                  </a:cubicBezTo>
                  <a:lnTo>
                    <a:pt x="2322" y="788"/>
                  </a:lnTo>
                  <a:cubicBezTo>
                    <a:pt x="1452" y="353"/>
                    <a:pt x="685" y="83"/>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1014675" y="4688250"/>
              <a:ext cx="125425" cy="114550"/>
            </a:xfrm>
            <a:custGeom>
              <a:avLst/>
              <a:gdLst/>
              <a:ahLst/>
              <a:cxnLst/>
              <a:rect l="l" t="t" r="r" b="b"/>
              <a:pathLst>
                <a:path w="5017" h="4582" extrusionOk="0">
                  <a:moveTo>
                    <a:pt x="1804" y="0"/>
                  </a:moveTo>
                  <a:cubicBezTo>
                    <a:pt x="1120" y="104"/>
                    <a:pt x="518" y="435"/>
                    <a:pt x="0" y="1037"/>
                  </a:cubicBezTo>
                  <a:cubicBezTo>
                    <a:pt x="249" y="1472"/>
                    <a:pt x="601" y="1824"/>
                    <a:pt x="954" y="2177"/>
                  </a:cubicBezTo>
                  <a:cubicBezTo>
                    <a:pt x="1804" y="3027"/>
                    <a:pt x="2840" y="3731"/>
                    <a:pt x="3980" y="4250"/>
                  </a:cubicBezTo>
                  <a:cubicBezTo>
                    <a:pt x="4312" y="4415"/>
                    <a:pt x="4664" y="4498"/>
                    <a:pt x="5017" y="4581"/>
                  </a:cubicBezTo>
                  <a:cubicBezTo>
                    <a:pt x="3545" y="3379"/>
                    <a:pt x="2426" y="1741"/>
                    <a:pt x="180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9"/>
          <p:cNvGrpSpPr/>
          <p:nvPr/>
        </p:nvGrpSpPr>
        <p:grpSpPr>
          <a:xfrm>
            <a:off x="6394010" y="1379682"/>
            <a:ext cx="1079362" cy="1080582"/>
            <a:chOff x="4743825" y="2261375"/>
            <a:chExt cx="433775" cy="434300"/>
          </a:xfrm>
        </p:grpSpPr>
        <p:sp>
          <p:nvSpPr>
            <p:cNvPr id="623" name="Google Shape;623;p39"/>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9"/>
          <p:cNvSpPr/>
          <p:nvPr/>
        </p:nvSpPr>
        <p:spPr>
          <a:xfrm>
            <a:off x="708050" y="622201"/>
            <a:ext cx="7704000" cy="4776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txBox="1">
            <a:spLocks noGrp="1"/>
          </p:cNvSpPr>
          <p:nvPr>
            <p:ph type="title"/>
          </p:nvPr>
        </p:nvSpPr>
        <p:spPr>
          <a:xfrm>
            <a:off x="720010" y="536288"/>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l-GR" dirty="0" smtClean="0"/>
              <a:t>Βάση Δεδομένων</a:t>
            </a:r>
            <a:endParaRPr dirty="0"/>
          </a:p>
        </p:txBody>
      </p:sp>
      <p:sp>
        <p:nvSpPr>
          <p:cNvPr id="570" name="Google Shape;570;p39"/>
          <p:cNvSpPr txBox="1">
            <a:spLocks noGrp="1"/>
          </p:cNvSpPr>
          <p:nvPr>
            <p:ph type="subTitle" idx="1"/>
          </p:nvPr>
        </p:nvSpPr>
        <p:spPr>
          <a:xfrm>
            <a:off x="550333" y="1977925"/>
            <a:ext cx="5300823" cy="2209500"/>
          </a:xfrm>
          <a:prstGeom prst="rect">
            <a:avLst/>
          </a:prstGeom>
        </p:spPr>
        <p:txBody>
          <a:bodyPr spcFirstLastPara="1" wrap="square" lIns="91425" tIns="91425" rIns="91425" bIns="91425" anchor="t" anchorCtr="0">
            <a:noAutofit/>
          </a:bodyPr>
          <a:lstStyle/>
          <a:p>
            <a:pPr>
              <a:spcBef>
                <a:spcPts val="1600"/>
              </a:spcBef>
            </a:pPr>
            <a:r>
              <a:rPr lang="en-US" altLang="en-US" sz="1800" dirty="0" smtClean="0">
                <a:solidFill>
                  <a:schemeClr val="tx1"/>
                </a:solidFill>
                <a:latin typeface="Arial" panose="020B0604020202020204" pitchFamily="34" charset="0"/>
              </a:rPr>
              <a:t>MySQL.</a:t>
            </a:r>
            <a:endParaRPr sz="1800" dirty="0"/>
          </a:p>
          <a:p>
            <a:pPr lvl="0"/>
            <a:r>
              <a:rPr lang="el-GR" sz="1800" dirty="0"/>
              <a:t>Πίνακες για χρήστες, προπονήσεις, ασκήσεις και ιστορικό προπονήσεων</a:t>
            </a:r>
            <a:r>
              <a:rPr lang="en-US" sz="1800" dirty="0" smtClean="0"/>
              <a:t>.</a:t>
            </a:r>
          </a:p>
        </p:txBody>
      </p:sp>
      <p:grpSp>
        <p:nvGrpSpPr>
          <p:cNvPr id="571" name="Google Shape;571;p39"/>
          <p:cNvGrpSpPr/>
          <p:nvPr/>
        </p:nvGrpSpPr>
        <p:grpSpPr>
          <a:xfrm>
            <a:off x="7575580" y="2343884"/>
            <a:ext cx="1028313" cy="1110988"/>
            <a:chOff x="1042650" y="2229250"/>
            <a:chExt cx="483525" cy="522400"/>
          </a:xfrm>
        </p:grpSpPr>
        <p:sp>
          <p:nvSpPr>
            <p:cNvPr id="572" name="Google Shape;572;p39"/>
            <p:cNvSpPr/>
            <p:nvPr/>
          </p:nvSpPr>
          <p:spPr>
            <a:xfrm>
              <a:off x="1042650" y="2229250"/>
              <a:ext cx="483525" cy="522400"/>
            </a:xfrm>
            <a:custGeom>
              <a:avLst/>
              <a:gdLst/>
              <a:ahLst/>
              <a:cxnLst/>
              <a:rect l="l" t="t" r="r" b="b"/>
              <a:pathLst>
                <a:path w="19341" h="20896" extrusionOk="0">
                  <a:moveTo>
                    <a:pt x="14594" y="1"/>
                  </a:moveTo>
                  <a:cubicBezTo>
                    <a:pt x="13122" y="1"/>
                    <a:pt x="12003" y="249"/>
                    <a:pt x="10966" y="602"/>
                  </a:cubicBezTo>
                  <a:cubicBezTo>
                    <a:pt x="10116" y="934"/>
                    <a:pt x="8458" y="1638"/>
                    <a:pt x="7691" y="2157"/>
                  </a:cubicBezTo>
                  <a:cubicBezTo>
                    <a:pt x="6655" y="2675"/>
                    <a:pt x="5784" y="3442"/>
                    <a:pt x="4665" y="4561"/>
                  </a:cubicBezTo>
                  <a:cubicBezTo>
                    <a:pt x="2944" y="6385"/>
                    <a:pt x="1638" y="8541"/>
                    <a:pt x="788" y="10697"/>
                  </a:cubicBezTo>
                  <a:cubicBezTo>
                    <a:pt x="519" y="11568"/>
                    <a:pt x="270" y="12438"/>
                    <a:pt x="166" y="13288"/>
                  </a:cubicBezTo>
                  <a:lnTo>
                    <a:pt x="1" y="15278"/>
                  </a:lnTo>
                  <a:lnTo>
                    <a:pt x="1" y="16232"/>
                  </a:lnTo>
                  <a:cubicBezTo>
                    <a:pt x="84" y="16916"/>
                    <a:pt x="270" y="17620"/>
                    <a:pt x="436" y="18222"/>
                  </a:cubicBezTo>
                  <a:cubicBezTo>
                    <a:pt x="519" y="18387"/>
                    <a:pt x="685" y="18989"/>
                    <a:pt x="1037" y="19341"/>
                  </a:cubicBezTo>
                  <a:cubicBezTo>
                    <a:pt x="1307" y="19693"/>
                    <a:pt x="1638" y="19942"/>
                    <a:pt x="1825" y="20025"/>
                  </a:cubicBezTo>
                  <a:cubicBezTo>
                    <a:pt x="2074" y="20212"/>
                    <a:pt x="2758" y="20543"/>
                    <a:pt x="3193" y="20730"/>
                  </a:cubicBezTo>
                  <a:cubicBezTo>
                    <a:pt x="3711" y="20813"/>
                    <a:pt x="4312" y="20896"/>
                    <a:pt x="4934" y="20896"/>
                  </a:cubicBezTo>
                  <a:lnTo>
                    <a:pt x="5017" y="20896"/>
                  </a:lnTo>
                  <a:lnTo>
                    <a:pt x="7173" y="20626"/>
                  </a:lnTo>
                  <a:lnTo>
                    <a:pt x="7256" y="20626"/>
                  </a:lnTo>
                  <a:cubicBezTo>
                    <a:pt x="7339" y="20543"/>
                    <a:pt x="8645" y="20294"/>
                    <a:pt x="9764" y="19859"/>
                  </a:cubicBezTo>
                  <a:cubicBezTo>
                    <a:pt x="11671" y="19071"/>
                    <a:pt x="13392" y="17952"/>
                    <a:pt x="14863" y="16480"/>
                  </a:cubicBezTo>
                  <a:cubicBezTo>
                    <a:pt x="15195" y="16066"/>
                    <a:pt x="15547" y="15630"/>
                    <a:pt x="15900" y="15278"/>
                  </a:cubicBezTo>
                  <a:cubicBezTo>
                    <a:pt x="17019" y="13806"/>
                    <a:pt x="17890" y="12169"/>
                    <a:pt x="18491" y="10448"/>
                  </a:cubicBezTo>
                  <a:cubicBezTo>
                    <a:pt x="18574" y="10179"/>
                    <a:pt x="18657" y="9930"/>
                    <a:pt x="18740" y="9578"/>
                  </a:cubicBezTo>
                  <a:lnTo>
                    <a:pt x="19175" y="7774"/>
                  </a:lnTo>
                  <a:cubicBezTo>
                    <a:pt x="19341" y="6738"/>
                    <a:pt x="19341" y="5701"/>
                    <a:pt x="19341" y="4748"/>
                  </a:cubicBezTo>
                  <a:cubicBezTo>
                    <a:pt x="19258" y="3794"/>
                    <a:pt x="19092" y="2924"/>
                    <a:pt x="18823" y="2157"/>
                  </a:cubicBezTo>
                  <a:cubicBezTo>
                    <a:pt x="18740" y="1887"/>
                    <a:pt x="18491" y="1452"/>
                    <a:pt x="18304" y="1203"/>
                  </a:cubicBezTo>
                  <a:cubicBezTo>
                    <a:pt x="18138" y="1037"/>
                    <a:pt x="18138" y="934"/>
                    <a:pt x="18056" y="934"/>
                  </a:cubicBezTo>
                  <a:cubicBezTo>
                    <a:pt x="18056" y="851"/>
                    <a:pt x="17786" y="685"/>
                    <a:pt x="17620" y="602"/>
                  </a:cubicBezTo>
                  <a:cubicBezTo>
                    <a:pt x="17268" y="415"/>
                    <a:pt x="16750" y="249"/>
                    <a:pt x="16501" y="249"/>
                  </a:cubicBezTo>
                  <a:cubicBezTo>
                    <a:pt x="15983" y="84"/>
                    <a:pt x="15382" y="84"/>
                    <a:pt x="14863"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1215225" y="2401825"/>
              <a:ext cx="261725" cy="308900"/>
            </a:xfrm>
            <a:custGeom>
              <a:avLst/>
              <a:gdLst/>
              <a:ahLst/>
              <a:cxnLst/>
              <a:rect l="l" t="t" r="r" b="b"/>
              <a:pathLst>
                <a:path w="10469" h="12356" extrusionOk="0">
                  <a:moveTo>
                    <a:pt x="9598" y="1"/>
                  </a:moveTo>
                  <a:cubicBezTo>
                    <a:pt x="9432" y="436"/>
                    <a:pt x="9328" y="871"/>
                    <a:pt x="9163" y="1286"/>
                  </a:cubicBezTo>
                  <a:cubicBezTo>
                    <a:pt x="8727" y="2239"/>
                    <a:pt x="8209" y="3193"/>
                    <a:pt x="7608" y="4063"/>
                  </a:cubicBezTo>
                  <a:cubicBezTo>
                    <a:pt x="7090" y="4913"/>
                    <a:pt x="6406" y="5867"/>
                    <a:pt x="5804" y="6655"/>
                  </a:cubicBezTo>
                  <a:cubicBezTo>
                    <a:pt x="4333" y="8292"/>
                    <a:pt x="2695" y="9681"/>
                    <a:pt x="788" y="10531"/>
                  </a:cubicBezTo>
                  <a:cubicBezTo>
                    <a:pt x="622" y="10614"/>
                    <a:pt x="519" y="10614"/>
                    <a:pt x="436" y="10717"/>
                  </a:cubicBezTo>
                  <a:cubicBezTo>
                    <a:pt x="519" y="11484"/>
                    <a:pt x="353" y="12086"/>
                    <a:pt x="0" y="12355"/>
                  </a:cubicBezTo>
                  <a:cubicBezTo>
                    <a:pt x="0" y="12355"/>
                    <a:pt x="1306" y="12086"/>
                    <a:pt x="2343" y="11650"/>
                  </a:cubicBezTo>
                  <a:cubicBezTo>
                    <a:pt x="3897" y="11049"/>
                    <a:pt x="5535" y="10096"/>
                    <a:pt x="6924" y="8645"/>
                  </a:cubicBezTo>
                  <a:cubicBezTo>
                    <a:pt x="7256" y="8292"/>
                    <a:pt x="7525" y="7940"/>
                    <a:pt x="7877" y="7504"/>
                  </a:cubicBezTo>
                  <a:cubicBezTo>
                    <a:pt x="8997" y="6053"/>
                    <a:pt x="9764" y="4582"/>
                    <a:pt x="10199" y="3110"/>
                  </a:cubicBezTo>
                  <a:cubicBezTo>
                    <a:pt x="10365" y="2840"/>
                    <a:pt x="10469" y="2592"/>
                    <a:pt x="10469" y="2322"/>
                  </a:cubicBezTo>
                  <a:cubicBezTo>
                    <a:pt x="10365" y="1472"/>
                    <a:pt x="10033" y="685"/>
                    <a:pt x="959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327675" y="2265050"/>
              <a:ext cx="144600" cy="93800"/>
            </a:xfrm>
            <a:custGeom>
              <a:avLst/>
              <a:gdLst/>
              <a:ahLst/>
              <a:cxnLst/>
              <a:rect l="l" t="t" r="r" b="b"/>
              <a:pathLst>
                <a:path w="5784" h="3752" extrusionOk="0">
                  <a:moveTo>
                    <a:pt x="2972" y="0"/>
                  </a:moveTo>
                  <a:cubicBezTo>
                    <a:pt x="2073" y="0"/>
                    <a:pt x="1103" y="188"/>
                    <a:pt x="1" y="538"/>
                  </a:cubicBezTo>
                  <a:cubicBezTo>
                    <a:pt x="97" y="525"/>
                    <a:pt x="195" y="518"/>
                    <a:pt x="296" y="518"/>
                  </a:cubicBezTo>
                  <a:cubicBezTo>
                    <a:pt x="826" y="518"/>
                    <a:pt x="1416" y="695"/>
                    <a:pt x="1991" y="973"/>
                  </a:cubicBezTo>
                  <a:cubicBezTo>
                    <a:pt x="2073" y="973"/>
                    <a:pt x="2239" y="890"/>
                    <a:pt x="2343" y="807"/>
                  </a:cubicBezTo>
                  <a:cubicBezTo>
                    <a:pt x="2861" y="725"/>
                    <a:pt x="3379" y="538"/>
                    <a:pt x="3898" y="455"/>
                  </a:cubicBezTo>
                  <a:cubicBezTo>
                    <a:pt x="4146" y="372"/>
                    <a:pt x="4416" y="372"/>
                    <a:pt x="4665" y="372"/>
                  </a:cubicBezTo>
                  <a:lnTo>
                    <a:pt x="5452" y="372"/>
                  </a:lnTo>
                  <a:cubicBezTo>
                    <a:pt x="5183" y="372"/>
                    <a:pt x="4934" y="455"/>
                    <a:pt x="4665" y="455"/>
                  </a:cubicBezTo>
                  <a:cubicBezTo>
                    <a:pt x="4416" y="538"/>
                    <a:pt x="4146" y="642"/>
                    <a:pt x="3898" y="642"/>
                  </a:cubicBezTo>
                  <a:cubicBezTo>
                    <a:pt x="3462" y="807"/>
                    <a:pt x="2944" y="890"/>
                    <a:pt x="2426" y="1160"/>
                  </a:cubicBezTo>
                  <a:lnTo>
                    <a:pt x="2343" y="1160"/>
                  </a:lnTo>
                  <a:cubicBezTo>
                    <a:pt x="3462" y="1761"/>
                    <a:pt x="4582" y="2715"/>
                    <a:pt x="5349" y="3751"/>
                  </a:cubicBezTo>
                  <a:cubicBezTo>
                    <a:pt x="5349" y="3751"/>
                    <a:pt x="5349" y="3647"/>
                    <a:pt x="5452" y="3647"/>
                  </a:cubicBezTo>
                  <a:lnTo>
                    <a:pt x="5701" y="2093"/>
                  </a:lnTo>
                  <a:cubicBezTo>
                    <a:pt x="5784" y="1574"/>
                    <a:pt x="5784" y="1056"/>
                    <a:pt x="5784" y="538"/>
                  </a:cubicBezTo>
                  <a:cubicBezTo>
                    <a:pt x="5452" y="289"/>
                    <a:pt x="4582" y="20"/>
                    <a:pt x="3462" y="20"/>
                  </a:cubicBezTo>
                  <a:cubicBezTo>
                    <a:pt x="3301" y="7"/>
                    <a:pt x="3138" y="0"/>
                    <a:pt x="297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466050" y="2278500"/>
              <a:ext cx="25925" cy="140450"/>
            </a:xfrm>
            <a:custGeom>
              <a:avLst/>
              <a:gdLst/>
              <a:ahLst/>
              <a:cxnLst/>
              <a:rect l="l" t="t" r="r" b="b"/>
              <a:pathLst>
                <a:path w="1037" h="5618" extrusionOk="0">
                  <a:moveTo>
                    <a:pt x="249" y="0"/>
                  </a:moveTo>
                  <a:cubicBezTo>
                    <a:pt x="332" y="518"/>
                    <a:pt x="332" y="1036"/>
                    <a:pt x="332" y="1555"/>
                  </a:cubicBezTo>
                  <a:cubicBezTo>
                    <a:pt x="249" y="2177"/>
                    <a:pt x="166" y="2695"/>
                    <a:pt x="83" y="3213"/>
                  </a:cubicBezTo>
                  <a:cubicBezTo>
                    <a:pt x="83" y="3296"/>
                    <a:pt x="83" y="3379"/>
                    <a:pt x="0" y="3462"/>
                  </a:cubicBezTo>
                  <a:cubicBezTo>
                    <a:pt x="518" y="4249"/>
                    <a:pt x="850" y="4934"/>
                    <a:pt x="850" y="5618"/>
                  </a:cubicBezTo>
                  <a:cubicBezTo>
                    <a:pt x="1037" y="4581"/>
                    <a:pt x="1037" y="3628"/>
                    <a:pt x="1037" y="2861"/>
                  </a:cubicBezTo>
                  <a:cubicBezTo>
                    <a:pt x="954" y="1389"/>
                    <a:pt x="601" y="352"/>
                    <a:pt x="249"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105350" y="2680125"/>
              <a:ext cx="92800" cy="36800"/>
            </a:xfrm>
            <a:custGeom>
              <a:avLst/>
              <a:gdLst/>
              <a:ahLst/>
              <a:cxnLst/>
              <a:rect l="l" t="t" r="r" b="b"/>
              <a:pathLst>
                <a:path w="3712" h="1472" extrusionOk="0">
                  <a:moveTo>
                    <a:pt x="3628" y="0"/>
                  </a:moveTo>
                  <a:lnTo>
                    <a:pt x="3628" y="0"/>
                  </a:lnTo>
                  <a:cubicBezTo>
                    <a:pt x="3110" y="187"/>
                    <a:pt x="2592" y="352"/>
                    <a:pt x="2157" y="435"/>
                  </a:cubicBezTo>
                  <a:cubicBezTo>
                    <a:pt x="1555" y="518"/>
                    <a:pt x="1037" y="622"/>
                    <a:pt x="519" y="622"/>
                  </a:cubicBezTo>
                  <a:cubicBezTo>
                    <a:pt x="436" y="622"/>
                    <a:pt x="250" y="622"/>
                    <a:pt x="167" y="518"/>
                  </a:cubicBezTo>
                  <a:lnTo>
                    <a:pt x="1" y="518"/>
                  </a:lnTo>
                  <a:lnTo>
                    <a:pt x="1" y="871"/>
                  </a:lnTo>
                  <a:lnTo>
                    <a:pt x="84" y="954"/>
                  </a:lnTo>
                  <a:cubicBezTo>
                    <a:pt x="519" y="1306"/>
                    <a:pt x="1286" y="1472"/>
                    <a:pt x="2426" y="1472"/>
                  </a:cubicBezTo>
                  <a:cubicBezTo>
                    <a:pt x="2675" y="1472"/>
                    <a:pt x="2944" y="1472"/>
                    <a:pt x="3193" y="1389"/>
                  </a:cubicBezTo>
                  <a:cubicBezTo>
                    <a:pt x="3628" y="1140"/>
                    <a:pt x="3711" y="622"/>
                    <a:pt x="362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088250" y="2678050"/>
              <a:ext cx="17125" cy="25925"/>
            </a:xfrm>
            <a:custGeom>
              <a:avLst/>
              <a:gdLst/>
              <a:ahLst/>
              <a:cxnLst/>
              <a:rect l="l" t="t" r="r" b="b"/>
              <a:pathLst>
                <a:path w="685" h="1037" extrusionOk="0">
                  <a:moveTo>
                    <a:pt x="1" y="0"/>
                  </a:moveTo>
                  <a:cubicBezTo>
                    <a:pt x="5" y="10"/>
                    <a:pt x="10" y="20"/>
                    <a:pt x="15" y="30"/>
                  </a:cubicBezTo>
                  <a:lnTo>
                    <a:pt x="15" y="30"/>
                  </a:lnTo>
                  <a:cubicBezTo>
                    <a:pt x="10" y="20"/>
                    <a:pt x="5" y="10"/>
                    <a:pt x="1" y="0"/>
                  </a:cubicBezTo>
                  <a:close/>
                  <a:moveTo>
                    <a:pt x="15" y="30"/>
                  </a:moveTo>
                  <a:lnTo>
                    <a:pt x="15" y="30"/>
                  </a:lnTo>
                  <a:cubicBezTo>
                    <a:pt x="176" y="372"/>
                    <a:pt x="338" y="710"/>
                    <a:pt x="519" y="871"/>
                  </a:cubicBezTo>
                  <a:lnTo>
                    <a:pt x="685" y="1037"/>
                  </a:lnTo>
                  <a:cubicBezTo>
                    <a:pt x="685" y="871"/>
                    <a:pt x="602" y="705"/>
                    <a:pt x="602" y="601"/>
                  </a:cubicBezTo>
                  <a:cubicBezTo>
                    <a:pt x="519" y="518"/>
                    <a:pt x="519" y="518"/>
                    <a:pt x="415" y="518"/>
                  </a:cubicBezTo>
                  <a:cubicBezTo>
                    <a:pt x="258" y="361"/>
                    <a:pt x="102" y="205"/>
                    <a:pt x="15" y="3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1077375" y="2590975"/>
              <a:ext cx="28000" cy="97975"/>
            </a:xfrm>
            <a:custGeom>
              <a:avLst/>
              <a:gdLst/>
              <a:ahLst/>
              <a:cxnLst/>
              <a:rect l="l" t="t" r="r" b="b"/>
              <a:pathLst>
                <a:path w="1120" h="3919" extrusionOk="0">
                  <a:moveTo>
                    <a:pt x="776" y="1"/>
                  </a:moveTo>
                  <a:cubicBezTo>
                    <a:pt x="491" y="1"/>
                    <a:pt x="240" y="88"/>
                    <a:pt x="0" y="208"/>
                  </a:cubicBezTo>
                  <a:lnTo>
                    <a:pt x="0" y="1597"/>
                  </a:lnTo>
                  <a:cubicBezTo>
                    <a:pt x="83" y="2281"/>
                    <a:pt x="249" y="2882"/>
                    <a:pt x="436" y="3317"/>
                  </a:cubicBezTo>
                  <a:cubicBezTo>
                    <a:pt x="519" y="3566"/>
                    <a:pt x="685" y="3836"/>
                    <a:pt x="954" y="3918"/>
                  </a:cubicBezTo>
                  <a:cubicBezTo>
                    <a:pt x="954" y="3836"/>
                    <a:pt x="954" y="3753"/>
                    <a:pt x="850" y="3670"/>
                  </a:cubicBezTo>
                  <a:cubicBezTo>
                    <a:pt x="850" y="3400"/>
                    <a:pt x="767" y="3048"/>
                    <a:pt x="767" y="2799"/>
                  </a:cubicBezTo>
                  <a:cubicBezTo>
                    <a:pt x="767" y="2198"/>
                    <a:pt x="850" y="1597"/>
                    <a:pt x="954" y="975"/>
                  </a:cubicBezTo>
                  <a:cubicBezTo>
                    <a:pt x="954" y="643"/>
                    <a:pt x="1037" y="374"/>
                    <a:pt x="1120" y="42"/>
                  </a:cubicBezTo>
                  <a:cubicBezTo>
                    <a:pt x="999" y="13"/>
                    <a:pt x="885" y="1"/>
                    <a:pt x="77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1103275" y="2594100"/>
              <a:ext cx="90725" cy="96925"/>
            </a:xfrm>
            <a:custGeom>
              <a:avLst/>
              <a:gdLst/>
              <a:ahLst/>
              <a:cxnLst/>
              <a:rect l="l" t="t" r="r" b="b"/>
              <a:pathLst>
                <a:path w="3629" h="3877" extrusionOk="0">
                  <a:moveTo>
                    <a:pt x="333" y="0"/>
                  </a:moveTo>
                  <a:cubicBezTo>
                    <a:pt x="250" y="249"/>
                    <a:pt x="167" y="601"/>
                    <a:pt x="167" y="954"/>
                  </a:cubicBezTo>
                  <a:cubicBezTo>
                    <a:pt x="84" y="1472"/>
                    <a:pt x="1" y="2073"/>
                    <a:pt x="1" y="2674"/>
                  </a:cubicBezTo>
                  <a:lnTo>
                    <a:pt x="1" y="3545"/>
                  </a:lnTo>
                  <a:cubicBezTo>
                    <a:pt x="1" y="3628"/>
                    <a:pt x="1" y="3793"/>
                    <a:pt x="84" y="3876"/>
                  </a:cubicBezTo>
                  <a:lnTo>
                    <a:pt x="602" y="3876"/>
                  </a:lnTo>
                  <a:cubicBezTo>
                    <a:pt x="1120" y="3876"/>
                    <a:pt x="1638" y="3793"/>
                    <a:pt x="2157" y="3628"/>
                  </a:cubicBezTo>
                  <a:cubicBezTo>
                    <a:pt x="2675" y="3545"/>
                    <a:pt x="3193" y="3358"/>
                    <a:pt x="3628" y="3192"/>
                  </a:cubicBezTo>
                  <a:cubicBezTo>
                    <a:pt x="3442" y="2591"/>
                    <a:pt x="3110" y="1990"/>
                    <a:pt x="2675" y="1472"/>
                  </a:cubicBezTo>
                  <a:cubicBezTo>
                    <a:pt x="2074" y="767"/>
                    <a:pt x="1120" y="249"/>
                    <a:pt x="33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120375" y="2307000"/>
              <a:ext cx="330675" cy="353975"/>
            </a:xfrm>
            <a:custGeom>
              <a:avLst/>
              <a:gdLst/>
              <a:ahLst/>
              <a:cxnLst/>
              <a:rect l="l" t="t" r="r" b="b"/>
              <a:pathLst>
                <a:path w="13227" h="14159" extrusionOk="0">
                  <a:moveTo>
                    <a:pt x="9246" y="0"/>
                  </a:moveTo>
                  <a:cubicBezTo>
                    <a:pt x="9080" y="83"/>
                    <a:pt x="8811" y="249"/>
                    <a:pt x="8645" y="332"/>
                  </a:cubicBezTo>
                  <a:cubicBezTo>
                    <a:pt x="8375" y="415"/>
                    <a:pt x="8127" y="518"/>
                    <a:pt x="7940" y="601"/>
                  </a:cubicBezTo>
                  <a:lnTo>
                    <a:pt x="7857" y="684"/>
                  </a:lnTo>
                  <a:cubicBezTo>
                    <a:pt x="8127" y="850"/>
                    <a:pt x="8293" y="1119"/>
                    <a:pt x="8293" y="1451"/>
                  </a:cubicBezTo>
                  <a:cubicBezTo>
                    <a:pt x="8210" y="1368"/>
                    <a:pt x="8044" y="1202"/>
                    <a:pt x="7774" y="1119"/>
                  </a:cubicBezTo>
                  <a:cubicBezTo>
                    <a:pt x="7526" y="1285"/>
                    <a:pt x="7256" y="1451"/>
                    <a:pt x="6904" y="1638"/>
                  </a:cubicBezTo>
                  <a:cubicBezTo>
                    <a:pt x="7090" y="1721"/>
                    <a:pt x="7173" y="1804"/>
                    <a:pt x="7173" y="1886"/>
                  </a:cubicBezTo>
                  <a:cubicBezTo>
                    <a:pt x="7256" y="1969"/>
                    <a:pt x="7339" y="1969"/>
                    <a:pt x="7422" y="2073"/>
                  </a:cubicBezTo>
                  <a:cubicBezTo>
                    <a:pt x="7526" y="2156"/>
                    <a:pt x="7422" y="2405"/>
                    <a:pt x="7339" y="2488"/>
                  </a:cubicBezTo>
                  <a:cubicBezTo>
                    <a:pt x="7256" y="2591"/>
                    <a:pt x="7173" y="2591"/>
                    <a:pt x="7090" y="2591"/>
                  </a:cubicBezTo>
                  <a:cubicBezTo>
                    <a:pt x="6904" y="2591"/>
                    <a:pt x="6821" y="2591"/>
                    <a:pt x="6821" y="2488"/>
                  </a:cubicBezTo>
                  <a:cubicBezTo>
                    <a:pt x="6738" y="2405"/>
                    <a:pt x="6738" y="2322"/>
                    <a:pt x="6738" y="2156"/>
                  </a:cubicBezTo>
                  <a:cubicBezTo>
                    <a:pt x="6738" y="2156"/>
                    <a:pt x="6655" y="1969"/>
                    <a:pt x="6572" y="1886"/>
                  </a:cubicBezTo>
                  <a:cubicBezTo>
                    <a:pt x="6220" y="2156"/>
                    <a:pt x="5971" y="2322"/>
                    <a:pt x="5701" y="2591"/>
                  </a:cubicBezTo>
                  <a:cubicBezTo>
                    <a:pt x="5784" y="2674"/>
                    <a:pt x="5971" y="2840"/>
                    <a:pt x="6054" y="2923"/>
                  </a:cubicBezTo>
                  <a:cubicBezTo>
                    <a:pt x="6137" y="2923"/>
                    <a:pt x="6220" y="2923"/>
                    <a:pt x="6220" y="3006"/>
                  </a:cubicBezTo>
                  <a:cubicBezTo>
                    <a:pt x="6385" y="3192"/>
                    <a:pt x="6303" y="3358"/>
                    <a:pt x="6137" y="3524"/>
                  </a:cubicBezTo>
                  <a:cubicBezTo>
                    <a:pt x="6054" y="3628"/>
                    <a:pt x="5971" y="3628"/>
                    <a:pt x="5867" y="3628"/>
                  </a:cubicBezTo>
                  <a:cubicBezTo>
                    <a:pt x="5784" y="3628"/>
                    <a:pt x="5701" y="3628"/>
                    <a:pt x="5619" y="3524"/>
                  </a:cubicBezTo>
                  <a:cubicBezTo>
                    <a:pt x="5619" y="3441"/>
                    <a:pt x="5536" y="3358"/>
                    <a:pt x="5619" y="3192"/>
                  </a:cubicBezTo>
                  <a:cubicBezTo>
                    <a:pt x="5536" y="3109"/>
                    <a:pt x="5453" y="3006"/>
                    <a:pt x="5349" y="2923"/>
                  </a:cubicBezTo>
                  <a:cubicBezTo>
                    <a:pt x="5017" y="3192"/>
                    <a:pt x="4748" y="3441"/>
                    <a:pt x="4499" y="3628"/>
                  </a:cubicBezTo>
                  <a:cubicBezTo>
                    <a:pt x="4665" y="3794"/>
                    <a:pt x="4831" y="3876"/>
                    <a:pt x="4934" y="4042"/>
                  </a:cubicBezTo>
                  <a:lnTo>
                    <a:pt x="5100" y="4042"/>
                  </a:lnTo>
                  <a:cubicBezTo>
                    <a:pt x="5266" y="4229"/>
                    <a:pt x="5266" y="4478"/>
                    <a:pt x="5100" y="4560"/>
                  </a:cubicBezTo>
                  <a:cubicBezTo>
                    <a:pt x="5017" y="4664"/>
                    <a:pt x="4934" y="4747"/>
                    <a:pt x="4831" y="4747"/>
                  </a:cubicBezTo>
                  <a:cubicBezTo>
                    <a:pt x="4748" y="4747"/>
                    <a:pt x="4665" y="4664"/>
                    <a:pt x="4582" y="4664"/>
                  </a:cubicBezTo>
                  <a:cubicBezTo>
                    <a:pt x="4499" y="4560"/>
                    <a:pt x="4499" y="4478"/>
                    <a:pt x="4499" y="4395"/>
                  </a:cubicBezTo>
                  <a:lnTo>
                    <a:pt x="4499" y="4312"/>
                  </a:lnTo>
                  <a:cubicBezTo>
                    <a:pt x="4416" y="4229"/>
                    <a:pt x="4313" y="4146"/>
                    <a:pt x="4147" y="4042"/>
                  </a:cubicBezTo>
                  <a:cubicBezTo>
                    <a:pt x="3898" y="4312"/>
                    <a:pt x="3711" y="4560"/>
                    <a:pt x="3463" y="4830"/>
                  </a:cubicBezTo>
                  <a:cubicBezTo>
                    <a:pt x="3629" y="4996"/>
                    <a:pt x="3794" y="5079"/>
                    <a:pt x="3898" y="5182"/>
                  </a:cubicBezTo>
                  <a:cubicBezTo>
                    <a:pt x="3981" y="5182"/>
                    <a:pt x="4064" y="5182"/>
                    <a:pt x="4147" y="5265"/>
                  </a:cubicBezTo>
                  <a:cubicBezTo>
                    <a:pt x="4147" y="5265"/>
                    <a:pt x="4230" y="5348"/>
                    <a:pt x="4230" y="5431"/>
                  </a:cubicBezTo>
                  <a:cubicBezTo>
                    <a:pt x="4230" y="5514"/>
                    <a:pt x="4230" y="5701"/>
                    <a:pt x="4147" y="5784"/>
                  </a:cubicBezTo>
                  <a:cubicBezTo>
                    <a:pt x="4064" y="5866"/>
                    <a:pt x="3981" y="5949"/>
                    <a:pt x="3794" y="5949"/>
                  </a:cubicBezTo>
                  <a:cubicBezTo>
                    <a:pt x="3711" y="5949"/>
                    <a:pt x="3711" y="5866"/>
                    <a:pt x="3629" y="5866"/>
                  </a:cubicBezTo>
                  <a:cubicBezTo>
                    <a:pt x="3546" y="5784"/>
                    <a:pt x="3546" y="5701"/>
                    <a:pt x="3546" y="5597"/>
                  </a:cubicBezTo>
                  <a:lnTo>
                    <a:pt x="3546" y="5514"/>
                  </a:lnTo>
                  <a:cubicBezTo>
                    <a:pt x="3463" y="5431"/>
                    <a:pt x="3276" y="5348"/>
                    <a:pt x="3110" y="5265"/>
                  </a:cubicBezTo>
                  <a:cubicBezTo>
                    <a:pt x="2944" y="5514"/>
                    <a:pt x="2675" y="5784"/>
                    <a:pt x="2509" y="6115"/>
                  </a:cubicBezTo>
                  <a:cubicBezTo>
                    <a:pt x="2675" y="6219"/>
                    <a:pt x="2862" y="6302"/>
                    <a:pt x="2944" y="6385"/>
                  </a:cubicBezTo>
                  <a:cubicBezTo>
                    <a:pt x="3027" y="6385"/>
                    <a:pt x="3110" y="6385"/>
                    <a:pt x="3193" y="6468"/>
                  </a:cubicBezTo>
                  <a:cubicBezTo>
                    <a:pt x="3380" y="6550"/>
                    <a:pt x="3380" y="6737"/>
                    <a:pt x="3276" y="6903"/>
                  </a:cubicBezTo>
                  <a:cubicBezTo>
                    <a:pt x="3193" y="7069"/>
                    <a:pt x="3027" y="7152"/>
                    <a:pt x="2944" y="7152"/>
                  </a:cubicBezTo>
                  <a:cubicBezTo>
                    <a:pt x="2862" y="7152"/>
                    <a:pt x="2862" y="7069"/>
                    <a:pt x="2758" y="7069"/>
                  </a:cubicBezTo>
                  <a:cubicBezTo>
                    <a:pt x="2675" y="6986"/>
                    <a:pt x="2592" y="6903"/>
                    <a:pt x="2675" y="6820"/>
                  </a:cubicBezTo>
                  <a:cubicBezTo>
                    <a:pt x="2509" y="6737"/>
                    <a:pt x="2426" y="6633"/>
                    <a:pt x="2240" y="6468"/>
                  </a:cubicBezTo>
                  <a:cubicBezTo>
                    <a:pt x="1991" y="6820"/>
                    <a:pt x="1825" y="7152"/>
                    <a:pt x="1639" y="7421"/>
                  </a:cubicBezTo>
                  <a:cubicBezTo>
                    <a:pt x="1825" y="7504"/>
                    <a:pt x="1991" y="7587"/>
                    <a:pt x="2074" y="7670"/>
                  </a:cubicBezTo>
                  <a:lnTo>
                    <a:pt x="2343" y="7670"/>
                  </a:lnTo>
                  <a:cubicBezTo>
                    <a:pt x="2426" y="7774"/>
                    <a:pt x="2509" y="7856"/>
                    <a:pt x="2509" y="7939"/>
                  </a:cubicBezTo>
                  <a:cubicBezTo>
                    <a:pt x="2509" y="8022"/>
                    <a:pt x="2509" y="8105"/>
                    <a:pt x="2426" y="8188"/>
                  </a:cubicBezTo>
                  <a:cubicBezTo>
                    <a:pt x="2343" y="8292"/>
                    <a:pt x="2240" y="8375"/>
                    <a:pt x="2074" y="8375"/>
                  </a:cubicBezTo>
                  <a:lnTo>
                    <a:pt x="1991" y="8375"/>
                  </a:lnTo>
                  <a:cubicBezTo>
                    <a:pt x="1908" y="8292"/>
                    <a:pt x="1825" y="8188"/>
                    <a:pt x="1825" y="8105"/>
                  </a:cubicBezTo>
                  <a:cubicBezTo>
                    <a:pt x="1721" y="8022"/>
                    <a:pt x="1556" y="7939"/>
                    <a:pt x="1390" y="7856"/>
                  </a:cubicBezTo>
                  <a:cubicBezTo>
                    <a:pt x="1203" y="8188"/>
                    <a:pt x="1037" y="8458"/>
                    <a:pt x="954" y="8706"/>
                  </a:cubicBezTo>
                  <a:cubicBezTo>
                    <a:pt x="1307" y="8810"/>
                    <a:pt x="1473" y="9059"/>
                    <a:pt x="1556" y="9411"/>
                  </a:cubicBezTo>
                  <a:cubicBezTo>
                    <a:pt x="1390" y="9328"/>
                    <a:pt x="872" y="9142"/>
                    <a:pt x="436" y="8976"/>
                  </a:cubicBezTo>
                  <a:lnTo>
                    <a:pt x="436" y="9059"/>
                  </a:lnTo>
                  <a:lnTo>
                    <a:pt x="167" y="9846"/>
                  </a:lnTo>
                  <a:cubicBezTo>
                    <a:pt x="84" y="10012"/>
                    <a:pt x="84" y="10095"/>
                    <a:pt x="1" y="10261"/>
                  </a:cubicBezTo>
                  <a:cubicBezTo>
                    <a:pt x="789" y="10448"/>
                    <a:pt x="1721" y="10966"/>
                    <a:pt x="2758" y="12002"/>
                  </a:cubicBezTo>
                  <a:cubicBezTo>
                    <a:pt x="3546" y="12769"/>
                    <a:pt x="3981" y="13557"/>
                    <a:pt x="4147" y="14158"/>
                  </a:cubicBezTo>
                  <a:cubicBezTo>
                    <a:pt x="4230" y="14075"/>
                    <a:pt x="4313" y="14075"/>
                    <a:pt x="4416" y="14075"/>
                  </a:cubicBezTo>
                  <a:cubicBezTo>
                    <a:pt x="5266" y="13557"/>
                    <a:pt x="6220" y="13039"/>
                    <a:pt x="7007" y="12334"/>
                  </a:cubicBezTo>
                  <a:cubicBezTo>
                    <a:pt x="7774" y="11650"/>
                    <a:pt x="8562" y="10966"/>
                    <a:pt x="9246" y="10178"/>
                  </a:cubicBezTo>
                  <a:cubicBezTo>
                    <a:pt x="10531" y="8540"/>
                    <a:pt x="11671" y="6820"/>
                    <a:pt x="12604" y="4913"/>
                  </a:cubicBezTo>
                  <a:cubicBezTo>
                    <a:pt x="12791" y="4478"/>
                    <a:pt x="13040" y="3959"/>
                    <a:pt x="13226" y="3524"/>
                  </a:cubicBezTo>
                  <a:cubicBezTo>
                    <a:pt x="12190" y="1886"/>
                    <a:pt x="10635" y="684"/>
                    <a:pt x="924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81525" y="2292950"/>
              <a:ext cx="263275" cy="275250"/>
            </a:xfrm>
            <a:custGeom>
              <a:avLst/>
              <a:gdLst/>
              <a:ahLst/>
              <a:cxnLst/>
              <a:rect l="l" t="t" r="r" b="b"/>
              <a:pathLst>
                <a:path w="10531" h="11010" extrusionOk="0">
                  <a:moveTo>
                    <a:pt x="8719" y="1"/>
                  </a:moveTo>
                  <a:cubicBezTo>
                    <a:pt x="8466" y="1"/>
                    <a:pt x="8236" y="40"/>
                    <a:pt x="8043" y="127"/>
                  </a:cubicBezTo>
                  <a:cubicBezTo>
                    <a:pt x="6737" y="728"/>
                    <a:pt x="5348" y="1681"/>
                    <a:pt x="4146" y="2967"/>
                  </a:cubicBezTo>
                  <a:cubicBezTo>
                    <a:pt x="2591" y="4604"/>
                    <a:pt x="1306" y="6511"/>
                    <a:pt x="601" y="8667"/>
                  </a:cubicBezTo>
                  <a:cubicBezTo>
                    <a:pt x="270" y="9455"/>
                    <a:pt x="83" y="10222"/>
                    <a:pt x="0" y="11010"/>
                  </a:cubicBezTo>
                  <a:cubicBezTo>
                    <a:pt x="108" y="10834"/>
                    <a:pt x="366" y="10738"/>
                    <a:pt x="727" y="10738"/>
                  </a:cubicBezTo>
                  <a:cubicBezTo>
                    <a:pt x="921" y="10738"/>
                    <a:pt x="1143" y="10765"/>
                    <a:pt x="1389" y="10823"/>
                  </a:cubicBezTo>
                  <a:cubicBezTo>
                    <a:pt x="1472" y="10657"/>
                    <a:pt x="1472" y="10491"/>
                    <a:pt x="1555" y="10305"/>
                  </a:cubicBezTo>
                  <a:cubicBezTo>
                    <a:pt x="1721" y="10056"/>
                    <a:pt x="1824" y="9787"/>
                    <a:pt x="1990" y="9538"/>
                  </a:cubicBezTo>
                  <a:cubicBezTo>
                    <a:pt x="1721" y="9455"/>
                    <a:pt x="1389" y="9372"/>
                    <a:pt x="1120" y="9372"/>
                  </a:cubicBezTo>
                  <a:cubicBezTo>
                    <a:pt x="1306" y="9185"/>
                    <a:pt x="1555" y="9102"/>
                    <a:pt x="1824" y="9102"/>
                  </a:cubicBezTo>
                  <a:cubicBezTo>
                    <a:pt x="1990" y="8750"/>
                    <a:pt x="2073" y="8501"/>
                    <a:pt x="2239" y="8149"/>
                  </a:cubicBezTo>
                  <a:lnTo>
                    <a:pt x="2073" y="8149"/>
                  </a:lnTo>
                  <a:cubicBezTo>
                    <a:pt x="1990" y="8232"/>
                    <a:pt x="1907" y="8336"/>
                    <a:pt x="1824" y="8336"/>
                  </a:cubicBezTo>
                  <a:lnTo>
                    <a:pt x="1638" y="8336"/>
                  </a:lnTo>
                  <a:cubicBezTo>
                    <a:pt x="1472" y="8232"/>
                    <a:pt x="1472" y="7983"/>
                    <a:pt x="1555" y="7817"/>
                  </a:cubicBezTo>
                  <a:cubicBezTo>
                    <a:pt x="1616" y="7680"/>
                    <a:pt x="1779" y="7599"/>
                    <a:pt x="1893" y="7599"/>
                  </a:cubicBezTo>
                  <a:cubicBezTo>
                    <a:pt x="1934" y="7599"/>
                    <a:pt x="1968" y="7609"/>
                    <a:pt x="1990" y="7631"/>
                  </a:cubicBezTo>
                  <a:cubicBezTo>
                    <a:pt x="2073" y="7631"/>
                    <a:pt x="2073" y="7631"/>
                    <a:pt x="2073" y="7714"/>
                  </a:cubicBezTo>
                  <a:lnTo>
                    <a:pt x="2508" y="7714"/>
                  </a:lnTo>
                  <a:cubicBezTo>
                    <a:pt x="2674" y="7382"/>
                    <a:pt x="2861" y="7112"/>
                    <a:pt x="3027" y="6864"/>
                  </a:cubicBezTo>
                  <a:cubicBezTo>
                    <a:pt x="2944" y="6781"/>
                    <a:pt x="2861" y="6781"/>
                    <a:pt x="2861" y="6781"/>
                  </a:cubicBezTo>
                  <a:cubicBezTo>
                    <a:pt x="2757" y="6864"/>
                    <a:pt x="2674" y="6947"/>
                    <a:pt x="2591" y="6947"/>
                  </a:cubicBezTo>
                  <a:lnTo>
                    <a:pt x="2426" y="6947"/>
                  </a:lnTo>
                  <a:cubicBezTo>
                    <a:pt x="2239" y="6781"/>
                    <a:pt x="2239" y="6594"/>
                    <a:pt x="2343" y="6428"/>
                  </a:cubicBezTo>
                  <a:cubicBezTo>
                    <a:pt x="2463" y="6309"/>
                    <a:pt x="2583" y="6221"/>
                    <a:pt x="2710" y="6221"/>
                  </a:cubicBezTo>
                  <a:cubicBezTo>
                    <a:pt x="2759" y="6221"/>
                    <a:pt x="2809" y="6234"/>
                    <a:pt x="2861" y="6263"/>
                  </a:cubicBezTo>
                  <a:lnTo>
                    <a:pt x="2861" y="6346"/>
                  </a:lnTo>
                  <a:lnTo>
                    <a:pt x="3275" y="6346"/>
                  </a:lnTo>
                  <a:cubicBezTo>
                    <a:pt x="3462" y="6076"/>
                    <a:pt x="3711" y="5827"/>
                    <a:pt x="3897" y="5558"/>
                  </a:cubicBezTo>
                  <a:lnTo>
                    <a:pt x="3794" y="5558"/>
                  </a:lnTo>
                  <a:cubicBezTo>
                    <a:pt x="3711" y="5558"/>
                    <a:pt x="3628" y="5641"/>
                    <a:pt x="3545" y="5641"/>
                  </a:cubicBezTo>
                  <a:cubicBezTo>
                    <a:pt x="3462" y="5641"/>
                    <a:pt x="3379" y="5641"/>
                    <a:pt x="3379" y="5558"/>
                  </a:cubicBezTo>
                  <a:cubicBezTo>
                    <a:pt x="3193" y="5475"/>
                    <a:pt x="3193" y="5309"/>
                    <a:pt x="3379" y="5122"/>
                  </a:cubicBezTo>
                  <a:cubicBezTo>
                    <a:pt x="3440" y="5001"/>
                    <a:pt x="3589" y="4924"/>
                    <a:pt x="3698" y="4924"/>
                  </a:cubicBezTo>
                  <a:cubicBezTo>
                    <a:pt x="3737" y="4924"/>
                    <a:pt x="3771" y="4934"/>
                    <a:pt x="3794" y="4957"/>
                  </a:cubicBezTo>
                  <a:lnTo>
                    <a:pt x="3897" y="5040"/>
                  </a:lnTo>
                  <a:lnTo>
                    <a:pt x="4229" y="5040"/>
                  </a:lnTo>
                  <a:cubicBezTo>
                    <a:pt x="4312" y="4957"/>
                    <a:pt x="4498" y="4791"/>
                    <a:pt x="4581" y="4604"/>
                  </a:cubicBezTo>
                  <a:cubicBezTo>
                    <a:pt x="4747" y="4521"/>
                    <a:pt x="4830" y="4356"/>
                    <a:pt x="4934" y="4273"/>
                  </a:cubicBezTo>
                  <a:lnTo>
                    <a:pt x="4830" y="4273"/>
                  </a:lnTo>
                  <a:cubicBezTo>
                    <a:pt x="4747" y="4356"/>
                    <a:pt x="4664" y="4356"/>
                    <a:pt x="4581" y="4356"/>
                  </a:cubicBezTo>
                  <a:cubicBezTo>
                    <a:pt x="4498" y="4356"/>
                    <a:pt x="4416" y="4356"/>
                    <a:pt x="4416" y="4273"/>
                  </a:cubicBezTo>
                  <a:cubicBezTo>
                    <a:pt x="4229" y="4190"/>
                    <a:pt x="4312" y="4003"/>
                    <a:pt x="4416" y="3837"/>
                  </a:cubicBezTo>
                  <a:cubicBezTo>
                    <a:pt x="4519" y="3734"/>
                    <a:pt x="4622" y="3655"/>
                    <a:pt x="4730" y="3655"/>
                  </a:cubicBezTo>
                  <a:cubicBezTo>
                    <a:pt x="4796" y="3655"/>
                    <a:pt x="4863" y="3684"/>
                    <a:pt x="4934" y="3754"/>
                  </a:cubicBezTo>
                  <a:cubicBezTo>
                    <a:pt x="5100" y="3754"/>
                    <a:pt x="5183" y="3837"/>
                    <a:pt x="5348" y="3837"/>
                  </a:cubicBezTo>
                  <a:lnTo>
                    <a:pt x="6136" y="3050"/>
                  </a:lnTo>
                  <a:lnTo>
                    <a:pt x="6053" y="3050"/>
                  </a:lnTo>
                  <a:cubicBezTo>
                    <a:pt x="5970" y="3050"/>
                    <a:pt x="5867" y="3153"/>
                    <a:pt x="5784" y="3153"/>
                  </a:cubicBezTo>
                  <a:cubicBezTo>
                    <a:pt x="5701" y="3153"/>
                    <a:pt x="5618" y="3050"/>
                    <a:pt x="5618" y="2967"/>
                  </a:cubicBezTo>
                  <a:cubicBezTo>
                    <a:pt x="5535" y="2884"/>
                    <a:pt x="5535" y="2635"/>
                    <a:pt x="5701" y="2531"/>
                  </a:cubicBezTo>
                  <a:cubicBezTo>
                    <a:pt x="5784" y="2448"/>
                    <a:pt x="5872" y="2407"/>
                    <a:pt x="5960" y="2407"/>
                  </a:cubicBezTo>
                  <a:cubicBezTo>
                    <a:pt x="6048" y="2407"/>
                    <a:pt x="6136" y="2448"/>
                    <a:pt x="6219" y="2531"/>
                  </a:cubicBezTo>
                  <a:cubicBezTo>
                    <a:pt x="6302" y="2531"/>
                    <a:pt x="6488" y="2635"/>
                    <a:pt x="6571" y="2718"/>
                  </a:cubicBezTo>
                  <a:cubicBezTo>
                    <a:pt x="6820" y="2448"/>
                    <a:pt x="7090" y="2283"/>
                    <a:pt x="7421" y="2013"/>
                  </a:cubicBezTo>
                  <a:lnTo>
                    <a:pt x="7090" y="2013"/>
                  </a:lnTo>
                  <a:cubicBezTo>
                    <a:pt x="7007" y="2013"/>
                    <a:pt x="6820" y="2013"/>
                    <a:pt x="6820" y="1930"/>
                  </a:cubicBezTo>
                  <a:cubicBezTo>
                    <a:pt x="6737" y="1764"/>
                    <a:pt x="6820" y="1599"/>
                    <a:pt x="7007" y="1495"/>
                  </a:cubicBezTo>
                  <a:cubicBezTo>
                    <a:pt x="7090" y="1412"/>
                    <a:pt x="7173" y="1371"/>
                    <a:pt x="7245" y="1371"/>
                  </a:cubicBezTo>
                  <a:cubicBezTo>
                    <a:pt x="7318" y="1371"/>
                    <a:pt x="7380" y="1412"/>
                    <a:pt x="7421" y="1495"/>
                  </a:cubicBezTo>
                  <a:lnTo>
                    <a:pt x="7525" y="1495"/>
                  </a:lnTo>
                  <a:cubicBezTo>
                    <a:pt x="7608" y="1599"/>
                    <a:pt x="7774" y="1681"/>
                    <a:pt x="7857" y="1681"/>
                  </a:cubicBezTo>
                  <a:cubicBezTo>
                    <a:pt x="8126" y="1599"/>
                    <a:pt x="8375" y="1412"/>
                    <a:pt x="8644" y="1246"/>
                  </a:cubicBezTo>
                  <a:cubicBezTo>
                    <a:pt x="8458" y="1163"/>
                    <a:pt x="8292" y="1163"/>
                    <a:pt x="8126" y="1080"/>
                  </a:cubicBezTo>
                  <a:cubicBezTo>
                    <a:pt x="8307" y="979"/>
                    <a:pt x="8518" y="908"/>
                    <a:pt x="8730" y="908"/>
                  </a:cubicBezTo>
                  <a:cubicBezTo>
                    <a:pt x="8907" y="908"/>
                    <a:pt x="9085" y="958"/>
                    <a:pt x="9245" y="1080"/>
                  </a:cubicBezTo>
                  <a:cubicBezTo>
                    <a:pt x="9328" y="1080"/>
                    <a:pt x="9411" y="1163"/>
                    <a:pt x="9411" y="1246"/>
                  </a:cubicBezTo>
                  <a:lnTo>
                    <a:pt x="9494" y="1163"/>
                  </a:lnTo>
                  <a:lnTo>
                    <a:pt x="9411" y="1163"/>
                  </a:lnTo>
                  <a:cubicBezTo>
                    <a:pt x="9681" y="977"/>
                    <a:pt x="9847" y="894"/>
                    <a:pt x="10116" y="728"/>
                  </a:cubicBezTo>
                  <a:cubicBezTo>
                    <a:pt x="10282" y="645"/>
                    <a:pt x="10448" y="562"/>
                    <a:pt x="10531" y="458"/>
                  </a:cubicBezTo>
                  <a:cubicBezTo>
                    <a:pt x="9897" y="177"/>
                    <a:pt x="9255" y="1"/>
                    <a:pt x="8719"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221950" y="2371775"/>
              <a:ext cx="25950" cy="21275"/>
            </a:xfrm>
            <a:custGeom>
              <a:avLst/>
              <a:gdLst/>
              <a:ahLst/>
              <a:cxnLst/>
              <a:rect l="l" t="t" r="r" b="b"/>
              <a:pathLst>
                <a:path w="1038" h="851" extrusionOk="0">
                  <a:moveTo>
                    <a:pt x="871" y="0"/>
                  </a:moveTo>
                  <a:cubicBezTo>
                    <a:pt x="602" y="249"/>
                    <a:pt x="250" y="518"/>
                    <a:pt x="1" y="767"/>
                  </a:cubicBezTo>
                  <a:cubicBezTo>
                    <a:pt x="84" y="850"/>
                    <a:pt x="84" y="850"/>
                    <a:pt x="167" y="850"/>
                  </a:cubicBezTo>
                  <a:cubicBezTo>
                    <a:pt x="436" y="601"/>
                    <a:pt x="685" y="332"/>
                    <a:pt x="1037" y="83"/>
                  </a:cubicBezTo>
                  <a:cubicBezTo>
                    <a:pt x="954" y="83"/>
                    <a:pt x="954"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193975" y="2401825"/>
              <a:ext cx="23875" cy="21800"/>
            </a:xfrm>
            <a:custGeom>
              <a:avLst/>
              <a:gdLst/>
              <a:ahLst/>
              <a:cxnLst/>
              <a:rect l="l" t="t" r="r" b="b"/>
              <a:pathLst>
                <a:path w="955" h="872" extrusionOk="0">
                  <a:moveTo>
                    <a:pt x="767" y="1"/>
                  </a:moveTo>
                  <a:cubicBezTo>
                    <a:pt x="685" y="83"/>
                    <a:pt x="519" y="166"/>
                    <a:pt x="436" y="353"/>
                  </a:cubicBezTo>
                  <a:cubicBezTo>
                    <a:pt x="332" y="519"/>
                    <a:pt x="166" y="685"/>
                    <a:pt x="0" y="871"/>
                  </a:cubicBezTo>
                  <a:lnTo>
                    <a:pt x="166" y="871"/>
                  </a:lnTo>
                  <a:cubicBezTo>
                    <a:pt x="332" y="767"/>
                    <a:pt x="436" y="602"/>
                    <a:pt x="602" y="436"/>
                  </a:cubicBezTo>
                  <a:cubicBezTo>
                    <a:pt x="685" y="353"/>
                    <a:pt x="850" y="166"/>
                    <a:pt x="954" y="83"/>
                  </a:cubicBezTo>
                  <a:cubicBezTo>
                    <a:pt x="850" y="1"/>
                    <a:pt x="850" y="1"/>
                    <a:pt x="76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254100" y="2347925"/>
              <a:ext cx="23850" cy="17125"/>
            </a:xfrm>
            <a:custGeom>
              <a:avLst/>
              <a:gdLst/>
              <a:ahLst/>
              <a:cxnLst/>
              <a:rect l="l" t="t" r="r" b="b"/>
              <a:pathLst>
                <a:path w="954" h="685" extrusionOk="0">
                  <a:moveTo>
                    <a:pt x="871" y="1"/>
                  </a:moveTo>
                  <a:cubicBezTo>
                    <a:pt x="518" y="167"/>
                    <a:pt x="270" y="436"/>
                    <a:pt x="0" y="602"/>
                  </a:cubicBezTo>
                  <a:cubicBezTo>
                    <a:pt x="0" y="685"/>
                    <a:pt x="104" y="685"/>
                    <a:pt x="104" y="685"/>
                  </a:cubicBezTo>
                  <a:cubicBezTo>
                    <a:pt x="352" y="519"/>
                    <a:pt x="622" y="249"/>
                    <a:pt x="954" y="84"/>
                  </a:cubicBezTo>
                  <a:cubicBezTo>
                    <a:pt x="871" y="84"/>
                    <a:pt x="871" y="1"/>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286725" y="2328225"/>
              <a:ext cx="21800" cy="13000"/>
            </a:xfrm>
            <a:custGeom>
              <a:avLst/>
              <a:gdLst/>
              <a:ahLst/>
              <a:cxnLst/>
              <a:rect l="l" t="t" r="r" b="b"/>
              <a:pathLst>
                <a:path w="872" h="520" extrusionOk="0">
                  <a:moveTo>
                    <a:pt x="768" y="1"/>
                  </a:moveTo>
                  <a:cubicBezTo>
                    <a:pt x="519" y="188"/>
                    <a:pt x="250" y="353"/>
                    <a:pt x="1" y="519"/>
                  </a:cubicBezTo>
                  <a:lnTo>
                    <a:pt x="84" y="519"/>
                  </a:lnTo>
                  <a:cubicBezTo>
                    <a:pt x="353" y="353"/>
                    <a:pt x="602" y="188"/>
                    <a:pt x="87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135425" y="2498725"/>
              <a:ext cx="12975" cy="21800"/>
            </a:xfrm>
            <a:custGeom>
              <a:avLst/>
              <a:gdLst/>
              <a:ahLst/>
              <a:cxnLst/>
              <a:rect l="l" t="t" r="r" b="b"/>
              <a:pathLst>
                <a:path w="519" h="872" extrusionOk="0">
                  <a:moveTo>
                    <a:pt x="435" y="1"/>
                  </a:moveTo>
                  <a:cubicBezTo>
                    <a:pt x="270" y="270"/>
                    <a:pt x="187" y="623"/>
                    <a:pt x="0" y="871"/>
                  </a:cubicBezTo>
                  <a:lnTo>
                    <a:pt x="83" y="871"/>
                  </a:lnTo>
                  <a:cubicBezTo>
                    <a:pt x="187" y="623"/>
                    <a:pt x="352" y="353"/>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150450" y="2464525"/>
              <a:ext cx="17650" cy="23875"/>
            </a:xfrm>
            <a:custGeom>
              <a:avLst/>
              <a:gdLst/>
              <a:ahLst/>
              <a:cxnLst/>
              <a:rect l="l" t="t" r="r" b="b"/>
              <a:pathLst>
                <a:path w="706" h="955" extrusionOk="0">
                  <a:moveTo>
                    <a:pt x="622" y="1"/>
                  </a:moveTo>
                  <a:cubicBezTo>
                    <a:pt x="353" y="332"/>
                    <a:pt x="187" y="602"/>
                    <a:pt x="0" y="954"/>
                  </a:cubicBezTo>
                  <a:lnTo>
                    <a:pt x="187" y="954"/>
                  </a:lnTo>
                  <a:cubicBezTo>
                    <a:pt x="353" y="685"/>
                    <a:pt x="518" y="332"/>
                    <a:pt x="705" y="84"/>
                  </a:cubicBezTo>
                  <a:lnTo>
                    <a:pt x="62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172200" y="2431875"/>
              <a:ext cx="19725" cy="23875"/>
            </a:xfrm>
            <a:custGeom>
              <a:avLst/>
              <a:gdLst/>
              <a:ahLst/>
              <a:cxnLst/>
              <a:rect l="l" t="t" r="r" b="b"/>
              <a:pathLst>
                <a:path w="789" h="955" extrusionOk="0">
                  <a:moveTo>
                    <a:pt x="602" y="1"/>
                  </a:moveTo>
                  <a:cubicBezTo>
                    <a:pt x="353" y="353"/>
                    <a:pt x="167" y="602"/>
                    <a:pt x="1" y="871"/>
                  </a:cubicBezTo>
                  <a:lnTo>
                    <a:pt x="84" y="954"/>
                  </a:lnTo>
                  <a:cubicBezTo>
                    <a:pt x="353" y="706"/>
                    <a:pt x="519" y="353"/>
                    <a:pt x="789" y="84"/>
                  </a:cubicBezTo>
                  <a:cubicBezTo>
                    <a:pt x="685" y="84"/>
                    <a:pt x="602" y="84"/>
                    <a:pt x="6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9"/>
          <p:cNvGrpSpPr/>
          <p:nvPr/>
        </p:nvGrpSpPr>
        <p:grpSpPr>
          <a:xfrm>
            <a:off x="6180024" y="3652123"/>
            <a:ext cx="2037888" cy="1034261"/>
            <a:chOff x="2508700" y="4302150"/>
            <a:chExt cx="1105925" cy="561275"/>
          </a:xfrm>
        </p:grpSpPr>
        <p:sp>
          <p:nvSpPr>
            <p:cNvPr id="590" name="Google Shape;590;p39"/>
            <p:cNvSpPr/>
            <p:nvPr/>
          </p:nvSpPr>
          <p:spPr>
            <a:xfrm>
              <a:off x="2508700" y="4302150"/>
              <a:ext cx="1105925" cy="561275"/>
            </a:xfrm>
            <a:custGeom>
              <a:avLst/>
              <a:gdLst/>
              <a:ahLst/>
              <a:cxnLst/>
              <a:rect l="l" t="t" r="r" b="b"/>
              <a:pathLst>
                <a:path w="44237" h="22451" extrusionOk="0">
                  <a:moveTo>
                    <a:pt x="28939" y="1"/>
                  </a:moveTo>
                  <a:cubicBezTo>
                    <a:pt x="25663" y="1"/>
                    <a:pt x="22471" y="1721"/>
                    <a:pt x="20647" y="3193"/>
                  </a:cubicBezTo>
                  <a:cubicBezTo>
                    <a:pt x="19776" y="3877"/>
                    <a:pt x="19009" y="4665"/>
                    <a:pt x="18222" y="5515"/>
                  </a:cubicBezTo>
                  <a:cubicBezTo>
                    <a:pt x="17621" y="6303"/>
                    <a:pt x="17185" y="6904"/>
                    <a:pt x="16771" y="7505"/>
                  </a:cubicBezTo>
                  <a:lnTo>
                    <a:pt x="16584" y="7671"/>
                  </a:lnTo>
                  <a:cubicBezTo>
                    <a:pt x="16418" y="7940"/>
                    <a:pt x="13309" y="11132"/>
                    <a:pt x="9412" y="13205"/>
                  </a:cubicBezTo>
                  <a:lnTo>
                    <a:pt x="8479" y="13371"/>
                  </a:lnTo>
                  <a:cubicBezTo>
                    <a:pt x="7857" y="13475"/>
                    <a:pt x="7256" y="13724"/>
                    <a:pt x="6655" y="13993"/>
                  </a:cubicBezTo>
                  <a:lnTo>
                    <a:pt x="6572" y="13993"/>
                  </a:lnTo>
                  <a:cubicBezTo>
                    <a:pt x="5453" y="14511"/>
                    <a:pt x="3629" y="15444"/>
                    <a:pt x="2862" y="15879"/>
                  </a:cubicBezTo>
                  <a:cubicBezTo>
                    <a:pt x="1120" y="16066"/>
                    <a:pt x="270" y="16584"/>
                    <a:pt x="84" y="17517"/>
                  </a:cubicBezTo>
                  <a:cubicBezTo>
                    <a:pt x="1" y="18305"/>
                    <a:pt x="188" y="18906"/>
                    <a:pt x="353" y="19424"/>
                  </a:cubicBezTo>
                  <a:cubicBezTo>
                    <a:pt x="602" y="19859"/>
                    <a:pt x="872" y="20461"/>
                    <a:pt x="1473" y="20896"/>
                  </a:cubicBezTo>
                  <a:cubicBezTo>
                    <a:pt x="1742" y="21062"/>
                    <a:pt x="2074" y="21248"/>
                    <a:pt x="2426" y="21248"/>
                  </a:cubicBezTo>
                  <a:cubicBezTo>
                    <a:pt x="3027" y="21248"/>
                    <a:pt x="3711" y="20813"/>
                    <a:pt x="4582" y="20108"/>
                  </a:cubicBezTo>
                  <a:cubicBezTo>
                    <a:pt x="5453" y="19859"/>
                    <a:pt x="7443" y="19258"/>
                    <a:pt x="8562" y="18823"/>
                  </a:cubicBezTo>
                  <a:lnTo>
                    <a:pt x="8728" y="18823"/>
                  </a:lnTo>
                  <a:cubicBezTo>
                    <a:pt x="10034" y="18305"/>
                    <a:pt x="10801" y="17704"/>
                    <a:pt x="11153" y="17351"/>
                  </a:cubicBezTo>
                  <a:cubicBezTo>
                    <a:pt x="14947" y="16232"/>
                    <a:pt x="18740" y="16232"/>
                    <a:pt x="19528" y="16232"/>
                  </a:cubicBezTo>
                  <a:lnTo>
                    <a:pt x="20129" y="16232"/>
                  </a:lnTo>
                  <a:lnTo>
                    <a:pt x="21684" y="16398"/>
                  </a:lnTo>
                  <a:cubicBezTo>
                    <a:pt x="22202" y="16481"/>
                    <a:pt x="22720" y="16584"/>
                    <a:pt x="23238" y="16584"/>
                  </a:cubicBezTo>
                  <a:cubicBezTo>
                    <a:pt x="23756" y="16626"/>
                    <a:pt x="24275" y="16646"/>
                    <a:pt x="24782" y="16646"/>
                  </a:cubicBezTo>
                  <a:cubicBezTo>
                    <a:pt x="25290" y="16646"/>
                    <a:pt x="25788" y="16626"/>
                    <a:pt x="26265" y="16584"/>
                  </a:cubicBezTo>
                  <a:cubicBezTo>
                    <a:pt x="28172" y="16398"/>
                    <a:pt x="30245" y="15714"/>
                    <a:pt x="31965" y="14677"/>
                  </a:cubicBezTo>
                  <a:lnTo>
                    <a:pt x="31965" y="14677"/>
                  </a:lnTo>
                  <a:cubicBezTo>
                    <a:pt x="31882" y="15195"/>
                    <a:pt x="31799" y="15714"/>
                    <a:pt x="31799" y="16232"/>
                  </a:cubicBezTo>
                  <a:cubicBezTo>
                    <a:pt x="31799" y="19590"/>
                    <a:pt x="34556" y="22451"/>
                    <a:pt x="38018" y="22451"/>
                  </a:cubicBezTo>
                  <a:cubicBezTo>
                    <a:pt x="41459" y="22451"/>
                    <a:pt x="44237" y="19590"/>
                    <a:pt x="44237" y="16232"/>
                  </a:cubicBezTo>
                  <a:cubicBezTo>
                    <a:pt x="44237" y="12770"/>
                    <a:pt x="41459" y="10013"/>
                    <a:pt x="38018" y="10013"/>
                  </a:cubicBezTo>
                  <a:cubicBezTo>
                    <a:pt x="37313" y="10013"/>
                    <a:pt x="36712" y="10096"/>
                    <a:pt x="36111" y="10262"/>
                  </a:cubicBezTo>
                  <a:cubicBezTo>
                    <a:pt x="36795" y="8541"/>
                    <a:pt x="36712" y="6634"/>
                    <a:pt x="35945" y="4665"/>
                  </a:cubicBezTo>
                  <a:cubicBezTo>
                    <a:pt x="35157" y="2758"/>
                    <a:pt x="33872" y="1369"/>
                    <a:pt x="32048" y="685"/>
                  </a:cubicBezTo>
                  <a:lnTo>
                    <a:pt x="31281" y="333"/>
                  </a:lnTo>
                  <a:cubicBezTo>
                    <a:pt x="31177" y="333"/>
                    <a:pt x="31094" y="333"/>
                    <a:pt x="31012" y="250"/>
                  </a:cubicBezTo>
                  <a:cubicBezTo>
                    <a:pt x="30328" y="84"/>
                    <a:pt x="29623" y="1"/>
                    <a:pt x="289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543425" y="4667000"/>
              <a:ext cx="222350" cy="132050"/>
            </a:xfrm>
            <a:custGeom>
              <a:avLst/>
              <a:gdLst/>
              <a:ahLst/>
              <a:cxnLst/>
              <a:rect l="l" t="t" r="r" b="b"/>
              <a:pathLst>
                <a:path w="8894" h="5282" extrusionOk="0">
                  <a:moveTo>
                    <a:pt x="8209" y="0"/>
                  </a:moveTo>
                  <a:cubicBezTo>
                    <a:pt x="8209" y="0"/>
                    <a:pt x="7256" y="0"/>
                    <a:pt x="5867" y="601"/>
                  </a:cubicBezTo>
                  <a:lnTo>
                    <a:pt x="5784" y="684"/>
                  </a:lnTo>
                  <a:cubicBezTo>
                    <a:pt x="4395" y="1285"/>
                    <a:pt x="1908" y="2674"/>
                    <a:pt x="1908" y="2674"/>
                  </a:cubicBezTo>
                  <a:cubicBezTo>
                    <a:pt x="1908" y="2674"/>
                    <a:pt x="167" y="2757"/>
                    <a:pt x="84" y="3192"/>
                  </a:cubicBezTo>
                  <a:cubicBezTo>
                    <a:pt x="1" y="3545"/>
                    <a:pt x="167" y="3959"/>
                    <a:pt x="250" y="4312"/>
                  </a:cubicBezTo>
                  <a:cubicBezTo>
                    <a:pt x="436" y="4664"/>
                    <a:pt x="602" y="4996"/>
                    <a:pt x="954" y="5265"/>
                  </a:cubicBezTo>
                  <a:cubicBezTo>
                    <a:pt x="976" y="5276"/>
                    <a:pt x="1001" y="5281"/>
                    <a:pt x="1029" y="5281"/>
                  </a:cubicBezTo>
                  <a:cubicBezTo>
                    <a:pt x="1439" y="5281"/>
                    <a:pt x="2509" y="4229"/>
                    <a:pt x="2509" y="4229"/>
                  </a:cubicBezTo>
                  <a:cubicBezTo>
                    <a:pt x="2509" y="4229"/>
                    <a:pt x="5266" y="3441"/>
                    <a:pt x="6738" y="2923"/>
                  </a:cubicBezTo>
                  <a:lnTo>
                    <a:pt x="6821" y="2923"/>
                  </a:lnTo>
                  <a:cubicBezTo>
                    <a:pt x="8292" y="2405"/>
                    <a:pt x="8894" y="1721"/>
                    <a:pt x="8894" y="1721"/>
                  </a:cubicBezTo>
                  <a:cubicBezTo>
                    <a:pt x="8894" y="1721"/>
                    <a:pt x="8894" y="1638"/>
                    <a:pt x="8811" y="1638"/>
                  </a:cubicBezTo>
                  <a:cubicBezTo>
                    <a:pt x="8728" y="1555"/>
                    <a:pt x="8541" y="1285"/>
                    <a:pt x="8375" y="1037"/>
                  </a:cubicBezTo>
                  <a:lnTo>
                    <a:pt x="8375" y="954"/>
                  </a:lnTo>
                  <a:lnTo>
                    <a:pt x="8375" y="850"/>
                  </a:lnTo>
                  <a:cubicBezTo>
                    <a:pt x="8209" y="601"/>
                    <a:pt x="8209" y="249"/>
                    <a:pt x="8209" y="83"/>
                  </a:cubicBezTo>
                  <a:lnTo>
                    <a:pt x="8209"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2748650" y="4337850"/>
              <a:ext cx="645725" cy="370100"/>
            </a:xfrm>
            <a:custGeom>
              <a:avLst/>
              <a:gdLst/>
              <a:ahLst/>
              <a:cxnLst/>
              <a:rect l="l" t="t" r="r" b="b"/>
              <a:pathLst>
                <a:path w="25829" h="14804" extrusionOk="0">
                  <a:moveTo>
                    <a:pt x="19381" y="723"/>
                  </a:moveTo>
                  <a:cubicBezTo>
                    <a:pt x="19899" y="723"/>
                    <a:pt x="20408" y="777"/>
                    <a:pt x="20895" y="895"/>
                  </a:cubicBezTo>
                  <a:cubicBezTo>
                    <a:pt x="22533" y="1330"/>
                    <a:pt x="23756" y="2366"/>
                    <a:pt x="24440" y="4087"/>
                  </a:cubicBezTo>
                  <a:cubicBezTo>
                    <a:pt x="25124" y="5828"/>
                    <a:pt x="25041" y="7383"/>
                    <a:pt x="24171" y="8834"/>
                  </a:cubicBezTo>
                  <a:cubicBezTo>
                    <a:pt x="22616" y="11342"/>
                    <a:pt x="19092" y="12814"/>
                    <a:pt x="16397" y="13083"/>
                  </a:cubicBezTo>
                  <a:cubicBezTo>
                    <a:pt x="15464" y="13166"/>
                    <a:pt x="14594" y="13166"/>
                    <a:pt x="13806" y="13166"/>
                  </a:cubicBezTo>
                  <a:cubicBezTo>
                    <a:pt x="10883" y="13083"/>
                    <a:pt x="8810" y="12213"/>
                    <a:pt x="8209" y="10741"/>
                  </a:cubicBezTo>
                  <a:cubicBezTo>
                    <a:pt x="7691" y="9352"/>
                    <a:pt x="8458" y="7466"/>
                    <a:pt x="10282" y="5393"/>
                  </a:cubicBezTo>
                  <a:cubicBezTo>
                    <a:pt x="10883" y="4792"/>
                    <a:pt x="11567" y="4087"/>
                    <a:pt x="12438" y="3403"/>
                  </a:cubicBezTo>
                  <a:cubicBezTo>
                    <a:pt x="14155" y="1978"/>
                    <a:pt x="16882" y="723"/>
                    <a:pt x="19381" y="723"/>
                  </a:cubicBezTo>
                  <a:close/>
                  <a:moveTo>
                    <a:pt x="6875" y="9504"/>
                  </a:moveTo>
                  <a:cubicBezTo>
                    <a:pt x="7052" y="9504"/>
                    <a:pt x="7221" y="9563"/>
                    <a:pt x="7339" y="9622"/>
                  </a:cubicBezTo>
                  <a:cubicBezTo>
                    <a:pt x="7339" y="10140"/>
                    <a:pt x="7339" y="10575"/>
                    <a:pt x="7587" y="11093"/>
                  </a:cubicBezTo>
                  <a:cubicBezTo>
                    <a:pt x="7774" y="11529"/>
                    <a:pt x="8023" y="11943"/>
                    <a:pt x="8458" y="12296"/>
                  </a:cubicBezTo>
                  <a:cubicBezTo>
                    <a:pt x="8375" y="12461"/>
                    <a:pt x="8292" y="12648"/>
                    <a:pt x="8106" y="12731"/>
                  </a:cubicBezTo>
                  <a:cubicBezTo>
                    <a:pt x="6385" y="12897"/>
                    <a:pt x="3877" y="13166"/>
                    <a:pt x="1369" y="13850"/>
                  </a:cubicBezTo>
                  <a:cubicBezTo>
                    <a:pt x="1286" y="13767"/>
                    <a:pt x="1203" y="13602"/>
                    <a:pt x="1203" y="13498"/>
                  </a:cubicBezTo>
                  <a:cubicBezTo>
                    <a:pt x="3359" y="12213"/>
                    <a:pt x="5349" y="10658"/>
                    <a:pt x="6655" y="9539"/>
                  </a:cubicBezTo>
                  <a:cubicBezTo>
                    <a:pt x="6727" y="9514"/>
                    <a:pt x="6802" y="9504"/>
                    <a:pt x="6875" y="9504"/>
                  </a:cubicBezTo>
                  <a:close/>
                  <a:moveTo>
                    <a:pt x="19300" y="1"/>
                  </a:moveTo>
                  <a:cubicBezTo>
                    <a:pt x="16619" y="1"/>
                    <a:pt x="13764" y="1311"/>
                    <a:pt x="12003" y="2802"/>
                  </a:cubicBezTo>
                  <a:cubicBezTo>
                    <a:pt x="11049" y="3569"/>
                    <a:pt x="10365" y="4273"/>
                    <a:pt x="9764" y="5040"/>
                  </a:cubicBezTo>
                  <a:cubicBezTo>
                    <a:pt x="9059" y="5724"/>
                    <a:pt x="8541" y="6512"/>
                    <a:pt x="8106" y="7113"/>
                  </a:cubicBezTo>
                  <a:cubicBezTo>
                    <a:pt x="7774" y="7549"/>
                    <a:pt x="4312" y="11093"/>
                    <a:pt x="0" y="13249"/>
                  </a:cubicBezTo>
                  <a:cubicBezTo>
                    <a:pt x="0" y="13415"/>
                    <a:pt x="0" y="13767"/>
                    <a:pt x="166" y="14016"/>
                  </a:cubicBezTo>
                  <a:lnTo>
                    <a:pt x="166" y="14120"/>
                  </a:lnTo>
                  <a:lnTo>
                    <a:pt x="166" y="14203"/>
                  </a:lnTo>
                  <a:cubicBezTo>
                    <a:pt x="332" y="14451"/>
                    <a:pt x="519" y="14721"/>
                    <a:pt x="602" y="14804"/>
                  </a:cubicBezTo>
                  <a:cubicBezTo>
                    <a:pt x="4371" y="13614"/>
                    <a:pt x="8370" y="13386"/>
                    <a:pt x="9985" y="13386"/>
                  </a:cubicBezTo>
                  <a:cubicBezTo>
                    <a:pt x="10368" y="13386"/>
                    <a:pt x="10617" y="13399"/>
                    <a:pt x="10697" y="13415"/>
                  </a:cubicBezTo>
                  <a:cubicBezTo>
                    <a:pt x="11650" y="13602"/>
                    <a:pt x="12604" y="13767"/>
                    <a:pt x="13723" y="13850"/>
                  </a:cubicBezTo>
                  <a:cubicBezTo>
                    <a:pt x="14594" y="13850"/>
                    <a:pt x="15547" y="13850"/>
                    <a:pt x="16501" y="13767"/>
                  </a:cubicBezTo>
                  <a:cubicBezTo>
                    <a:pt x="19341" y="13498"/>
                    <a:pt x="23134" y="11943"/>
                    <a:pt x="24792" y="9186"/>
                  </a:cubicBezTo>
                  <a:cubicBezTo>
                    <a:pt x="25725" y="7549"/>
                    <a:pt x="25829" y="5724"/>
                    <a:pt x="25041" y="3838"/>
                  </a:cubicBezTo>
                  <a:cubicBezTo>
                    <a:pt x="24274" y="1931"/>
                    <a:pt x="22885" y="646"/>
                    <a:pt x="21061" y="211"/>
                  </a:cubicBezTo>
                  <a:cubicBezTo>
                    <a:pt x="20492" y="66"/>
                    <a:pt x="19901" y="1"/>
                    <a:pt x="1930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2953875" y="4440000"/>
              <a:ext cx="405775" cy="166375"/>
            </a:xfrm>
            <a:custGeom>
              <a:avLst/>
              <a:gdLst/>
              <a:ahLst/>
              <a:cxnLst/>
              <a:rect l="l" t="t" r="r" b="b"/>
              <a:pathLst>
                <a:path w="16231" h="6655" extrusionOk="0">
                  <a:moveTo>
                    <a:pt x="16231" y="1"/>
                  </a:moveTo>
                  <a:lnTo>
                    <a:pt x="16231" y="1"/>
                  </a:lnTo>
                  <a:cubicBezTo>
                    <a:pt x="14842" y="519"/>
                    <a:pt x="13474" y="1037"/>
                    <a:pt x="12085" y="1556"/>
                  </a:cubicBezTo>
                  <a:cubicBezTo>
                    <a:pt x="11484" y="1908"/>
                    <a:pt x="10779" y="2157"/>
                    <a:pt x="10095" y="2509"/>
                  </a:cubicBezTo>
                  <a:cubicBezTo>
                    <a:pt x="10779" y="2260"/>
                    <a:pt x="11484" y="1991"/>
                    <a:pt x="12168" y="1742"/>
                  </a:cubicBezTo>
                  <a:cubicBezTo>
                    <a:pt x="13557" y="1224"/>
                    <a:pt x="14842" y="602"/>
                    <a:pt x="16231" y="1"/>
                  </a:cubicBezTo>
                  <a:close/>
                  <a:moveTo>
                    <a:pt x="10095" y="2509"/>
                  </a:moveTo>
                  <a:lnTo>
                    <a:pt x="10095" y="2509"/>
                  </a:lnTo>
                  <a:cubicBezTo>
                    <a:pt x="9411" y="2779"/>
                    <a:pt x="8810" y="3027"/>
                    <a:pt x="8105" y="3297"/>
                  </a:cubicBezTo>
                  <a:cubicBezTo>
                    <a:pt x="6737" y="3815"/>
                    <a:pt x="5348" y="4333"/>
                    <a:pt x="4042" y="4934"/>
                  </a:cubicBezTo>
                  <a:cubicBezTo>
                    <a:pt x="2674" y="5453"/>
                    <a:pt x="1368" y="6054"/>
                    <a:pt x="0" y="6655"/>
                  </a:cubicBezTo>
                  <a:cubicBezTo>
                    <a:pt x="1368" y="6220"/>
                    <a:pt x="2757" y="5618"/>
                    <a:pt x="4146" y="5100"/>
                  </a:cubicBezTo>
                  <a:cubicBezTo>
                    <a:pt x="5431" y="4582"/>
                    <a:pt x="6820" y="3981"/>
                    <a:pt x="8105" y="3380"/>
                  </a:cubicBezTo>
                  <a:cubicBezTo>
                    <a:pt x="8810" y="3110"/>
                    <a:pt x="9494" y="2779"/>
                    <a:pt x="10095" y="250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2977175" y="4474725"/>
              <a:ext cx="391300" cy="161725"/>
            </a:xfrm>
            <a:custGeom>
              <a:avLst/>
              <a:gdLst/>
              <a:ahLst/>
              <a:cxnLst/>
              <a:rect l="l" t="t" r="r" b="b"/>
              <a:pathLst>
                <a:path w="15652" h="6469" extrusionOk="0">
                  <a:moveTo>
                    <a:pt x="15651" y="1"/>
                  </a:moveTo>
                  <a:lnTo>
                    <a:pt x="11754" y="1555"/>
                  </a:lnTo>
                  <a:cubicBezTo>
                    <a:pt x="11070" y="1804"/>
                    <a:pt x="10469" y="2157"/>
                    <a:pt x="9764" y="2426"/>
                  </a:cubicBezTo>
                  <a:cubicBezTo>
                    <a:pt x="9163" y="2675"/>
                    <a:pt x="8479" y="2944"/>
                    <a:pt x="7878" y="3193"/>
                  </a:cubicBezTo>
                  <a:cubicBezTo>
                    <a:pt x="6489" y="3711"/>
                    <a:pt x="5183" y="4229"/>
                    <a:pt x="3898" y="4748"/>
                  </a:cubicBezTo>
                  <a:cubicBezTo>
                    <a:pt x="2592" y="5266"/>
                    <a:pt x="1307" y="5867"/>
                    <a:pt x="1" y="6468"/>
                  </a:cubicBezTo>
                  <a:lnTo>
                    <a:pt x="105" y="6468"/>
                  </a:lnTo>
                  <a:lnTo>
                    <a:pt x="3981" y="4914"/>
                  </a:lnTo>
                  <a:cubicBezTo>
                    <a:pt x="5287" y="4395"/>
                    <a:pt x="6572" y="3877"/>
                    <a:pt x="7878" y="3276"/>
                  </a:cubicBezTo>
                  <a:cubicBezTo>
                    <a:pt x="8562" y="3027"/>
                    <a:pt x="9163" y="2675"/>
                    <a:pt x="9847" y="2426"/>
                  </a:cubicBezTo>
                  <a:cubicBezTo>
                    <a:pt x="10469" y="2157"/>
                    <a:pt x="11153" y="1991"/>
                    <a:pt x="11754" y="1721"/>
                  </a:cubicBezTo>
                  <a:cubicBezTo>
                    <a:pt x="13143" y="1120"/>
                    <a:pt x="14428" y="602"/>
                    <a:pt x="156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2968900" y="4379900"/>
              <a:ext cx="345150" cy="142525"/>
            </a:xfrm>
            <a:custGeom>
              <a:avLst/>
              <a:gdLst/>
              <a:ahLst/>
              <a:cxnLst/>
              <a:rect l="l" t="t" r="r" b="b"/>
              <a:pathLst>
                <a:path w="13806" h="5701" extrusionOk="0">
                  <a:moveTo>
                    <a:pt x="13806" y="0"/>
                  </a:moveTo>
                  <a:lnTo>
                    <a:pt x="13806" y="0"/>
                  </a:lnTo>
                  <a:cubicBezTo>
                    <a:pt x="12604" y="415"/>
                    <a:pt x="11484" y="850"/>
                    <a:pt x="10282" y="1368"/>
                  </a:cubicBezTo>
                  <a:cubicBezTo>
                    <a:pt x="9764" y="1638"/>
                    <a:pt x="9142" y="1887"/>
                    <a:pt x="8624" y="2156"/>
                  </a:cubicBezTo>
                  <a:cubicBezTo>
                    <a:pt x="9245" y="1970"/>
                    <a:pt x="9764" y="1721"/>
                    <a:pt x="10365" y="1555"/>
                  </a:cubicBezTo>
                  <a:cubicBezTo>
                    <a:pt x="11484" y="1037"/>
                    <a:pt x="12686" y="601"/>
                    <a:pt x="13806" y="0"/>
                  </a:cubicBezTo>
                  <a:close/>
                  <a:moveTo>
                    <a:pt x="8623" y="2156"/>
                  </a:moveTo>
                  <a:lnTo>
                    <a:pt x="8623" y="2156"/>
                  </a:lnTo>
                  <a:cubicBezTo>
                    <a:pt x="8022" y="2405"/>
                    <a:pt x="7421" y="2591"/>
                    <a:pt x="6903" y="2840"/>
                  </a:cubicBezTo>
                  <a:cubicBezTo>
                    <a:pt x="5701" y="3276"/>
                    <a:pt x="4581" y="3711"/>
                    <a:pt x="3358" y="4229"/>
                  </a:cubicBezTo>
                  <a:cubicBezTo>
                    <a:pt x="2239" y="4664"/>
                    <a:pt x="1120" y="5183"/>
                    <a:pt x="0" y="5701"/>
                  </a:cubicBezTo>
                  <a:cubicBezTo>
                    <a:pt x="1120" y="5348"/>
                    <a:pt x="2322" y="4830"/>
                    <a:pt x="3441" y="4395"/>
                  </a:cubicBezTo>
                  <a:cubicBezTo>
                    <a:pt x="4664" y="3877"/>
                    <a:pt x="5784" y="3441"/>
                    <a:pt x="6903" y="2923"/>
                  </a:cubicBezTo>
                  <a:cubicBezTo>
                    <a:pt x="7504" y="2674"/>
                    <a:pt x="8022" y="2405"/>
                    <a:pt x="8623"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2951275" y="4407875"/>
              <a:ext cx="391275" cy="161725"/>
            </a:xfrm>
            <a:custGeom>
              <a:avLst/>
              <a:gdLst/>
              <a:ahLst/>
              <a:cxnLst/>
              <a:rect l="l" t="t" r="r" b="b"/>
              <a:pathLst>
                <a:path w="15651" h="6469" extrusionOk="0">
                  <a:moveTo>
                    <a:pt x="15547" y="1"/>
                  </a:moveTo>
                  <a:lnTo>
                    <a:pt x="11671" y="1555"/>
                  </a:lnTo>
                  <a:cubicBezTo>
                    <a:pt x="10987" y="1804"/>
                    <a:pt x="10365" y="2157"/>
                    <a:pt x="9764" y="2405"/>
                  </a:cubicBezTo>
                  <a:cubicBezTo>
                    <a:pt x="10365" y="2157"/>
                    <a:pt x="11070" y="1991"/>
                    <a:pt x="11754" y="1721"/>
                  </a:cubicBezTo>
                  <a:cubicBezTo>
                    <a:pt x="13060" y="1203"/>
                    <a:pt x="14345" y="602"/>
                    <a:pt x="15651" y="1"/>
                  </a:cubicBezTo>
                  <a:close/>
                  <a:moveTo>
                    <a:pt x="9764" y="2405"/>
                  </a:moveTo>
                  <a:cubicBezTo>
                    <a:pt x="9080" y="2675"/>
                    <a:pt x="8396" y="2924"/>
                    <a:pt x="7774" y="3193"/>
                  </a:cubicBezTo>
                  <a:cubicBezTo>
                    <a:pt x="6489" y="3711"/>
                    <a:pt x="5100" y="4229"/>
                    <a:pt x="3815" y="4748"/>
                  </a:cubicBezTo>
                  <a:cubicBezTo>
                    <a:pt x="2509" y="5266"/>
                    <a:pt x="1224" y="5867"/>
                    <a:pt x="1" y="6468"/>
                  </a:cubicBezTo>
                  <a:lnTo>
                    <a:pt x="3898" y="4913"/>
                  </a:lnTo>
                  <a:cubicBezTo>
                    <a:pt x="5183" y="4395"/>
                    <a:pt x="6489" y="3877"/>
                    <a:pt x="7774" y="3276"/>
                  </a:cubicBezTo>
                  <a:cubicBezTo>
                    <a:pt x="8479" y="3027"/>
                    <a:pt x="9080" y="2675"/>
                    <a:pt x="9764" y="2405"/>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011900" y="4360200"/>
              <a:ext cx="257075" cy="105750"/>
            </a:xfrm>
            <a:custGeom>
              <a:avLst/>
              <a:gdLst/>
              <a:ahLst/>
              <a:cxnLst/>
              <a:rect l="l" t="t" r="r" b="b"/>
              <a:pathLst>
                <a:path w="10283" h="4230" extrusionOk="0">
                  <a:moveTo>
                    <a:pt x="10282" y="1"/>
                  </a:moveTo>
                  <a:cubicBezTo>
                    <a:pt x="9329" y="270"/>
                    <a:pt x="8458" y="602"/>
                    <a:pt x="7691" y="954"/>
                  </a:cubicBezTo>
                  <a:cubicBezTo>
                    <a:pt x="7256" y="1120"/>
                    <a:pt x="6821" y="1389"/>
                    <a:pt x="6385" y="1555"/>
                  </a:cubicBezTo>
                  <a:cubicBezTo>
                    <a:pt x="5971" y="1721"/>
                    <a:pt x="5535" y="1908"/>
                    <a:pt x="5100" y="2074"/>
                  </a:cubicBezTo>
                  <a:cubicBezTo>
                    <a:pt x="4230" y="2426"/>
                    <a:pt x="3380" y="2758"/>
                    <a:pt x="2509" y="3110"/>
                  </a:cubicBezTo>
                  <a:cubicBezTo>
                    <a:pt x="1638" y="3462"/>
                    <a:pt x="789" y="3794"/>
                    <a:pt x="1" y="4229"/>
                  </a:cubicBezTo>
                  <a:cubicBezTo>
                    <a:pt x="871" y="3981"/>
                    <a:pt x="1721" y="3628"/>
                    <a:pt x="2592" y="3276"/>
                  </a:cubicBezTo>
                  <a:cubicBezTo>
                    <a:pt x="3463" y="2944"/>
                    <a:pt x="4312" y="2509"/>
                    <a:pt x="5100" y="2156"/>
                  </a:cubicBezTo>
                  <a:cubicBezTo>
                    <a:pt x="5535" y="1991"/>
                    <a:pt x="5971" y="1825"/>
                    <a:pt x="6385" y="1638"/>
                  </a:cubicBezTo>
                  <a:cubicBezTo>
                    <a:pt x="6821" y="1472"/>
                    <a:pt x="7256" y="1307"/>
                    <a:pt x="7691" y="1120"/>
                  </a:cubicBezTo>
                  <a:cubicBezTo>
                    <a:pt x="8562" y="788"/>
                    <a:pt x="9412" y="436"/>
                    <a:pt x="1028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022800" y="4513600"/>
              <a:ext cx="345675" cy="142525"/>
            </a:xfrm>
            <a:custGeom>
              <a:avLst/>
              <a:gdLst/>
              <a:ahLst/>
              <a:cxnLst/>
              <a:rect l="l" t="t" r="r" b="b"/>
              <a:pathLst>
                <a:path w="13827" h="5701" extrusionOk="0">
                  <a:moveTo>
                    <a:pt x="13826" y="0"/>
                  </a:moveTo>
                  <a:lnTo>
                    <a:pt x="13826" y="0"/>
                  </a:lnTo>
                  <a:cubicBezTo>
                    <a:pt x="12686" y="436"/>
                    <a:pt x="11484" y="871"/>
                    <a:pt x="10365" y="1389"/>
                  </a:cubicBezTo>
                  <a:cubicBezTo>
                    <a:pt x="9764" y="1638"/>
                    <a:pt x="9245" y="1907"/>
                    <a:pt x="8644" y="2156"/>
                  </a:cubicBezTo>
                  <a:cubicBezTo>
                    <a:pt x="9245" y="1990"/>
                    <a:pt x="9846" y="1721"/>
                    <a:pt x="10448" y="1555"/>
                  </a:cubicBezTo>
                  <a:cubicBezTo>
                    <a:pt x="11567" y="1037"/>
                    <a:pt x="12686" y="519"/>
                    <a:pt x="13826" y="0"/>
                  </a:cubicBezTo>
                  <a:close/>
                  <a:moveTo>
                    <a:pt x="8644" y="2156"/>
                  </a:moveTo>
                  <a:lnTo>
                    <a:pt x="8644" y="2156"/>
                  </a:lnTo>
                  <a:cubicBezTo>
                    <a:pt x="8126" y="2426"/>
                    <a:pt x="7504" y="2592"/>
                    <a:pt x="6903" y="2840"/>
                  </a:cubicBezTo>
                  <a:cubicBezTo>
                    <a:pt x="5784" y="3276"/>
                    <a:pt x="4581" y="3711"/>
                    <a:pt x="3462" y="4229"/>
                  </a:cubicBezTo>
                  <a:cubicBezTo>
                    <a:pt x="2322" y="4664"/>
                    <a:pt x="1120" y="5183"/>
                    <a:pt x="0" y="5701"/>
                  </a:cubicBezTo>
                  <a:cubicBezTo>
                    <a:pt x="1202" y="5349"/>
                    <a:pt x="2322" y="4830"/>
                    <a:pt x="3545" y="4395"/>
                  </a:cubicBezTo>
                  <a:cubicBezTo>
                    <a:pt x="4664" y="3877"/>
                    <a:pt x="5784" y="3462"/>
                    <a:pt x="6986" y="2944"/>
                  </a:cubicBezTo>
                  <a:cubicBezTo>
                    <a:pt x="7504" y="2675"/>
                    <a:pt x="8126" y="2426"/>
                    <a:pt x="8644"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093800" y="4561275"/>
              <a:ext cx="257050" cy="105750"/>
            </a:xfrm>
            <a:custGeom>
              <a:avLst/>
              <a:gdLst/>
              <a:ahLst/>
              <a:cxnLst/>
              <a:rect l="l" t="t" r="r" b="b"/>
              <a:pathLst>
                <a:path w="10282" h="4230" extrusionOk="0">
                  <a:moveTo>
                    <a:pt x="10282" y="0"/>
                  </a:moveTo>
                  <a:lnTo>
                    <a:pt x="10282" y="0"/>
                  </a:lnTo>
                  <a:cubicBezTo>
                    <a:pt x="9432" y="249"/>
                    <a:pt x="8561" y="602"/>
                    <a:pt x="7690" y="933"/>
                  </a:cubicBezTo>
                  <a:cubicBezTo>
                    <a:pt x="7255" y="1120"/>
                    <a:pt x="6841" y="1369"/>
                    <a:pt x="6405" y="1555"/>
                  </a:cubicBezTo>
                  <a:cubicBezTo>
                    <a:pt x="5970" y="1721"/>
                    <a:pt x="5535" y="1887"/>
                    <a:pt x="5099" y="2073"/>
                  </a:cubicBezTo>
                  <a:cubicBezTo>
                    <a:pt x="4249" y="2405"/>
                    <a:pt x="3379" y="2675"/>
                    <a:pt x="2508" y="3110"/>
                  </a:cubicBezTo>
                  <a:cubicBezTo>
                    <a:pt x="1741" y="3442"/>
                    <a:pt x="871" y="3794"/>
                    <a:pt x="0" y="4229"/>
                  </a:cubicBezTo>
                  <a:cubicBezTo>
                    <a:pt x="871" y="3877"/>
                    <a:pt x="1741" y="3628"/>
                    <a:pt x="2591" y="3276"/>
                  </a:cubicBezTo>
                  <a:cubicBezTo>
                    <a:pt x="3462" y="2923"/>
                    <a:pt x="4332" y="2488"/>
                    <a:pt x="5182" y="2156"/>
                  </a:cubicBezTo>
                  <a:cubicBezTo>
                    <a:pt x="5618" y="1970"/>
                    <a:pt x="6053" y="1721"/>
                    <a:pt x="6488" y="1555"/>
                  </a:cubicBezTo>
                  <a:cubicBezTo>
                    <a:pt x="6924" y="1369"/>
                    <a:pt x="7359" y="1286"/>
                    <a:pt x="7773" y="1120"/>
                  </a:cubicBezTo>
                  <a:cubicBezTo>
                    <a:pt x="8644" y="767"/>
                    <a:pt x="9432" y="415"/>
                    <a:pt x="102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106750" y="4390250"/>
              <a:ext cx="110400" cy="261750"/>
            </a:xfrm>
            <a:custGeom>
              <a:avLst/>
              <a:gdLst/>
              <a:ahLst/>
              <a:cxnLst/>
              <a:rect l="l" t="t" r="r" b="b"/>
              <a:pathLst>
                <a:path w="4416" h="10470" extrusionOk="0">
                  <a:moveTo>
                    <a:pt x="0" y="1"/>
                  </a:moveTo>
                  <a:lnTo>
                    <a:pt x="0" y="1"/>
                  </a:lnTo>
                  <a:cubicBezTo>
                    <a:pt x="353" y="872"/>
                    <a:pt x="705" y="1742"/>
                    <a:pt x="1037" y="2696"/>
                  </a:cubicBezTo>
                  <a:cubicBezTo>
                    <a:pt x="1389" y="3546"/>
                    <a:pt x="1741" y="4416"/>
                    <a:pt x="2177" y="5287"/>
                  </a:cubicBezTo>
                  <a:cubicBezTo>
                    <a:pt x="2343" y="5701"/>
                    <a:pt x="2508" y="6137"/>
                    <a:pt x="2695" y="6572"/>
                  </a:cubicBezTo>
                  <a:cubicBezTo>
                    <a:pt x="2944" y="7007"/>
                    <a:pt x="3027" y="7443"/>
                    <a:pt x="3213" y="7878"/>
                  </a:cubicBezTo>
                  <a:cubicBezTo>
                    <a:pt x="3545" y="8728"/>
                    <a:pt x="3980" y="9681"/>
                    <a:pt x="4416" y="10469"/>
                  </a:cubicBezTo>
                  <a:cubicBezTo>
                    <a:pt x="4063" y="9598"/>
                    <a:pt x="3731" y="8728"/>
                    <a:pt x="3379" y="7878"/>
                  </a:cubicBezTo>
                  <a:cubicBezTo>
                    <a:pt x="3213" y="7443"/>
                    <a:pt x="2944" y="7007"/>
                    <a:pt x="2778" y="6572"/>
                  </a:cubicBezTo>
                  <a:cubicBezTo>
                    <a:pt x="2591" y="6137"/>
                    <a:pt x="2426" y="5618"/>
                    <a:pt x="2260" y="5183"/>
                  </a:cubicBezTo>
                  <a:cubicBezTo>
                    <a:pt x="1907" y="4333"/>
                    <a:pt x="1555" y="3463"/>
                    <a:pt x="1223" y="2592"/>
                  </a:cubicBezTo>
                  <a:cubicBezTo>
                    <a:pt x="871" y="1742"/>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3152350" y="4371075"/>
              <a:ext cx="109875" cy="263300"/>
            </a:xfrm>
            <a:custGeom>
              <a:avLst/>
              <a:gdLst/>
              <a:ahLst/>
              <a:cxnLst/>
              <a:rect l="l" t="t" r="r" b="b"/>
              <a:pathLst>
                <a:path w="4395" h="10532" extrusionOk="0">
                  <a:moveTo>
                    <a:pt x="0" y="1"/>
                  </a:moveTo>
                  <a:lnTo>
                    <a:pt x="0" y="1"/>
                  </a:lnTo>
                  <a:cubicBezTo>
                    <a:pt x="249" y="872"/>
                    <a:pt x="602" y="1804"/>
                    <a:pt x="1037" y="2675"/>
                  </a:cubicBezTo>
                  <a:cubicBezTo>
                    <a:pt x="1389" y="3546"/>
                    <a:pt x="1721" y="4395"/>
                    <a:pt x="2156" y="5266"/>
                  </a:cubicBezTo>
                  <a:cubicBezTo>
                    <a:pt x="2322" y="5701"/>
                    <a:pt x="2509" y="6137"/>
                    <a:pt x="2674" y="6572"/>
                  </a:cubicBezTo>
                  <a:cubicBezTo>
                    <a:pt x="2840" y="7090"/>
                    <a:pt x="3027" y="7505"/>
                    <a:pt x="3193" y="7940"/>
                  </a:cubicBezTo>
                  <a:cubicBezTo>
                    <a:pt x="3545" y="8811"/>
                    <a:pt x="3980" y="9681"/>
                    <a:pt x="4312" y="10531"/>
                  </a:cubicBezTo>
                  <a:lnTo>
                    <a:pt x="4395" y="10531"/>
                  </a:lnTo>
                  <a:cubicBezTo>
                    <a:pt x="4063" y="9681"/>
                    <a:pt x="3711" y="8728"/>
                    <a:pt x="3358" y="7857"/>
                  </a:cubicBezTo>
                  <a:cubicBezTo>
                    <a:pt x="3110" y="7422"/>
                    <a:pt x="2944" y="6987"/>
                    <a:pt x="2757" y="6572"/>
                  </a:cubicBezTo>
                  <a:cubicBezTo>
                    <a:pt x="2592" y="6137"/>
                    <a:pt x="2426" y="5701"/>
                    <a:pt x="2239" y="5266"/>
                  </a:cubicBezTo>
                  <a:cubicBezTo>
                    <a:pt x="1907" y="4313"/>
                    <a:pt x="1555" y="3463"/>
                    <a:pt x="1203" y="2592"/>
                  </a:cubicBezTo>
                  <a:cubicBezTo>
                    <a:pt x="767" y="1721"/>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2992725" y="4487675"/>
              <a:ext cx="73100" cy="177275"/>
            </a:xfrm>
            <a:custGeom>
              <a:avLst/>
              <a:gdLst/>
              <a:ahLst/>
              <a:cxnLst/>
              <a:rect l="l" t="t" r="r" b="b"/>
              <a:pathLst>
                <a:path w="2924" h="7091" extrusionOk="0">
                  <a:moveTo>
                    <a:pt x="1" y="1"/>
                  </a:moveTo>
                  <a:lnTo>
                    <a:pt x="1" y="1"/>
                  </a:lnTo>
                  <a:cubicBezTo>
                    <a:pt x="333" y="1203"/>
                    <a:pt x="851" y="2426"/>
                    <a:pt x="1369" y="3546"/>
                  </a:cubicBezTo>
                  <a:cubicBezTo>
                    <a:pt x="1556" y="3877"/>
                    <a:pt x="1638" y="4147"/>
                    <a:pt x="1721" y="4396"/>
                  </a:cubicBezTo>
                  <a:cubicBezTo>
                    <a:pt x="1887" y="4748"/>
                    <a:pt x="1970" y="5017"/>
                    <a:pt x="2074" y="5349"/>
                  </a:cubicBezTo>
                  <a:cubicBezTo>
                    <a:pt x="2323" y="5950"/>
                    <a:pt x="2592" y="6468"/>
                    <a:pt x="2841" y="7090"/>
                  </a:cubicBezTo>
                  <a:lnTo>
                    <a:pt x="2924" y="7090"/>
                  </a:lnTo>
                  <a:cubicBezTo>
                    <a:pt x="2675" y="6468"/>
                    <a:pt x="2488" y="5867"/>
                    <a:pt x="2240" y="5266"/>
                  </a:cubicBezTo>
                  <a:cubicBezTo>
                    <a:pt x="2074" y="5017"/>
                    <a:pt x="1970" y="4748"/>
                    <a:pt x="1804" y="4396"/>
                  </a:cubicBezTo>
                  <a:cubicBezTo>
                    <a:pt x="1721" y="4147"/>
                    <a:pt x="1556" y="3794"/>
                    <a:pt x="1452" y="3546"/>
                  </a:cubicBezTo>
                  <a:cubicBezTo>
                    <a:pt x="1037" y="2323"/>
                    <a:pt x="602" y="1120"/>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3026925" y="4448825"/>
              <a:ext cx="90725" cy="218200"/>
            </a:xfrm>
            <a:custGeom>
              <a:avLst/>
              <a:gdLst/>
              <a:ahLst/>
              <a:cxnLst/>
              <a:rect l="l" t="t" r="r" b="b"/>
              <a:pathLst>
                <a:path w="3629" h="8728" extrusionOk="0">
                  <a:moveTo>
                    <a:pt x="1" y="0"/>
                  </a:moveTo>
                  <a:cubicBezTo>
                    <a:pt x="519" y="1555"/>
                    <a:pt x="1120" y="2944"/>
                    <a:pt x="1825" y="4395"/>
                  </a:cubicBezTo>
                  <a:cubicBezTo>
                    <a:pt x="1991" y="4747"/>
                    <a:pt x="2074" y="5100"/>
                    <a:pt x="2260" y="5431"/>
                  </a:cubicBezTo>
                  <a:cubicBezTo>
                    <a:pt x="2426" y="5867"/>
                    <a:pt x="2509" y="6219"/>
                    <a:pt x="2675" y="6571"/>
                  </a:cubicBezTo>
                  <a:cubicBezTo>
                    <a:pt x="2944" y="7338"/>
                    <a:pt x="3297" y="8022"/>
                    <a:pt x="3629" y="8727"/>
                  </a:cubicBezTo>
                  <a:cubicBezTo>
                    <a:pt x="3380" y="7940"/>
                    <a:pt x="3110" y="7255"/>
                    <a:pt x="2779" y="6468"/>
                  </a:cubicBezTo>
                  <a:cubicBezTo>
                    <a:pt x="2675" y="6136"/>
                    <a:pt x="2509" y="5784"/>
                    <a:pt x="2343" y="5431"/>
                  </a:cubicBezTo>
                  <a:cubicBezTo>
                    <a:pt x="2157" y="5100"/>
                    <a:pt x="1991" y="4747"/>
                    <a:pt x="1908" y="4312"/>
                  </a:cubicBezTo>
                  <a:cubicBezTo>
                    <a:pt x="1390" y="2840"/>
                    <a:pt x="789" y="1472"/>
                    <a:pt x="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065800" y="4416175"/>
              <a:ext cx="103675" cy="246175"/>
            </a:xfrm>
            <a:custGeom>
              <a:avLst/>
              <a:gdLst/>
              <a:ahLst/>
              <a:cxnLst/>
              <a:rect l="l" t="t" r="r" b="b"/>
              <a:pathLst>
                <a:path w="4147" h="9847" extrusionOk="0">
                  <a:moveTo>
                    <a:pt x="1" y="0"/>
                  </a:moveTo>
                  <a:cubicBezTo>
                    <a:pt x="602" y="1659"/>
                    <a:pt x="1307" y="3379"/>
                    <a:pt x="1991" y="4934"/>
                  </a:cubicBezTo>
                  <a:cubicBezTo>
                    <a:pt x="2156" y="5369"/>
                    <a:pt x="2426" y="5804"/>
                    <a:pt x="2509" y="6219"/>
                  </a:cubicBezTo>
                  <a:cubicBezTo>
                    <a:pt x="2675" y="6571"/>
                    <a:pt x="2861" y="7007"/>
                    <a:pt x="3027" y="7442"/>
                  </a:cubicBezTo>
                  <a:cubicBezTo>
                    <a:pt x="3379" y="8292"/>
                    <a:pt x="3711" y="9080"/>
                    <a:pt x="4064" y="9847"/>
                  </a:cubicBezTo>
                  <a:lnTo>
                    <a:pt x="4146" y="9847"/>
                  </a:lnTo>
                  <a:cubicBezTo>
                    <a:pt x="3815" y="8997"/>
                    <a:pt x="3545" y="8209"/>
                    <a:pt x="3193" y="7359"/>
                  </a:cubicBezTo>
                  <a:cubicBezTo>
                    <a:pt x="2944" y="7007"/>
                    <a:pt x="2778" y="6571"/>
                    <a:pt x="2592" y="6136"/>
                  </a:cubicBezTo>
                  <a:cubicBezTo>
                    <a:pt x="2426" y="5804"/>
                    <a:pt x="2260" y="5369"/>
                    <a:pt x="2074" y="4934"/>
                  </a:cubicBezTo>
                  <a:cubicBezTo>
                    <a:pt x="1472" y="3296"/>
                    <a:pt x="788" y="1555"/>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960075" y="4537425"/>
              <a:ext cx="47700" cy="114575"/>
            </a:xfrm>
            <a:custGeom>
              <a:avLst/>
              <a:gdLst/>
              <a:ahLst/>
              <a:cxnLst/>
              <a:rect l="l" t="t" r="r" b="b"/>
              <a:pathLst>
                <a:path w="1908" h="4583" extrusionOk="0">
                  <a:moveTo>
                    <a:pt x="1" y="1"/>
                  </a:moveTo>
                  <a:lnTo>
                    <a:pt x="1" y="84"/>
                  </a:lnTo>
                  <a:cubicBezTo>
                    <a:pt x="167" y="851"/>
                    <a:pt x="519" y="1556"/>
                    <a:pt x="872" y="2323"/>
                  </a:cubicBezTo>
                  <a:cubicBezTo>
                    <a:pt x="954" y="2509"/>
                    <a:pt x="1120" y="2675"/>
                    <a:pt x="1120" y="2841"/>
                  </a:cubicBezTo>
                  <a:cubicBezTo>
                    <a:pt x="1203" y="3110"/>
                    <a:pt x="1307" y="3276"/>
                    <a:pt x="1390" y="3442"/>
                  </a:cubicBezTo>
                  <a:cubicBezTo>
                    <a:pt x="1473" y="3877"/>
                    <a:pt x="1639" y="4230"/>
                    <a:pt x="1908" y="4582"/>
                  </a:cubicBezTo>
                  <a:cubicBezTo>
                    <a:pt x="1825" y="4147"/>
                    <a:pt x="1639" y="3794"/>
                    <a:pt x="1473" y="3359"/>
                  </a:cubicBezTo>
                  <a:cubicBezTo>
                    <a:pt x="1390" y="3193"/>
                    <a:pt x="1307" y="3027"/>
                    <a:pt x="1203" y="2841"/>
                  </a:cubicBezTo>
                  <a:cubicBezTo>
                    <a:pt x="1120" y="2675"/>
                    <a:pt x="1037" y="2509"/>
                    <a:pt x="954" y="2240"/>
                  </a:cubicBezTo>
                  <a:cubicBezTo>
                    <a:pt x="789" y="1473"/>
                    <a:pt x="436" y="768"/>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200025" y="4358125"/>
              <a:ext cx="103675" cy="252400"/>
            </a:xfrm>
            <a:custGeom>
              <a:avLst/>
              <a:gdLst/>
              <a:ahLst/>
              <a:cxnLst/>
              <a:rect l="l" t="t" r="r" b="b"/>
              <a:pathLst>
                <a:path w="4147" h="10096" extrusionOk="0">
                  <a:moveTo>
                    <a:pt x="0" y="1"/>
                  </a:moveTo>
                  <a:lnTo>
                    <a:pt x="0" y="1"/>
                  </a:lnTo>
                  <a:cubicBezTo>
                    <a:pt x="249" y="871"/>
                    <a:pt x="602" y="1721"/>
                    <a:pt x="933" y="2592"/>
                  </a:cubicBezTo>
                  <a:cubicBezTo>
                    <a:pt x="1286" y="3359"/>
                    <a:pt x="1638" y="4229"/>
                    <a:pt x="1970" y="5100"/>
                  </a:cubicBezTo>
                  <a:cubicBezTo>
                    <a:pt x="2156" y="5432"/>
                    <a:pt x="2405" y="5867"/>
                    <a:pt x="2592" y="6302"/>
                  </a:cubicBezTo>
                  <a:cubicBezTo>
                    <a:pt x="2405" y="5867"/>
                    <a:pt x="2239" y="5432"/>
                    <a:pt x="2073" y="5017"/>
                  </a:cubicBezTo>
                  <a:cubicBezTo>
                    <a:pt x="1804" y="4147"/>
                    <a:pt x="1451" y="3359"/>
                    <a:pt x="1120" y="2509"/>
                  </a:cubicBezTo>
                  <a:cubicBezTo>
                    <a:pt x="767" y="1638"/>
                    <a:pt x="332" y="871"/>
                    <a:pt x="0" y="1"/>
                  </a:cubicBezTo>
                  <a:close/>
                  <a:moveTo>
                    <a:pt x="2592" y="6302"/>
                  </a:moveTo>
                  <a:lnTo>
                    <a:pt x="2592" y="6302"/>
                  </a:lnTo>
                  <a:cubicBezTo>
                    <a:pt x="2675" y="6738"/>
                    <a:pt x="2840" y="7173"/>
                    <a:pt x="3006" y="7608"/>
                  </a:cubicBezTo>
                  <a:cubicBezTo>
                    <a:pt x="3359" y="8458"/>
                    <a:pt x="3711" y="9246"/>
                    <a:pt x="4146" y="10096"/>
                  </a:cubicBezTo>
                  <a:cubicBezTo>
                    <a:pt x="3877" y="9246"/>
                    <a:pt x="3524" y="8375"/>
                    <a:pt x="3193" y="7505"/>
                  </a:cubicBezTo>
                  <a:cubicBezTo>
                    <a:pt x="3006" y="7090"/>
                    <a:pt x="2757" y="6738"/>
                    <a:pt x="2592" y="6302"/>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249250" y="4356050"/>
              <a:ext cx="90725" cy="218200"/>
            </a:xfrm>
            <a:custGeom>
              <a:avLst/>
              <a:gdLst/>
              <a:ahLst/>
              <a:cxnLst/>
              <a:rect l="l" t="t" r="r" b="b"/>
              <a:pathLst>
                <a:path w="3629" h="8728" extrusionOk="0">
                  <a:moveTo>
                    <a:pt x="1" y="1"/>
                  </a:moveTo>
                  <a:cubicBezTo>
                    <a:pt x="519" y="1555"/>
                    <a:pt x="1141" y="3027"/>
                    <a:pt x="1825" y="4395"/>
                  </a:cubicBezTo>
                  <a:cubicBezTo>
                    <a:pt x="1991" y="4748"/>
                    <a:pt x="2177" y="5100"/>
                    <a:pt x="2260" y="5515"/>
                  </a:cubicBezTo>
                  <a:cubicBezTo>
                    <a:pt x="2426" y="5867"/>
                    <a:pt x="2509" y="6220"/>
                    <a:pt x="2695" y="6655"/>
                  </a:cubicBezTo>
                  <a:cubicBezTo>
                    <a:pt x="2944" y="7339"/>
                    <a:pt x="3297" y="8023"/>
                    <a:pt x="3628" y="8728"/>
                  </a:cubicBezTo>
                  <a:cubicBezTo>
                    <a:pt x="3462" y="8023"/>
                    <a:pt x="3110" y="7256"/>
                    <a:pt x="2861" y="6551"/>
                  </a:cubicBezTo>
                  <a:cubicBezTo>
                    <a:pt x="2695" y="6220"/>
                    <a:pt x="2509" y="5867"/>
                    <a:pt x="2343" y="5432"/>
                  </a:cubicBezTo>
                  <a:cubicBezTo>
                    <a:pt x="2177" y="5100"/>
                    <a:pt x="2074" y="4748"/>
                    <a:pt x="1908" y="4395"/>
                  </a:cubicBezTo>
                  <a:cubicBezTo>
                    <a:pt x="1390" y="2924"/>
                    <a:pt x="788" y="1473"/>
                    <a:pt x="1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311950" y="4379900"/>
              <a:ext cx="56525" cy="135800"/>
            </a:xfrm>
            <a:custGeom>
              <a:avLst/>
              <a:gdLst/>
              <a:ahLst/>
              <a:cxnLst/>
              <a:rect l="l" t="t" r="r" b="b"/>
              <a:pathLst>
                <a:path w="2261" h="5432" extrusionOk="0">
                  <a:moveTo>
                    <a:pt x="1" y="0"/>
                  </a:moveTo>
                  <a:lnTo>
                    <a:pt x="1" y="0"/>
                  </a:lnTo>
                  <a:cubicBezTo>
                    <a:pt x="270" y="933"/>
                    <a:pt x="706" y="1804"/>
                    <a:pt x="1120" y="2757"/>
                  </a:cubicBezTo>
                  <a:cubicBezTo>
                    <a:pt x="1224" y="2923"/>
                    <a:pt x="1307" y="3193"/>
                    <a:pt x="1390" y="3358"/>
                  </a:cubicBezTo>
                  <a:cubicBezTo>
                    <a:pt x="1473" y="3628"/>
                    <a:pt x="1556" y="3877"/>
                    <a:pt x="1639" y="4146"/>
                  </a:cubicBezTo>
                  <a:cubicBezTo>
                    <a:pt x="1825" y="4561"/>
                    <a:pt x="1991" y="4996"/>
                    <a:pt x="2260" y="5431"/>
                  </a:cubicBezTo>
                  <a:cubicBezTo>
                    <a:pt x="2157" y="4913"/>
                    <a:pt x="1991" y="4478"/>
                    <a:pt x="1742" y="4042"/>
                  </a:cubicBezTo>
                  <a:cubicBezTo>
                    <a:pt x="1639" y="3794"/>
                    <a:pt x="1556" y="3628"/>
                    <a:pt x="1473" y="3358"/>
                  </a:cubicBezTo>
                  <a:cubicBezTo>
                    <a:pt x="1390" y="3193"/>
                    <a:pt x="1307" y="2923"/>
                    <a:pt x="1224" y="2674"/>
                  </a:cubicBezTo>
                  <a:cubicBezTo>
                    <a:pt x="872" y="1721"/>
                    <a:pt x="519" y="850"/>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2746575" y="4667000"/>
              <a:ext cx="19200" cy="43025"/>
            </a:xfrm>
            <a:custGeom>
              <a:avLst/>
              <a:gdLst/>
              <a:ahLst/>
              <a:cxnLst/>
              <a:rect l="l" t="t" r="r" b="b"/>
              <a:pathLst>
                <a:path w="768" h="1721" extrusionOk="0">
                  <a:moveTo>
                    <a:pt x="83" y="0"/>
                  </a:moveTo>
                  <a:cubicBezTo>
                    <a:pt x="1" y="166"/>
                    <a:pt x="1" y="332"/>
                    <a:pt x="1" y="518"/>
                  </a:cubicBezTo>
                  <a:cubicBezTo>
                    <a:pt x="1" y="684"/>
                    <a:pt x="1" y="850"/>
                    <a:pt x="83" y="1037"/>
                  </a:cubicBezTo>
                  <a:cubicBezTo>
                    <a:pt x="83" y="1203"/>
                    <a:pt x="249" y="1285"/>
                    <a:pt x="332" y="1472"/>
                  </a:cubicBezTo>
                  <a:cubicBezTo>
                    <a:pt x="415" y="1555"/>
                    <a:pt x="602" y="1638"/>
                    <a:pt x="768" y="1721"/>
                  </a:cubicBezTo>
                  <a:cubicBezTo>
                    <a:pt x="602" y="1472"/>
                    <a:pt x="415" y="1203"/>
                    <a:pt x="249" y="954"/>
                  </a:cubicBezTo>
                  <a:cubicBezTo>
                    <a:pt x="166" y="684"/>
                    <a:pt x="83" y="332"/>
                    <a:pt x="83"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352900" y="4587175"/>
              <a:ext cx="205250" cy="170700"/>
            </a:xfrm>
            <a:custGeom>
              <a:avLst/>
              <a:gdLst/>
              <a:ahLst/>
              <a:cxnLst/>
              <a:rect l="l" t="t" r="r" b="b"/>
              <a:pathLst>
                <a:path w="8210" h="6828" extrusionOk="0">
                  <a:moveTo>
                    <a:pt x="4250" y="1"/>
                  </a:moveTo>
                  <a:cubicBezTo>
                    <a:pt x="3815" y="1"/>
                    <a:pt x="3379" y="1"/>
                    <a:pt x="2944" y="167"/>
                  </a:cubicBezTo>
                  <a:cubicBezTo>
                    <a:pt x="2177" y="333"/>
                    <a:pt x="1389" y="768"/>
                    <a:pt x="788" y="1369"/>
                  </a:cubicBezTo>
                  <a:cubicBezTo>
                    <a:pt x="519" y="1721"/>
                    <a:pt x="187" y="2074"/>
                    <a:pt x="1" y="2488"/>
                  </a:cubicBezTo>
                  <a:cubicBezTo>
                    <a:pt x="160" y="2451"/>
                    <a:pt x="367" y="2418"/>
                    <a:pt x="605" y="2418"/>
                  </a:cubicBezTo>
                  <a:cubicBezTo>
                    <a:pt x="1420" y="2418"/>
                    <a:pt x="2596" y="2807"/>
                    <a:pt x="3462" y="4748"/>
                  </a:cubicBezTo>
                  <a:cubicBezTo>
                    <a:pt x="3980" y="5701"/>
                    <a:pt x="4582" y="6385"/>
                    <a:pt x="5369" y="6738"/>
                  </a:cubicBezTo>
                  <a:cubicBezTo>
                    <a:pt x="5563" y="6800"/>
                    <a:pt x="5769" y="6827"/>
                    <a:pt x="5977" y="6827"/>
                  </a:cubicBezTo>
                  <a:cubicBezTo>
                    <a:pt x="6326" y="6827"/>
                    <a:pt x="6683" y="6751"/>
                    <a:pt x="7007" y="6634"/>
                  </a:cubicBezTo>
                  <a:cubicBezTo>
                    <a:pt x="7442" y="6385"/>
                    <a:pt x="7774" y="5950"/>
                    <a:pt x="7960" y="5349"/>
                  </a:cubicBezTo>
                  <a:cubicBezTo>
                    <a:pt x="8209" y="4147"/>
                    <a:pt x="7691" y="2157"/>
                    <a:pt x="6323" y="416"/>
                  </a:cubicBezTo>
                  <a:cubicBezTo>
                    <a:pt x="6053" y="333"/>
                    <a:pt x="5805" y="167"/>
                    <a:pt x="5535" y="167"/>
                  </a:cubicBezTo>
                  <a:cubicBezTo>
                    <a:pt x="5100" y="1"/>
                    <a:pt x="4665" y="1"/>
                    <a:pt x="42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337875" y="4613100"/>
              <a:ext cx="242025" cy="215600"/>
            </a:xfrm>
            <a:custGeom>
              <a:avLst/>
              <a:gdLst/>
              <a:ahLst/>
              <a:cxnLst/>
              <a:rect l="l" t="t" r="r" b="b"/>
              <a:pathLst>
                <a:path w="9681" h="8624" extrusionOk="0">
                  <a:moveTo>
                    <a:pt x="7857" y="0"/>
                  </a:moveTo>
                  <a:lnTo>
                    <a:pt x="7857" y="0"/>
                  </a:lnTo>
                  <a:cubicBezTo>
                    <a:pt x="8893" y="1638"/>
                    <a:pt x="9328" y="3193"/>
                    <a:pt x="8997" y="4478"/>
                  </a:cubicBezTo>
                  <a:cubicBezTo>
                    <a:pt x="8810" y="5183"/>
                    <a:pt x="8375" y="5784"/>
                    <a:pt x="7857" y="6033"/>
                  </a:cubicBezTo>
                  <a:cubicBezTo>
                    <a:pt x="7442" y="6219"/>
                    <a:pt x="7090" y="6302"/>
                    <a:pt x="6654" y="6302"/>
                  </a:cubicBezTo>
                  <a:cubicBezTo>
                    <a:pt x="6406" y="6302"/>
                    <a:pt x="6053" y="6219"/>
                    <a:pt x="5784" y="6115"/>
                  </a:cubicBezTo>
                  <a:cubicBezTo>
                    <a:pt x="4934" y="5784"/>
                    <a:pt x="4146" y="4996"/>
                    <a:pt x="3628" y="3877"/>
                  </a:cubicBezTo>
                  <a:cubicBezTo>
                    <a:pt x="2922" y="2295"/>
                    <a:pt x="1936" y="1868"/>
                    <a:pt x="1190" y="1868"/>
                  </a:cubicBezTo>
                  <a:cubicBezTo>
                    <a:pt x="841" y="1868"/>
                    <a:pt x="544" y="1961"/>
                    <a:pt x="353" y="2073"/>
                  </a:cubicBezTo>
                  <a:cubicBezTo>
                    <a:pt x="270" y="2156"/>
                    <a:pt x="187" y="2322"/>
                    <a:pt x="187" y="2488"/>
                  </a:cubicBezTo>
                  <a:cubicBezTo>
                    <a:pt x="83" y="2923"/>
                    <a:pt x="0" y="3359"/>
                    <a:pt x="0" y="3794"/>
                  </a:cubicBezTo>
                  <a:cubicBezTo>
                    <a:pt x="0" y="4229"/>
                    <a:pt x="83" y="4664"/>
                    <a:pt x="187" y="5079"/>
                  </a:cubicBezTo>
                  <a:cubicBezTo>
                    <a:pt x="436" y="5867"/>
                    <a:pt x="871" y="6634"/>
                    <a:pt x="1389" y="7152"/>
                  </a:cubicBezTo>
                  <a:cubicBezTo>
                    <a:pt x="1990" y="7774"/>
                    <a:pt x="2778" y="8188"/>
                    <a:pt x="3545" y="8458"/>
                  </a:cubicBezTo>
                  <a:cubicBezTo>
                    <a:pt x="3980" y="8541"/>
                    <a:pt x="4416" y="8624"/>
                    <a:pt x="4851" y="8624"/>
                  </a:cubicBezTo>
                  <a:cubicBezTo>
                    <a:pt x="5266" y="8624"/>
                    <a:pt x="5701" y="8541"/>
                    <a:pt x="6136" y="8458"/>
                  </a:cubicBezTo>
                  <a:cubicBezTo>
                    <a:pt x="6924" y="8188"/>
                    <a:pt x="7691" y="7774"/>
                    <a:pt x="8292" y="7152"/>
                  </a:cubicBezTo>
                  <a:cubicBezTo>
                    <a:pt x="8893" y="6634"/>
                    <a:pt x="9328" y="5867"/>
                    <a:pt x="9515" y="5079"/>
                  </a:cubicBezTo>
                  <a:cubicBezTo>
                    <a:pt x="9598" y="4664"/>
                    <a:pt x="9681" y="4229"/>
                    <a:pt x="9681" y="3794"/>
                  </a:cubicBezTo>
                  <a:cubicBezTo>
                    <a:pt x="9681" y="3359"/>
                    <a:pt x="9681" y="2923"/>
                    <a:pt x="9515" y="2488"/>
                  </a:cubicBezTo>
                  <a:cubicBezTo>
                    <a:pt x="9328" y="1638"/>
                    <a:pt x="8893" y="933"/>
                    <a:pt x="8292" y="332"/>
                  </a:cubicBezTo>
                  <a:cubicBezTo>
                    <a:pt x="8126" y="249"/>
                    <a:pt x="8043" y="83"/>
                    <a:pt x="78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9"/>
          <p:cNvGrpSpPr/>
          <p:nvPr/>
        </p:nvGrpSpPr>
        <p:grpSpPr>
          <a:xfrm>
            <a:off x="5980918" y="3135629"/>
            <a:ext cx="693597" cy="693628"/>
            <a:chOff x="932800" y="4302150"/>
            <a:chExt cx="546225" cy="546250"/>
          </a:xfrm>
        </p:grpSpPr>
        <p:sp>
          <p:nvSpPr>
            <p:cNvPr id="613" name="Google Shape;613;p39"/>
            <p:cNvSpPr/>
            <p:nvPr/>
          </p:nvSpPr>
          <p:spPr>
            <a:xfrm>
              <a:off x="932800" y="4302150"/>
              <a:ext cx="546225" cy="546250"/>
            </a:xfrm>
            <a:custGeom>
              <a:avLst/>
              <a:gdLst/>
              <a:ahLst/>
              <a:cxnLst/>
              <a:rect l="l" t="t" r="r" b="b"/>
              <a:pathLst>
                <a:path w="21849" h="21850" extrusionOk="0">
                  <a:moveTo>
                    <a:pt x="10966" y="1"/>
                  </a:moveTo>
                  <a:cubicBezTo>
                    <a:pt x="4913" y="1"/>
                    <a:pt x="0" y="4914"/>
                    <a:pt x="0" y="10967"/>
                  </a:cubicBezTo>
                  <a:cubicBezTo>
                    <a:pt x="0" y="16916"/>
                    <a:pt x="4913" y="21849"/>
                    <a:pt x="10966" y="21849"/>
                  </a:cubicBezTo>
                  <a:cubicBezTo>
                    <a:pt x="16915" y="21849"/>
                    <a:pt x="21848" y="16916"/>
                    <a:pt x="21848" y="10967"/>
                  </a:cubicBezTo>
                  <a:cubicBezTo>
                    <a:pt x="21848" y="4914"/>
                    <a:pt x="16915" y="1"/>
                    <a:pt x="1096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967000" y="4487675"/>
              <a:ext cx="77750" cy="122850"/>
            </a:xfrm>
            <a:custGeom>
              <a:avLst/>
              <a:gdLst/>
              <a:ahLst/>
              <a:cxnLst/>
              <a:rect l="l" t="t" r="r" b="b"/>
              <a:pathLst>
                <a:path w="3110" h="4914" extrusionOk="0">
                  <a:moveTo>
                    <a:pt x="705" y="1"/>
                  </a:moveTo>
                  <a:cubicBezTo>
                    <a:pt x="270" y="1120"/>
                    <a:pt x="0" y="2240"/>
                    <a:pt x="0" y="3463"/>
                  </a:cubicBezTo>
                  <a:cubicBezTo>
                    <a:pt x="0" y="3629"/>
                    <a:pt x="83" y="3711"/>
                    <a:pt x="83" y="3794"/>
                  </a:cubicBezTo>
                  <a:cubicBezTo>
                    <a:pt x="871" y="4230"/>
                    <a:pt x="1907" y="4582"/>
                    <a:pt x="3110" y="4914"/>
                  </a:cubicBezTo>
                  <a:cubicBezTo>
                    <a:pt x="3027" y="4499"/>
                    <a:pt x="3027" y="4064"/>
                    <a:pt x="3027" y="3629"/>
                  </a:cubicBezTo>
                  <a:cubicBezTo>
                    <a:pt x="3027" y="3463"/>
                    <a:pt x="3110" y="3193"/>
                    <a:pt x="3110" y="3027"/>
                  </a:cubicBezTo>
                  <a:cubicBezTo>
                    <a:pt x="2861" y="2944"/>
                    <a:pt x="2674" y="2944"/>
                    <a:pt x="2508" y="2758"/>
                  </a:cubicBezTo>
                  <a:cubicBezTo>
                    <a:pt x="1638" y="2323"/>
                    <a:pt x="954" y="1286"/>
                    <a:pt x="705"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992900" y="4345175"/>
              <a:ext cx="153425" cy="205250"/>
            </a:xfrm>
            <a:custGeom>
              <a:avLst/>
              <a:gdLst/>
              <a:ahLst/>
              <a:cxnLst/>
              <a:rect l="l" t="t" r="r" b="b"/>
              <a:pathLst>
                <a:path w="6137" h="8210" extrusionOk="0">
                  <a:moveTo>
                    <a:pt x="6136" y="0"/>
                  </a:moveTo>
                  <a:lnTo>
                    <a:pt x="6136" y="0"/>
                  </a:lnTo>
                  <a:cubicBezTo>
                    <a:pt x="5701" y="83"/>
                    <a:pt x="5266" y="249"/>
                    <a:pt x="4851" y="436"/>
                  </a:cubicBezTo>
                  <a:cubicBezTo>
                    <a:pt x="3711" y="871"/>
                    <a:pt x="2675" y="1638"/>
                    <a:pt x="1825" y="2426"/>
                  </a:cubicBezTo>
                  <a:cubicBezTo>
                    <a:pt x="1037" y="3193"/>
                    <a:pt x="436" y="4063"/>
                    <a:pt x="1" y="4913"/>
                  </a:cubicBezTo>
                  <a:cubicBezTo>
                    <a:pt x="187" y="6572"/>
                    <a:pt x="871" y="7608"/>
                    <a:pt x="1742" y="8023"/>
                  </a:cubicBezTo>
                  <a:cubicBezTo>
                    <a:pt x="1825" y="8126"/>
                    <a:pt x="1991" y="8126"/>
                    <a:pt x="2074" y="8209"/>
                  </a:cubicBezTo>
                  <a:cubicBezTo>
                    <a:pt x="2509" y="4830"/>
                    <a:pt x="4064" y="1638"/>
                    <a:pt x="613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1055600" y="4399075"/>
              <a:ext cx="388700" cy="227225"/>
            </a:xfrm>
            <a:custGeom>
              <a:avLst/>
              <a:gdLst/>
              <a:ahLst/>
              <a:cxnLst/>
              <a:rect l="l" t="t" r="r" b="b"/>
              <a:pathLst>
                <a:path w="15548" h="9089" extrusionOk="0">
                  <a:moveTo>
                    <a:pt x="12438" y="0"/>
                  </a:moveTo>
                  <a:cubicBezTo>
                    <a:pt x="10635" y="0"/>
                    <a:pt x="8645" y="1638"/>
                    <a:pt x="6738" y="3275"/>
                  </a:cubicBezTo>
                  <a:cubicBezTo>
                    <a:pt x="5266" y="4499"/>
                    <a:pt x="3794" y="5701"/>
                    <a:pt x="2240" y="6302"/>
                  </a:cubicBezTo>
                  <a:cubicBezTo>
                    <a:pt x="1638" y="6571"/>
                    <a:pt x="1037" y="6737"/>
                    <a:pt x="519" y="6737"/>
                  </a:cubicBezTo>
                  <a:cubicBezTo>
                    <a:pt x="353" y="6737"/>
                    <a:pt x="167" y="6737"/>
                    <a:pt x="84" y="6654"/>
                  </a:cubicBezTo>
                  <a:cubicBezTo>
                    <a:pt x="84" y="6820"/>
                    <a:pt x="1" y="7007"/>
                    <a:pt x="1" y="7173"/>
                  </a:cubicBezTo>
                  <a:cubicBezTo>
                    <a:pt x="1" y="7608"/>
                    <a:pt x="1" y="8126"/>
                    <a:pt x="84" y="8561"/>
                  </a:cubicBezTo>
                  <a:cubicBezTo>
                    <a:pt x="1697" y="8906"/>
                    <a:pt x="3547" y="9088"/>
                    <a:pt x="5431" y="9088"/>
                  </a:cubicBezTo>
                  <a:cubicBezTo>
                    <a:pt x="9210" y="9088"/>
                    <a:pt x="13127" y="8356"/>
                    <a:pt x="15548" y="6737"/>
                  </a:cubicBezTo>
                  <a:cubicBezTo>
                    <a:pt x="15548" y="5535"/>
                    <a:pt x="15299" y="4416"/>
                    <a:pt x="14781" y="3379"/>
                  </a:cubicBezTo>
                  <a:cubicBezTo>
                    <a:pt x="14345" y="2156"/>
                    <a:pt x="13641" y="1120"/>
                    <a:pt x="12791" y="270"/>
                  </a:cubicBezTo>
                  <a:cubicBezTo>
                    <a:pt x="12708" y="166"/>
                    <a:pt x="12521" y="83"/>
                    <a:pt x="1243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1057675" y="4336375"/>
              <a:ext cx="295950" cy="216875"/>
            </a:xfrm>
            <a:custGeom>
              <a:avLst/>
              <a:gdLst/>
              <a:ahLst/>
              <a:cxnLst/>
              <a:rect l="l" t="t" r="r" b="b"/>
              <a:pathLst>
                <a:path w="11838" h="8675" extrusionOk="0">
                  <a:moveTo>
                    <a:pt x="5971" y="0"/>
                  </a:moveTo>
                  <a:cubicBezTo>
                    <a:pt x="5452" y="0"/>
                    <a:pt x="5017" y="83"/>
                    <a:pt x="4582" y="83"/>
                  </a:cubicBezTo>
                  <a:cubicBezTo>
                    <a:pt x="2260" y="1555"/>
                    <a:pt x="436" y="5182"/>
                    <a:pt x="1" y="8644"/>
                  </a:cubicBezTo>
                  <a:cubicBezTo>
                    <a:pt x="149" y="8665"/>
                    <a:pt x="303" y="8675"/>
                    <a:pt x="462" y="8675"/>
                  </a:cubicBezTo>
                  <a:cubicBezTo>
                    <a:pt x="948" y="8675"/>
                    <a:pt x="1475" y="8578"/>
                    <a:pt x="1991" y="8375"/>
                  </a:cubicBezTo>
                  <a:cubicBezTo>
                    <a:pt x="3462" y="7773"/>
                    <a:pt x="4934" y="6571"/>
                    <a:pt x="6302" y="5369"/>
                  </a:cubicBezTo>
                  <a:cubicBezTo>
                    <a:pt x="8209" y="3814"/>
                    <a:pt x="9930" y="2260"/>
                    <a:pt x="11837" y="2073"/>
                  </a:cubicBezTo>
                  <a:cubicBezTo>
                    <a:pt x="11153" y="1555"/>
                    <a:pt x="10448" y="1119"/>
                    <a:pt x="9681" y="788"/>
                  </a:cubicBezTo>
                  <a:cubicBezTo>
                    <a:pt x="8479" y="270"/>
                    <a:pt x="7256" y="0"/>
                    <a:pt x="59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969075" y="4595475"/>
              <a:ext cx="86550" cy="108325"/>
            </a:xfrm>
            <a:custGeom>
              <a:avLst/>
              <a:gdLst/>
              <a:ahLst/>
              <a:cxnLst/>
              <a:rect l="l" t="t" r="r" b="b"/>
              <a:pathLst>
                <a:path w="3462" h="4333" extrusionOk="0">
                  <a:moveTo>
                    <a:pt x="0" y="1"/>
                  </a:moveTo>
                  <a:cubicBezTo>
                    <a:pt x="104" y="1037"/>
                    <a:pt x="352" y="1991"/>
                    <a:pt x="705" y="2861"/>
                  </a:cubicBezTo>
                  <a:cubicBezTo>
                    <a:pt x="954" y="3379"/>
                    <a:pt x="1223" y="3898"/>
                    <a:pt x="1472" y="4333"/>
                  </a:cubicBezTo>
                  <a:cubicBezTo>
                    <a:pt x="2073" y="3628"/>
                    <a:pt x="2695" y="3297"/>
                    <a:pt x="3462" y="3193"/>
                  </a:cubicBezTo>
                  <a:cubicBezTo>
                    <a:pt x="3296" y="2509"/>
                    <a:pt x="3109" y="1825"/>
                    <a:pt x="3027" y="1120"/>
                  </a:cubicBezTo>
                  <a:cubicBezTo>
                    <a:pt x="1907" y="871"/>
                    <a:pt x="788" y="436"/>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1059750" y="4582525"/>
              <a:ext cx="384550" cy="167125"/>
            </a:xfrm>
            <a:custGeom>
              <a:avLst/>
              <a:gdLst/>
              <a:ahLst/>
              <a:cxnLst/>
              <a:rect l="l" t="t" r="r" b="b"/>
              <a:pathLst>
                <a:path w="15382" h="6685" extrusionOk="0">
                  <a:moveTo>
                    <a:pt x="15382" y="0"/>
                  </a:moveTo>
                  <a:lnTo>
                    <a:pt x="15382" y="0"/>
                  </a:lnTo>
                  <a:cubicBezTo>
                    <a:pt x="12873" y="1555"/>
                    <a:pt x="8997" y="2260"/>
                    <a:pt x="5287" y="2260"/>
                  </a:cubicBezTo>
                  <a:cubicBezTo>
                    <a:pt x="3379" y="2260"/>
                    <a:pt x="1555" y="2073"/>
                    <a:pt x="1" y="1742"/>
                  </a:cubicBezTo>
                  <a:lnTo>
                    <a:pt x="1" y="1742"/>
                  </a:lnTo>
                  <a:cubicBezTo>
                    <a:pt x="104" y="2426"/>
                    <a:pt x="187" y="3027"/>
                    <a:pt x="436" y="3628"/>
                  </a:cubicBezTo>
                  <a:cubicBezTo>
                    <a:pt x="1224" y="3628"/>
                    <a:pt x="2074" y="3897"/>
                    <a:pt x="3214" y="4416"/>
                  </a:cubicBezTo>
                  <a:lnTo>
                    <a:pt x="3545" y="4582"/>
                  </a:lnTo>
                  <a:cubicBezTo>
                    <a:pt x="5335" y="5500"/>
                    <a:pt x="7765" y="6684"/>
                    <a:pt x="10319" y="6684"/>
                  </a:cubicBezTo>
                  <a:cubicBezTo>
                    <a:pt x="11108" y="6684"/>
                    <a:pt x="11910" y="6571"/>
                    <a:pt x="12708" y="6302"/>
                  </a:cubicBezTo>
                  <a:cubicBezTo>
                    <a:pt x="13578" y="5452"/>
                    <a:pt x="14179" y="4499"/>
                    <a:pt x="14615" y="3379"/>
                  </a:cubicBezTo>
                  <a:cubicBezTo>
                    <a:pt x="15029" y="2343"/>
                    <a:pt x="15299" y="1223"/>
                    <a:pt x="153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1075300" y="4686175"/>
              <a:ext cx="285050" cy="127500"/>
            </a:xfrm>
            <a:custGeom>
              <a:avLst/>
              <a:gdLst/>
              <a:ahLst/>
              <a:cxnLst/>
              <a:rect l="l" t="t" r="r" b="b"/>
              <a:pathLst>
                <a:path w="11402" h="5100" extrusionOk="0">
                  <a:moveTo>
                    <a:pt x="1" y="0"/>
                  </a:moveTo>
                  <a:lnTo>
                    <a:pt x="1" y="0"/>
                  </a:lnTo>
                  <a:cubicBezTo>
                    <a:pt x="685" y="1990"/>
                    <a:pt x="1970" y="3711"/>
                    <a:pt x="3628" y="4934"/>
                  </a:cubicBezTo>
                  <a:cubicBezTo>
                    <a:pt x="4146" y="5017"/>
                    <a:pt x="4665" y="5100"/>
                    <a:pt x="5266" y="5100"/>
                  </a:cubicBezTo>
                  <a:cubicBezTo>
                    <a:pt x="6551" y="5100"/>
                    <a:pt x="7774" y="4851"/>
                    <a:pt x="8976" y="4333"/>
                  </a:cubicBezTo>
                  <a:cubicBezTo>
                    <a:pt x="9847" y="3980"/>
                    <a:pt x="10697" y="3462"/>
                    <a:pt x="11401" y="2778"/>
                  </a:cubicBezTo>
                  <a:lnTo>
                    <a:pt x="11401" y="2778"/>
                  </a:lnTo>
                  <a:cubicBezTo>
                    <a:pt x="10780" y="2944"/>
                    <a:pt x="10178" y="3027"/>
                    <a:pt x="9577" y="3027"/>
                  </a:cubicBezTo>
                  <a:cubicBezTo>
                    <a:pt x="6986" y="3027"/>
                    <a:pt x="4561" y="1824"/>
                    <a:pt x="2675" y="954"/>
                  </a:cubicBezTo>
                  <a:lnTo>
                    <a:pt x="2322" y="788"/>
                  </a:lnTo>
                  <a:cubicBezTo>
                    <a:pt x="1452" y="353"/>
                    <a:pt x="685" y="83"/>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1014675" y="4688250"/>
              <a:ext cx="125425" cy="114550"/>
            </a:xfrm>
            <a:custGeom>
              <a:avLst/>
              <a:gdLst/>
              <a:ahLst/>
              <a:cxnLst/>
              <a:rect l="l" t="t" r="r" b="b"/>
              <a:pathLst>
                <a:path w="5017" h="4582" extrusionOk="0">
                  <a:moveTo>
                    <a:pt x="1804" y="0"/>
                  </a:moveTo>
                  <a:cubicBezTo>
                    <a:pt x="1120" y="104"/>
                    <a:pt x="518" y="435"/>
                    <a:pt x="0" y="1037"/>
                  </a:cubicBezTo>
                  <a:cubicBezTo>
                    <a:pt x="249" y="1472"/>
                    <a:pt x="601" y="1824"/>
                    <a:pt x="954" y="2177"/>
                  </a:cubicBezTo>
                  <a:cubicBezTo>
                    <a:pt x="1804" y="3027"/>
                    <a:pt x="2840" y="3731"/>
                    <a:pt x="3980" y="4250"/>
                  </a:cubicBezTo>
                  <a:cubicBezTo>
                    <a:pt x="4312" y="4415"/>
                    <a:pt x="4664" y="4498"/>
                    <a:pt x="5017" y="4581"/>
                  </a:cubicBezTo>
                  <a:cubicBezTo>
                    <a:pt x="3545" y="3379"/>
                    <a:pt x="2426" y="1741"/>
                    <a:pt x="180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9"/>
          <p:cNvGrpSpPr/>
          <p:nvPr/>
        </p:nvGrpSpPr>
        <p:grpSpPr>
          <a:xfrm>
            <a:off x="6394010" y="1379682"/>
            <a:ext cx="1079362" cy="1080582"/>
            <a:chOff x="4743825" y="2261375"/>
            <a:chExt cx="433775" cy="434300"/>
          </a:xfrm>
        </p:grpSpPr>
        <p:sp>
          <p:nvSpPr>
            <p:cNvPr id="623" name="Google Shape;623;p39"/>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149094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9"/>
          <p:cNvSpPr/>
          <p:nvPr/>
        </p:nvSpPr>
        <p:spPr>
          <a:xfrm>
            <a:off x="708050" y="622201"/>
            <a:ext cx="7704000" cy="477600"/>
          </a:xfrm>
          <a:prstGeom prst="roundRect">
            <a:avLst>
              <a:gd name="adj" fmla="val 1666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txBox="1">
            <a:spLocks noGrp="1"/>
          </p:cNvSpPr>
          <p:nvPr>
            <p:ph type="title"/>
          </p:nvPr>
        </p:nvSpPr>
        <p:spPr>
          <a:xfrm>
            <a:off x="720010" y="536288"/>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l-GR" dirty="0" smtClean="0"/>
              <a:t>Ασφάλεια</a:t>
            </a:r>
            <a:endParaRPr dirty="0"/>
          </a:p>
        </p:txBody>
      </p:sp>
      <p:sp>
        <p:nvSpPr>
          <p:cNvPr id="570" name="Google Shape;570;p39"/>
          <p:cNvSpPr txBox="1">
            <a:spLocks noGrp="1"/>
          </p:cNvSpPr>
          <p:nvPr>
            <p:ph type="subTitle" idx="1"/>
          </p:nvPr>
        </p:nvSpPr>
        <p:spPr>
          <a:xfrm>
            <a:off x="550193" y="1739493"/>
            <a:ext cx="5300823" cy="2209500"/>
          </a:xfrm>
          <a:prstGeom prst="rect">
            <a:avLst/>
          </a:prstGeom>
        </p:spPr>
        <p:txBody>
          <a:bodyPr spcFirstLastPara="1" wrap="square" lIns="91425" tIns="91425" rIns="91425" bIns="91425" anchor="t" anchorCtr="0">
            <a:noAutofit/>
          </a:bodyPr>
          <a:lstStyle/>
          <a:p>
            <a:pPr>
              <a:spcBef>
                <a:spcPts val="1600"/>
              </a:spcBef>
            </a:pPr>
            <a:r>
              <a:rPr lang="el-GR" altLang="en-US" sz="1800" dirty="0">
                <a:solidFill>
                  <a:schemeClr val="tx1"/>
                </a:solidFill>
                <a:latin typeface="Arial" panose="020B0604020202020204" pitchFamily="34" charset="0"/>
              </a:rPr>
              <a:t>Υλοποίηση συστήματος αυθεντικοποίησης χρηστών με χρήση session management</a:t>
            </a:r>
            <a:r>
              <a:rPr lang="en-US" altLang="en-US" sz="1800" dirty="0" smtClean="0">
                <a:solidFill>
                  <a:schemeClr val="tx1"/>
                </a:solidFill>
                <a:latin typeface="Arial" panose="020B0604020202020204" pitchFamily="34" charset="0"/>
              </a:rPr>
              <a:t>.</a:t>
            </a:r>
            <a:endParaRPr sz="1800" dirty="0" smtClean="0"/>
          </a:p>
          <a:p>
            <a:pPr lvl="0"/>
            <a:r>
              <a:rPr lang="el-GR" sz="1800" dirty="0"/>
              <a:t>Προστασία από SQL Injection μέσω προετοιμασμένων δηλώσεων (prepared statements)</a:t>
            </a:r>
            <a:r>
              <a:rPr lang="en-US" sz="1800" dirty="0" smtClean="0"/>
              <a:t>.</a:t>
            </a:r>
            <a:endParaRPr lang="el-GR" sz="1800" dirty="0" smtClean="0"/>
          </a:p>
          <a:p>
            <a:pPr lvl="0"/>
            <a:r>
              <a:rPr lang="el-GR" sz="1800" dirty="0"/>
              <a:t>Έλεγχος πρόσβασης για διαχωρισμό ρόλων (χρήστης, διαχειριστής</a:t>
            </a:r>
            <a:r>
              <a:rPr lang="el-GR" sz="1800" dirty="0" smtClean="0"/>
              <a:t>).</a:t>
            </a:r>
            <a:endParaRPr lang="en-US" sz="1800" dirty="0" smtClean="0"/>
          </a:p>
        </p:txBody>
      </p:sp>
      <p:grpSp>
        <p:nvGrpSpPr>
          <p:cNvPr id="571" name="Google Shape;571;p39"/>
          <p:cNvGrpSpPr/>
          <p:nvPr/>
        </p:nvGrpSpPr>
        <p:grpSpPr>
          <a:xfrm>
            <a:off x="7575580" y="2343884"/>
            <a:ext cx="1028313" cy="1110988"/>
            <a:chOff x="1042650" y="2229250"/>
            <a:chExt cx="483525" cy="522400"/>
          </a:xfrm>
        </p:grpSpPr>
        <p:sp>
          <p:nvSpPr>
            <p:cNvPr id="572" name="Google Shape;572;p39"/>
            <p:cNvSpPr/>
            <p:nvPr/>
          </p:nvSpPr>
          <p:spPr>
            <a:xfrm>
              <a:off x="1042650" y="2229250"/>
              <a:ext cx="483525" cy="522400"/>
            </a:xfrm>
            <a:custGeom>
              <a:avLst/>
              <a:gdLst/>
              <a:ahLst/>
              <a:cxnLst/>
              <a:rect l="l" t="t" r="r" b="b"/>
              <a:pathLst>
                <a:path w="19341" h="20896" extrusionOk="0">
                  <a:moveTo>
                    <a:pt x="14594" y="1"/>
                  </a:moveTo>
                  <a:cubicBezTo>
                    <a:pt x="13122" y="1"/>
                    <a:pt x="12003" y="249"/>
                    <a:pt x="10966" y="602"/>
                  </a:cubicBezTo>
                  <a:cubicBezTo>
                    <a:pt x="10116" y="934"/>
                    <a:pt x="8458" y="1638"/>
                    <a:pt x="7691" y="2157"/>
                  </a:cubicBezTo>
                  <a:cubicBezTo>
                    <a:pt x="6655" y="2675"/>
                    <a:pt x="5784" y="3442"/>
                    <a:pt x="4665" y="4561"/>
                  </a:cubicBezTo>
                  <a:cubicBezTo>
                    <a:pt x="2944" y="6385"/>
                    <a:pt x="1638" y="8541"/>
                    <a:pt x="788" y="10697"/>
                  </a:cubicBezTo>
                  <a:cubicBezTo>
                    <a:pt x="519" y="11568"/>
                    <a:pt x="270" y="12438"/>
                    <a:pt x="166" y="13288"/>
                  </a:cubicBezTo>
                  <a:lnTo>
                    <a:pt x="1" y="15278"/>
                  </a:lnTo>
                  <a:lnTo>
                    <a:pt x="1" y="16232"/>
                  </a:lnTo>
                  <a:cubicBezTo>
                    <a:pt x="84" y="16916"/>
                    <a:pt x="270" y="17620"/>
                    <a:pt x="436" y="18222"/>
                  </a:cubicBezTo>
                  <a:cubicBezTo>
                    <a:pt x="519" y="18387"/>
                    <a:pt x="685" y="18989"/>
                    <a:pt x="1037" y="19341"/>
                  </a:cubicBezTo>
                  <a:cubicBezTo>
                    <a:pt x="1307" y="19693"/>
                    <a:pt x="1638" y="19942"/>
                    <a:pt x="1825" y="20025"/>
                  </a:cubicBezTo>
                  <a:cubicBezTo>
                    <a:pt x="2074" y="20212"/>
                    <a:pt x="2758" y="20543"/>
                    <a:pt x="3193" y="20730"/>
                  </a:cubicBezTo>
                  <a:cubicBezTo>
                    <a:pt x="3711" y="20813"/>
                    <a:pt x="4312" y="20896"/>
                    <a:pt x="4934" y="20896"/>
                  </a:cubicBezTo>
                  <a:lnTo>
                    <a:pt x="5017" y="20896"/>
                  </a:lnTo>
                  <a:lnTo>
                    <a:pt x="7173" y="20626"/>
                  </a:lnTo>
                  <a:lnTo>
                    <a:pt x="7256" y="20626"/>
                  </a:lnTo>
                  <a:cubicBezTo>
                    <a:pt x="7339" y="20543"/>
                    <a:pt x="8645" y="20294"/>
                    <a:pt x="9764" y="19859"/>
                  </a:cubicBezTo>
                  <a:cubicBezTo>
                    <a:pt x="11671" y="19071"/>
                    <a:pt x="13392" y="17952"/>
                    <a:pt x="14863" y="16480"/>
                  </a:cubicBezTo>
                  <a:cubicBezTo>
                    <a:pt x="15195" y="16066"/>
                    <a:pt x="15547" y="15630"/>
                    <a:pt x="15900" y="15278"/>
                  </a:cubicBezTo>
                  <a:cubicBezTo>
                    <a:pt x="17019" y="13806"/>
                    <a:pt x="17890" y="12169"/>
                    <a:pt x="18491" y="10448"/>
                  </a:cubicBezTo>
                  <a:cubicBezTo>
                    <a:pt x="18574" y="10179"/>
                    <a:pt x="18657" y="9930"/>
                    <a:pt x="18740" y="9578"/>
                  </a:cubicBezTo>
                  <a:lnTo>
                    <a:pt x="19175" y="7774"/>
                  </a:lnTo>
                  <a:cubicBezTo>
                    <a:pt x="19341" y="6738"/>
                    <a:pt x="19341" y="5701"/>
                    <a:pt x="19341" y="4748"/>
                  </a:cubicBezTo>
                  <a:cubicBezTo>
                    <a:pt x="19258" y="3794"/>
                    <a:pt x="19092" y="2924"/>
                    <a:pt x="18823" y="2157"/>
                  </a:cubicBezTo>
                  <a:cubicBezTo>
                    <a:pt x="18740" y="1887"/>
                    <a:pt x="18491" y="1452"/>
                    <a:pt x="18304" y="1203"/>
                  </a:cubicBezTo>
                  <a:cubicBezTo>
                    <a:pt x="18138" y="1037"/>
                    <a:pt x="18138" y="934"/>
                    <a:pt x="18056" y="934"/>
                  </a:cubicBezTo>
                  <a:cubicBezTo>
                    <a:pt x="18056" y="851"/>
                    <a:pt x="17786" y="685"/>
                    <a:pt x="17620" y="602"/>
                  </a:cubicBezTo>
                  <a:cubicBezTo>
                    <a:pt x="17268" y="415"/>
                    <a:pt x="16750" y="249"/>
                    <a:pt x="16501" y="249"/>
                  </a:cubicBezTo>
                  <a:cubicBezTo>
                    <a:pt x="15983" y="84"/>
                    <a:pt x="15382" y="84"/>
                    <a:pt x="14863"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1215225" y="2401825"/>
              <a:ext cx="261725" cy="308900"/>
            </a:xfrm>
            <a:custGeom>
              <a:avLst/>
              <a:gdLst/>
              <a:ahLst/>
              <a:cxnLst/>
              <a:rect l="l" t="t" r="r" b="b"/>
              <a:pathLst>
                <a:path w="10469" h="12356" extrusionOk="0">
                  <a:moveTo>
                    <a:pt x="9598" y="1"/>
                  </a:moveTo>
                  <a:cubicBezTo>
                    <a:pt x="9432" y="436"/>
                    <a:pt x="9328" y="871"/>
                    <a:pt x="9163" y="1286"/>
                  </a:cubicBezTo>
                  <a:cubicBezTo>
                    <a:pt x="8727" y="2239"/>
                    <a:pt x="8209" y="3193"/>
                    <a:pt x="7608" y="4063"/>
                  </a:cubicBezTo>
                  <a:cubicBezTo>
                    <a:pt x="7090" y="4913"/>
                    <a:pt x="6406" y="5867"/>
                    <a:pt x="5804" y="6655"/>
                  </a:cubicBezTo>
                  <a:cubicBezTo>
                    <a:pt x="4333" y="8292"/>
                    <a:pt x="2695" y="9681"/>
                    <a:pt x="788" y="10531"/>
                  </a:cubicBezTo>
                  <a:cubicBezTo>
                    <a:pt x="622" y="10614"/>
                    <a:pt x="519" y="10614"/>
                    <a:pt x="436" y="10717"/>
                  </a:cubicBezTo>
                  <a:cubicBezTo>
                    <a:pt x="519" y="11484"/>
                    <a:pt x="353" y="12086"/>
                    <a:pt x="0" y="12355"/>
                  </a:cubicBezTo>
                  <a:cubicBezTo>
                    <a:pt x="0" y="12355"/>
                    <a:pt x="1306" y="12086"/>
                    <a:pt x="2343" y="11650"/>
                  </a:cubicBezTo>
                  <a:cubicBezTo>
                    <a:pt x="3897" y="11049"/>
                    <a:pt x="5535" y="10096"/>
                    <a:pt x="6924" y="8645"/>
                  </a:cubicBezTo>
                  <a:cubicBezTo>
                    <a:pt x="7256" y="8292"/>
                    <a:pt x="7525" y="7940"/>
                    <a:pt x="7877" y="7504"/>
                  </a:cubicBezTo>
                  <a:cubicBezTo>
                    <a:pt x="8997" y="6053"/>
                    <a:pt x="9764" y="4582"/>
                    <a:pt x="10199" y="3110"/>
                  </a:cubicBezTo>
                  <a:cubicBezTo>
                    <a:pt x="10365" y="2840"/>
                    <a:pt x="10469" y="2592"/>
                    <a:pt x="10469" y="2322"/>
                  </a:cubicBezTo>
                  <a:cubicBezTo>
                    <a:pt x="10365" y="1472"/>
                    <a:pt x="10033" y="685"/>
                    <a:pt x="959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327675" y="2265050"/>
              <a:ext cx="144600" cy="93800"/>
            </a:xfrm>
            <a:custGeom>
              <a:avLst/>
              <a:gdLst/>
              <a:ahLst/>
              <a:cxnLst/>
              <a:rect l="l" t="t" r="r" b="b"/>
              <a:pathLst>
                <a:path w="5784" h="3752" extrusionOk="0">
                  <a:moveTo>
                    <a:pt x="2972" y="0"/>
                  </a:moveTo>
                  <a:cubicBezTo>
                    <a:pt x="2073" y="0"/>
                    <a:pt x="1103" y="188"/>
                    <a:pt x="1" y="538"/>
                  </a:cubicBezTo>
                  <a:cubicBezTo>
                    <a:pt x="97" y="525"/>
                    <a:pt x="195" y="518"/>
                    <a:pt x="296" y="518"/>
                  </a:cubicBezTo>
                  <a:cubicBezTo>
                    <a:pt x="826" y="518"/>
                    <a:pt x="1416" y="695"/>
                    <a:pt x="1991" y="973"/>
                  </a:cubicBezTo>
                  <a:cubicBezTo>
                    <a:pt x="2073" y="973"/>
                    <a:pt x="2239" y="890"/>
                    <a:pt x="2343" y="807"/>
                  </a:cubicBezTo>
                  <a:cubicBezTo>
                    <a:pt x="2861" y="725"/>
                    <a:pt x="3379" y="538"/>
                    <a:pt x="3898" y="455"/>
                  </a:cubicBezTo>
                  <a:cubicBezTo>
                    <a:pt x="4146" y="372"/>
                    <a:pt x="4416" y="372"/>
                    <a:pt x="4665" y="372"/>
                  </a:cubicBezTo>
                  <a:lnTo>
                    <a:pt x="5452" y="372"/>
                  </a:lnTo>
                  <a:cubicBezTo>
                    <a:pt x="5183" y="372"/>
                    <a:pt x="4934" y="455"/>
                    <a:pt x="4665" y="455"/>
                  </a:cubicBezTo>
                  <a:cubicBezTo>
                    <a:pt x="4416" y="538"/>
                    <a:pt x="4146" y="642"/>
                    <a:pt x="3898" y="642"/>
                  </a:cubicBezTo>
                  <a:cubicBezTo>
                    <a:pt x="3462" y="807"/>
                    <a:pt x="2944" y="890"/>
                    <a:pt x="2426" y="1160"/>
                  </a:cubicBezTo>
                  <a:lnTo>
                    <a:pt x="2343" y="1160"/>
                  </a:lnTo>
                  <a:cubicBezTo>
                    <a:pt x="3462" y="1761"/>
                    <a:pt x="4582" y="2715"/>
                    <a:pt x="5349" y="3751"/>
                  </a:cubicBezTo>
                  <a:cubicBezTo>
                    <a:pt x="5349" y="3751"/>
                    <a:pt x="5349" y="3647"/>
                    <a:pt x="5452" y="3647"/>
                  </a:cubicBezTo>
                  <a:lnTo>
                    <a:pt x="5701" y="2093"/>
                  </a:lnTo>
                  <a:cubicBezTo>
                    <a:pt x="5784" y="1574"/>
                    <a:pt x="5784" y="1056"/>
                    <a:pt x="5784" y="538"/>
                  </a:cubicBezTo>
                  <a:cubicBezTo>
                    <a:pt x="5452" y="289"/>
                    <a:pt x="4582" y="20"/>
                    <a:pt x="3462" y="20"/>
                  </a:cubicBezTo>
                  <a:cubicBezTo>
                    <a:pt x="3301" y="7"/>
                    <a:pt x="3138" y="0"/>
                    <a:pt x="297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466050" y="2278500"/>
              <a:ext cx="25925" cy="140450"/>
            </a:xfrm>
            <a:custGeom>
              <a:avLst/>
              <a:gdLst/>
              <a:ahLst/>
              <a:cxnLst/>
              <a:rect l="l" t="t" r="r" b="b"/>
              <a:pathLst>
                <a:path w="1037" h="5618" extrusionOk="0">
                  <a:moveTo>
                    <a:pt x="249" y="0"/>
                  </a:moveTo>
                  <a:cubicBezTo>
                    <a:pt x="332" y="518"/>
                    <a:pt x="332" y="1036"/>
                    <a:pt x="332" y="1555"/>
                  </a:cubicBezTo>
                  <a:cubicBezTo>
                    <a:pt x="249" y="2177"/>
                    <a:pt x="166" y="2695"/>
                    <a:pt x="83" y="3213"/>
                  </a:cubicBezTo>
                  <a:cubicBezTo>
                    <a:pt x="83" y="3296"/>
                    <a:pt x="83" y="3379"/>
                    <a:pt x="0" y="3462"/>
                  </a:cubicBezTo>
                  <a:cubicBezTo>
                    <a:pt x="518" y="4249"/>
                    <a:pt x="850" y="4934"/>
                    <a:pt x="850" y="5618"/>
                  </a:cubicBezTo>
                  <a:cubicBezTo>
                    <a:pt x="1037" y="4581"/>
                    <a:pt x="1037" y="3628"/>
                    <a:pt x="1037" y="2861"/>
                  </a:cubicBezTo>
                  <a:cubicBezTo>
                    <a:pt x="954" y="1389"/>
                    <a:pt x="601" y="352"/>
                    <a:pt x="249"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105350" y="2680125"/>
              <a:ext cx="92800" cy="36800"/>
            </a:xfrm>
            <a:custGeom>
              <a:avLst/>
              <a:gdLst/>
              <a:ahLst/>
              <a:cxnLst/>
              <a:rect l="l" t="t" r="r" b="b"/>
              <a:pathLst>
                <a:path w="3712" h="1472" extrusionOk="0">
                  <a:moveTo>
                    <a:pt x="3628" y="0"/>
                  </a:moveTo>
                  <a:lnTo>
                    <a:pt x="3628" y="0"/>
                  </a:lnTo>
                  <a:cubicBezTo>
                    <a:pt x="3110" y="187"/>
                    <a:pt x="2592" y="352"/>
                    <a:pt x="2157" y="435"/>
                  </a:cubicBezTo>
                  <a:cubicBezTo>
                    <a:pt x="1555" y="518"/>
                    <a:pt x="1037" y="622"/>
                    <a:pt x="519" y="622"/>
                  </a:cubicBezTo>
                  <a:cubicBezTo>
                    <a:pt x="436" y="622"/>
                    <a:pt x="250" y="622"/>
                    <a:pt x="167" y="518"/>
                  </a:cubicBezTo>
                  <a:lnTo>
                    <a:pt x="1" y="518"/>
                  </a:lnTo>
                  <a:lnTo>
                    <a:pt x="1" y="871"/>
                  </a:lnTo>
                  <a:lnTo>
                    <a:pt x="84" y="954"/>
                  </a:lnTo>
                  <a:cubicBezTo>
                    <a:pt x="519" y="1306"/>
                    <a:pt x="1286" y="1472"/>
                    <a:pt x="2426" y="1472"/>
                  </a:cubicBezTo>
                  <a:cubicBezTo>
                    <a:pt x="2675" y="1472"/>
                    <a:pt x="2944" y="1472"/>
                    <a:pt x="3193" y="1389"/>
                  </a:cubicBezTo>
                  <a:cubicBezTo>
                    <a:pt x="3628" y="1140"/>
                    <a:pt x="3711" y="622"/>
                    <a:pt x="362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088250" y="2678050"/>
              <a:ext cx="17125" cy="25925"/>
            </a:xfrm>
            <a:custGeom>
              <a:avLst/>
              <a:gdLst/>
              <a:ahLst/>
              <a:cxnLst/>
              <a:rect l="l" t="t" r="r" b="b"/>
              <a:pathLst>
                <a:path w="685" h="1037" extrusionOk="0">
                  <a:moveTo>
                    <a:pt x="1" y="0"/>
                  </a:moveTo>
                  <a:cubicBezTo>
                    <a:pt x="5" y="10"/>
                    <a:pt x="10" y="20"/>
                    <a:pt x="15" y="30"/>
                  </a:cubicBezTo>
                  <a:lnTo>
                    <a:pt x="15" y="30"/>
                  </a:lnTo>
                  <a:cubicBezTo>
                    <a:pt x="10" y="20"/>
                    <a:pt x="5" y="10"/>
                    <a:pt x="1" y="0"/>
                  </a:cubicBezTo>
                  <a:close/>
                  <a:moveTo>
                    <a:pt x="15" y="30"/>
                  </a:moveTo>
                  <a:lnTo>
                    <a:pt x="15" y="30"/>
                  </a:lnTo>
                  <a:cubicBezTo>
                    <a:pt x="176" y="372"/>
                    <a:pt x="338" y="710"/>
                    <a:pt x="519" y="871"/>
                  </a:cubicBezTo>
                  <a:lnTo>
                    <a:pt x="685" y="1037"/>
                  </a:lnTo>
                  <a:cubicBezTo>
                    <a:pt x="685" y="871"/>
                    <a:pt x="602" y="705"/>
                    <a:pt x="602" y="601"/>
                  </a:cubicBezTo>
                  <a:cubicBezTo>
                    <a:pt x="519" y="518"/>
                    <a:pt x="519" y="518"/>
                    <a:pt x="415" y="518"/>
                  </a:cubicBezTo>
                  <a:cubicBezTo>
                    <a:pt x="258" y="361"/>
                    <a:pt x="102" y="205"/>
                    <a:pt x="15" y="3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1077375" y="2590975"/>
              <a:ext cx="28000" cy="97975"/>
            </a:xfrm>
            <a:custGeom>
              <a:avLst/>
              <a:gdLst/>
              <a:ahLst/>
              <a:cxnLst/>
              <a:rect l="l" t="t" r="r" b="b"/>
              <a:pathLst>
                <a:path w="1120" h="3919" extrusionOk="0">
                  <a:moveTo>
                    <a:pt x="776" y="1"/>
                  </a:moveTo>
                  <a:cubicBezTo>
                    <a:pt x="491" y="1"/>
                    <a:pt x="240" y="88"/>
                    <a:pt x="0" y="208"/>
                  </a:cubicBezTo>
                  <a:lnTo>
                    <a:pt x="0" y="1597"/>
                  </a:lnTo>
                  <a:cubicBezTo>
                    <a:pt x="83" y="2281"/>
                    <a:pt x="249" y="2882"/>
                    <a:pt x="436" y="3317"/>
                  </a:cubicBezTo>
                  <a:cubicBezTo>
                    <a:pt x="519" y="3566"/>
                    <a:pt x="685" y="3836"/>
                    <a:pt x="954" y="3918"/>
                  </a:cubicBezTo>
                  <a:cubicBezTo>
                    <a:pt x="954" y="3836"/>
                    <a:pt x="954" y="3753"/>
                    <a:pt x="850" y="3670"/>
                  </a:cubicBezTo>
                  <a:cubicBezTo>
                    <a:pt x="850" y="3400"/>
                    <a:pt x="767" y="3048"/>
                    <a:pt x="767" y="2799"/>
                  </a:cubicBezTo>
                  <a:cubicBezTo>
                    <a:pt x="767" y="2198"/>
                    <a:pt x="850" y="1597"/>
                    <a:pt x="954" y="975"/>
                  </a:cubicBezTo>
                  <a:cubicBezTo>
                    <a:pt x="954" y="643"/>
                    <a:pt x="1037" y="374"/>
                    <a:pt x="1120" y="42"/>
                  </a:cubicBezTo>
                  <a:cubicBezTo>
                    <a:pt x="999" y="13"/>
                    <a:pt x="885" y="1"/>
                    <a:pt x="77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1103275" y="2594100"/>
              <a:ext cx="90725" cy="96925"/>
            </a:xfrm>
            <a:custGeom>
              <a:avLst/>
              <a:gdLst/>
              <a:ahLst/>
              <a:cxnLst/>
              <a:rect l="l" t="t" r="r" b="b"/>
              <a:pathLst>
                <a:path w="3629" h="3877" extrusionOk="0">
                  <a:moveTo>
                    <a:pt x="333" y="0"/>
                  </a:moveTo>
                  <a:cubicBezTo>
                    <a:pt x="250" y="249"/>
                    <a:pt x="167" y="601"/>
                    <a:pt x="167" y="954"/>
                  </a:cubicBezTo>
                  <a:cubicBezTo>
                    <a:pt x="84" y="1472"/>
                    <a:pt x="1" y="2073"/>
                    <a:pt x="1" y="2674"/>
                  </a:cubicBezTo>
                  <a:lnTo>
                    <a:pt x="1" y="3545"/>
                  </a:lnTo>
                  <a:cubicBezTo>
                    <a:pt x="1" y="3628"/>
                    <a:pt x="1" y="3793"/>
                    <a:pt x="84" y="3876"/>
                  </a:cubicBezTo>
                  <a:lnTo>
                    <a:pt x="602" y="3876"/>
                  </a:lnTo>
                  <a:cubicBezTo>
                    <a:pt x="1120" y="3876"/>
                    <a:pt x="1638" y="3793"/>
                    <a:pt x="2157" y="3628"/>
                  </a:cubicBezTo>
                  <a:cubicBezTo>
                    <a:pt x="2675" y="3545"/>
                    <a:pt x="3193" y="3358"/>
                    <a:pt x="3628" y="3192"/>
                  </a:cubicBezTo>
                  <a:cubicBezTo>
                    <a:pt x="3442" y="2591"/>
                    <a:pt x="3110" y="1990"/>
                    <a:pt x="2675" y="1472"/>
                  </a:cubicBezTo>
                  <a:cubicBezTo>
                    <a:pt x="2074" y="767"/>
                    <a:pt x="1120" y="249"/>
                    <a:pt x="33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120375" y="2307000"/>
              <a:ext cx="330675" cy="353975"/>
            </a:xfrm>
            <a:custGeom>
              <a:avLst/>
              <a:gdLst/>
              <a:ahLst/>
              <a:cxnLst/>
              <a:rect l="l" t="t" r="r" b="b"/>
              <a:pathLst>
                <a:path w="13227" h="14159" extrusionOk="0">
                  <a:moveTo>
                    <a:pt x="9246" y="0"/>
                  </a:moveTo>
                  <a:cubicBezTo>
                    <a:pt x="9080" y="83"/>
                    <a:pt x="8811" y="249"/>
                    <a:pt x="8645" y="332"/>
                  </a:cubicBezTo>
                  <a:cubicBezTo>
                    <a:pt x="8375" y="415"/>
                    <a:pt x="8127" y="518"/>
                    <a:pt x="7940" y="601"/>
                  </a:cubicBezTo>
                  <a:lnTo>
                    <a:pt x="7857" y="684"/>
                  </a:lnTo>
                  <a:cubicBezTo>
                    <a:pt x="8127" y="850"/>
                    <a:pt x="8293" y="1119"/>
                    <a:pt x="8293" y="1451"/>
                  </a:cubicBezTo>
                  <a:cubicBezTo>
                    <a:pt x="8210" y="1368"/>
                    <a:pt x="8044" y="1202"/>
                    <a:pt x="7774" y="1119"/>
                  </a:cubicBezTo>
                  <a:cubicBezTo>
                    <a:pt x="7526" y="1285"/>
                    <a:pt x="7256" y="1451"/>
                    <a:pt x="6904" y="1638"/>
                  </a:cubicBezTo>
                  <a:cubicBezTo>
                    <a:pt x="7090" y="1721"/>
                    <a:pt x="7173" y="1804"/>
                    <a:pt x="7173" y="1886"/>
                  </a:cubicBezTo>
                  <a:cubicBezTo>
                    <a:pt x="7256" y="1969"/>
                    <a:pt x="7339" y="1969"/>
                    <a:pt x="7422" y="2073"/>
                  </a:cubicBezTo>
                  <a:cubicBezTo>
                    <a:pt x="7526" y="2156"/>
                    <a:pt x="7422" y="2405"/>
                    <a:pt x="7339" y="2488"/>
                  </a:cubicBezTo>
                  <a:cubicBezTo>
                    <a:pt x="7256" y="2591"/>
                    <a:pt x="7173" y="2591"/>
                    <a:pt x="7090" y="2591"/>
                  </a:cubicBezTo>
                  <a:cubicBezTo>
                    <a:pt x="6904" y="2591"/>
                    <a:pt x="6821" y="2591"/>
                    <a:pt x="6821" y="2488"/>
                  </a:cubicBezTo>
                  <a:cubicBezTo>
                    <a:pt x="6738" y="2405"/>
                    <a:pt x="6738" y="2322"/>
                    <a:pt x="6738" y="2156"/>
                  </a:cubicBezTo>
                  <a:cubicBezTo>
                    <a:pt x="6738" y="2156"/>
                    <a:pt x="6655" y="1969"/>
                    <a:pt x="6572" y="1886"/>
                  </a:cubicBezTo>
                  <a:cubicBezTo>
                    <a:pt x="6220" y="2156"/>
                    <a:pt x="5971" y="2322"/>
                    <a:pt x="5701" y="2591"/>
                  </a:cubicBezTo>
                  <a:cubicBezTo>
                    <a:pt x="5784" y="2674"/>
                    <a:pt x="5971" y="2840"/>
                    <a:pt x="6054" y="2923"/>
                  </a:cubicBezTo>
                  <a:cubicBezTo>
                    <a:pt x="6137" y="2923"/>
                    <a:pt x="6220" y="2923"/>
                    <a:pt x="6220" y="3006"/>
                  </a:cubicBezTo>
                  <a:cubicBezTo>
                    <a:pt x="6385" y="3192"/>
                    <a:pt x="6303" y="3358"/>
                    <a:pt x="6137" y="3524"/>
                  </a:cubicBezTo>
                  <a:cubicBezTo>
                    <a:pt x="6054" y="3628"/>
                    <a:pt x="5971" y="3628"/>
                    <a:pt x="5867" y="3628"/>
                  </a:cubicBezTo>
                  <a:cubicBezTo>
                    <a:pt x="5784" y="3628"/>
                    <a:pt x="5701" y="3628"/>
                    <a:pt x="5619" y="3524"/>
                  </a:cubicBezTo>
                  <a:cubicBezTo>
                    <a:pt x="5619" y="3441"/>
                    <a:pt x="5536" y="3358"/>
                    <a:pt x="5619" y="3192"/>
                  </a:cubicBezTo>
                  <a:cubicBezTo>
                    <a:pt x="5536" y="3109"/>
                    <a:pt x="5453" y="3006"/>
                    <a:pt x="5349" y="2923"/>
                  </a:cubicBezTo>
                  <a:cubicBezTo>
                    <a:pt x="5017" y="3192"/>
                    <a:pt x="4748" y="3441"/>
                    <a:pt x="4499" y="3628"/>
                  </a:cubicBezTo>
                  <a:cubicBezTo>
                    <a:pt x="4665" y="3794"/>
                    <a:pt x="4831" y="3876"/>
                    <a:pt x="4934" y="4042"/>
                  </a:cubicBezTo>
                  <a:lnTo>
                    <a:pt x="5100" y="4042"/>
                  </a:lnTo>
                  <a:cubicBezTo>
                    <a:pt x="5266" y="4229"/>
                    <a:pt x="5266" y="4478"/>
                    <a:pt x="5100" y="4560"/>
                  </a:cubicBezTo>
                  <a:cubicBezTo>
                    <a:pt x="5017" y="4664"/>
                    <a:pt x="4934" y="4747"/>
                    <a:pt x="4831" y="4747"/>
                  </a:cubicBezTo>
                  <a:cubicBezTo>
                    <a:pt x="4748" y="4747"/>
                    <a:pt x="4665" y="4664"/>
                    <a:pt x="4582" y="4664"/>
                  </a:cubicBezTo>
                  <a:cubicBezTo>
                    <a:pt x="4499" y="4560"/>
                    <a:pt x="4499" y="4478"/>
                    <a:pt x="4499" y="4395"/>
                  </a:cubicBezTo>
                  <a:lnTo>
                    <a:pt x="4499" y="4312"/>
                  </a:lnTo>
                  <a:cubicBezTo>
                    <a:pt x="4416" y="4229"/>
                    <a:pt x="4313" y="4146"/>
                    <a:pt x="4147" y="4042"/>
                  </a:cubicBezTo>
                  <a:cubicBezTo>
                    <a:pt x="3898" y="4312"/>
                    <a:pt x="3711" y="4560"/>
                    <a:pt x="3463" y="4830"/>
                  </a:cubicBezTo>
                  <a:cubicBezTo>
                    <a:pt x="3629" y="4996"/>
                    <a:pt x="3794" y="5079"/>
                    <a:pt x="3898" y="5182"/>
                  </a:cubicBezTo>
                  <a:cubicBezTo>
                    <a:pt x="3981" y="5182"/>
                    <a:pt x="4064" y="5182"/>
                    <a:pt x="4147" y="5265"/>
                  </a:cubicBezTo>
                  <a:cubicBezTo>
                    <a:pt x="4147" y="5265"/>
                    <a:pt x="4230" y="5348"/>
                    <a:pt x="4230" y="5431"/>
                  </a:cubicBezTo>
                  <a:cubicBezTo>
                    <a:pt x="4230" y="5514"/>
                    <a:pt x="4230" y="5701"/>
                    <a:pt x="4147" y="5784"/>
                  </a:cubicBezTo>
                  <a:cubicBezTo>
                    <a:pt x="4064" y="5866"/>
                    <a:pt x="3981" y="5949"/>
                    <a:pt x="3794" y="5949"/>
                  </a:cubicBezTo>
                  <a:cubicBezTo>
                    <a:pt x="3711" y="5949"/>
                    <a:pt x="3711" y="5866"/>
                    <a:pt x="3629" y="5866"/>
                  </a:cubicBezTo>
                  <a:cubicBezTo>
                    <a:pt x="3546" y="5784"/>
                    <a:pt x="3546" y="5701"/>
                    <a:pt x="3546" y="5597"/>
                  </a:cubicBezTo>
                  <a:lnTo>
                    <a:pt x="3546" y="5514"/>
                  </a:lnTo>
                  <a:cubicBezTo>
                    <a:pt x="3463" y="5431"/>
                    <a:pt x="3276" y="5348"/>
                    <a:pt x="3110" y="5265"/>
                  </a:cubicBezTo>
                  <a:cubicBezTo>
                    <a:pt x="2944" y="5514"/>
                    <a:pt x="2675" y="5784"/>
                    <a:pt x="2509" y="6115"/>
                  </a:cubicBezTo>
                  <a:cubicBezTo>
                    <a:pt x="2675" y="6219"/>
                    <a:pt x="2862" y="6302"/>
                    <a:pt x="2944" y="6385"/>
                  </a:cubicBezTo>
                  <a:cubicBezTo>
                    <a:pt x="3027" y="6385"/>
                    <a:pt x="3110" y="6385"/>
                    <a:pt x="3193" y="6468"/>
                  </a:cubicBezTo>
                  <a:cubicBezTo>
                    <a:pt x="3380" y="6550"/>
                    <a:pt x="3380" y="6737"/>
                    <a:pt x="3276" y="6903"/>
                  </a:cubicBezTo>
                  <a:cubicBezTo>
                    <a:pt x="3193" y="7069"/>
                    <a:pt x="3027" y="7152"/>
                    <a:pt x="2944" y="7152"/>
                  </a:cubicBezTo>
                  <a:cubicBezTo>
                    <a:pt x="2862" y="7152"/>
                    <a:pt x="2862" y="7069"/>
                    <a:pt x="2758" y="7069"/>
                  </a:cubicBezTo>
                  <a:cubicBezTo>
                    <a:pt x="2675" y="6986"/>
                    <a:pt x="2592" y="6903"/>
                    <a:pt x="2675" y="6820"/>
                  </a:cubicBezTo>
                  <a:cubicBezTo>
                    <a:pt x="2509" y="6737"/>
                    <a:pt x="2426" y="6633"/>
                    <a:pt x="2240" y="6468"/>
                  </a:cubicBezTo>
                  <a:cubicBezTo>
                    <a:pt x="1991" y="6820"/>
                    <a:pt x="1825" y="7152"/>
                    <a:pt x="1639" y="7421"/>
                  </a:cubicBezTo>
                  <a:cubicBezTo>
                    <a:pt x="1825" y="7504"/>
                    <a:pt x="1991" y="7587"/>
                    <a:pt x="2074" y="7670"/>
                  </a:cubicBezTo>
                  <a:lnTo>
                    <a:pt x="2343" y="7670"/>
                  </a:lnTo>
                  <a:cubicBezTo>
                    <a:pt x="2426" y="7774"/>
                    <a:pt x="2509" y="7856"/>
                    <a:pt x="2509" y="7939"/>
                  </a:cubicBezTo>
                  <a:cubicBezTo>
                    <a:pt x="2509" y="8022"/>
                    <a:pt x="2509" y="8105"/>
                    <a:pt x="2426" y="8188"/>
                  </a:cubicBezTo>
                  <a:cubicBezTo>
                    <a:pt x="2343" y="8292"/>
                    <a:pt x="2240" y="8375"/>
                    <a:pt x="2074" y="8375"/>
                  </a:cubicBezTo>
                  <a:lnTo>
                    <a:pt x="1991" y="8375"/>
                  </a:lnTo>
                  <a:cubicBezTo>
                    <a:pt x="1908" y="8292"/>
                    <a:pt x="1825" y="8188"/>
                    <a:pt x="1825" y="8105"/>
                  </a:cubicBezTo>
                  <a:cubicBezTo>
                    <a:pt x="1721" y="8022"/>
                    <a:pt x="1556" y="7939"/>
                    <a:pt x="1390" y="7856"/>
                  </a:cubicBezTo>
                  <a:cubicBezTo>
                    <a:pt x="1203" y="8188"/>
                    <a:pt x="1037" y="8458"/>
                    <a:pt x="954" y="8706"/>
                  </a:cubicBezTo>
                  <a:cubicBezTo>
                    <a:pt x="1307" y="8810"/>
                    <a:pt x="1473" y="9059"/>
                    <a:pt x="1556" y="9411"/>
                  </a:cubicBezTo>
                  <a:cubicBezTo>
                    <a:pt x="1390" y="9328"/>
                    <a:pt x="872" y="9142"/>
                    <a:pt x="436" y="8976"/>
                  </a:cubicBezTo>
                  <a:lnTo>
                    <a:pt x="436" y="9059"/>
                  </a:lnTo>
                  <a:lnTo>
                    <a:pt x="167" y="9846"/>
                  </a:lnTo>
                  <a:cubicBezTo>
                    <a:pt x="84" y="10012"/>
                    <a:pt x="84" y="10095"/>
                    <a:pt x="1" y="10261"/>
                  </a:cubicBezTo>
                  <a:cubicBezTo>
                    <a:pt x="789" y="10448"/>
                    <a:pt x="1721" y="10966"/>
                    <a:pt x="2758" y="12002"/>
                  </a:cubicBezTo>
                  <a:cubicBezTo>
                    <a:pt x="3546" y="12769"/>
                    <a:pt x="3981" y="13557"/>
                    <a:pt x="4147" y="14158"/>
                  </a:cubicBezTo>
                  <a:cubicBezTo>
                    <a:pt x="4230" y="14075"/>
                    <a:pt x="4313" y="14075"/>
                    <a:pt x="4416" y="14075"/>
                  </a:cubicBezTo>
                  <a:cubicBezTo>
                    <a:pt x="5266" y="13557"/>
                    <a:pt x="6220" y="13039"/>
                    <a:pt x="7007" y="12334"/>
                  </a:cubicBezTo>
                  <a:cubicBezTo>
                    <a:pt x="7774" y="11650"/>
                    <a:pt x="8562" y="10966"/>
                    <a:pt x="9246" y="10178"/>
                  </a:cubicBezTo>
                  <a:cubicBezTo>
                    <a:pt x="10531" y="8540"/>
                    <a:pt x="11671" y="6820"/>
                    <a:pt x="12604" y="4913"/>
                  </a:cubicBezTo>
                  <a:cubicBezTo>
                    <a:pt x="12791" y="4478"/>
                    <a:pt x="13040" y="3959"/>
                    <a:pt x="13226" y="3524"/>
                  </a:cubicBezTo>
                  <a:cubicBezTo>
                    <a:pt x="12190" y="1886"/>
                    <a:pt x="10635" y="684"/>
                    <a:pt x="924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81525" y="2292950"/>
              <a:ext cx="263275" cy="275250"/>
            </a:xfrm>
            <a:custGeom>
              <a:avLst/>
              <a:gdLst/>
              <a:ahLst/>
              <a:cxnLst/>
              <a:rect l="l" t="t" r="r" b="b"/>
              <a:pathLst>
                <a:path w="10531" h="11010" extrusionOk="0">
                  <a:moveTo>
                    <a:pt x="8719" y="1"/>
                  </a:moveTo>
                  <a:cubicBezTo>
                    <a:pt x="8466" y="1"/>
                    <a:pt x="8236" y="40"/>
                    <a:pt x="8043" y="127"/>
                  </a:cubicBezTo>
                  <a:cubicBezTo>
                    <a:pt x="6737" y="728"/>
                    <a:pt x="5348" y="1681"/>
                    <a:pt x="4146" y="2967"/>
                  </a:cubicBezTo>
                  <a:cubicBezTo>
                    <a:pt x="2591" y="4604"/>
                    <a:pt x="1306" y="6511"/>
                    <a:pt x="601" y="8667"/>
                  </a:cubicBezTo>
                  <a:cubicBezTo>
                    <a:pt x="270" y="9455"/>
                    <a:pt x="83" y="10222"/>
                    <a:pt x="0" y="11010"/>
                  </a:cubicBezTo>
                  <a:cubicBezTo>
                    <a:pt x="108" y="10834"/>
                    <a:pt x="366" y="10738"/>
                    <a:pt x="727" y="10738"/>
                  </a:cubicBezTo>
                  <a:cubicBezTo>
                    <a:pt x="921" y="10738"/>
                    <a:pt x="1143" y="10765"/>
                    <a:pt x="1389" y="10823"/>
                  </a:cubicBezTo>
                  <a:cubicBezTo>
                    <a:pt x="1472" y="10657"/>
                    <a:pt x="1472" y="10491"/>
                    <a:pt x="1555" y="10305"/>
                  </a:cubicBezTo>
                  <a:cubicBezTo>
                    <a:pt x="1721" y="10056"/>
                    <a:pt x="1824" y="9787"/>
                    <a:pt x="1990" y="9538"/>
                  </a:cubicBezTo>
                  <a:cubicBezTo>
                    <a:pt x="1721" y="9455"/>
                    <a:pt x="1389" y="9372"/>
                    <a:pt x="1120" y="9372"/>
                  </a:cubicBezTo>
                  <a:cubicBezTo>
                    <a:pt x="1306" y="9185"/>
                    <a:pt x="1555" y="9102"/>
                    <a:pt x="1824" y="9102"/>
                  </a:cubicBezTo>
                  <a:cubicBezTo>
                    <a:pt x="1990" y="8750"/>
                    <a:pt x="2073" y="8501"/>
                    <a:pt x="2239" y="8149"/>
                  </a:cubicBezTo>
                  <a:lnTo>
                    <a:pt x="2073" y="8149"/>
                  </a:lnTo>
                  <a:cubicBezTo>
                    <a:pt x="1990" y="8232"/>
                    <a:pt x="1907" y="8336"/>
                    <a:pt x="1824" y="8336"/>
                  </a:cubicBezTo>
                  <a:lnTo>
                    <a:pt x="1638" y="8336"/>
                  </a:lnTo>
                  <a:cubicBezTo>
                    <a:pt x="1472" y="8232"/>
                    <a:pt x="1472" y="7983"/>
                    <a:pt x="1555" y="7817"/>
                  </a:cubicBezTo>
                  <a:cubicBezTo>
                    <a:pt x="1616" y="7680"/>
                    <a:pt x="1779" y="7599"/>
                    <a:pt x="1893" y="7599"/>
                  </a:cubicBezTo>
                  <a:cubicBezTo>
                    <a:pt x="1934" y="7599"/>
                    <a:pt x="1968" y="7609"/>
                    <a:pt x="1990" y="7631"/>
                  </a:cubicBezTo>
                  <a:cubicBezTo>
                    <a:pt x="2073" y="7631"/>
                    <a:pt x="2073" y="7631"/>
                    <a:pt x="2073" y="7714"/>
                  </a:cubicBezTo>
                  <a:lnTo>
                    <a:pt x="2508" y="7714"/>
                  </a:lnTo>
                  <a:cubicBezTo>
                    <a:pt x="2674" y="7382"/>
                    <a:pt x="2861" y="7112"/>
                    <a:pt x="3027" y="6864"/>
                  </a:cubicBezTo>
                  <a:cubicBezTo>
                    <a:pt x="2944" y="6781"/>
                    <a:pt x="2861" y="6781"/>
                    <a:pt x="2861" y="6781"/>
                  </a:cubicBezTo>
                  <a:cubicBezTo>
                    <a:pt x="2757" y="6864"/>
                    <a:pt x="2674" y="6947"/>
                    <a:pt x="2591" y="6947"/>
                  </a:cubicBezTo>
                  <a:lnTo>
                    <a:pt x="2426" y="6947"/>
                  </a:lnTo>
                  <a:cubicBezTo>
                    <a:pt x="2239" y="6781"/>
                    <a:pt x="2239" y="6594"/>
                    <a:pt x="2343" y="6428"/>
                  </a:cubicBezTo>
                  <a:cubicBezTo>
                    <a:pt x="2463" y="6309"/>
                    <a:pt x="2583" y="6221"/>
                    <a:pt x="2710" y="6221"/>
                  </a:cubicBezTo>
                  <a:cubicBezTo>
                    <a:pt x="2759" y="6221"/>
                    <a:pt x="2809" y="6234"/>
                    <a:pt x="2861" y="6263"/>
                  </a:cubicBezTo>
                  <a:lnTo>
                    <a:pt x="2861" y="6346"/>
                  </a:lnTo>
                  <a:lnTo>
                    <a:pt x="3275" y="6346"/>
                  </a:lnTo>
                  <a:cubicBezTo>
                    <a:pt x="3462" y="6076"/>
                    <a:pt x="3711" y="5827"/>
                    <a:pt x="3897" y="5558"/>
                  </a:cubicBezTo>
                  <a:lnTo>
                    <a:pt x="3794" y="5558"/>
                  </a:lnTo>
                  <a:cubicBezTo>
                    <a:pt x="3711" y="5558"/>
                    <a:pt x="3628" y="5641"/>
                    <a:pt x="3545" y="5641"/>
                  </a:cubicBezTo>
                  <a:cubicBezTo>
                    <a:pt x="3462" y="5641"/>
                    <a:pt x="3379" y="5641"/>
                    <a:pt x="3379" y="5558"/>
                  </a:cubicBezTo>
                  <a:cubicBezTo>
                    <a:pt x="3193" y="5475"/>
                    <a:pt x="3193" y="5309"/>
                    <a:pt x="3379" y="5122"/>
                  </a:cubicBezTo>
                  <a:cubicBezTo>
                    <a:pt x="3440" y="5001"/>
                    <a:pt x="3589" y="4924"/>
                    <a:pt x="3698" y="4924"/>
                  </a:cubicBezTo>
                  <a:cubicBezTo>
                    <a:pt x="3737" y="4924"/>
                    <a:pt x="3771" y="4934"/>
                    <a:pt x="3794" y="4957"/>
                  </a:cubicBezTo>
                  <a:lnTo>
                    <a:pt x="3897" y="5040"/>
                  </a:lnTo>
                  <a:lnTo>
                    <a:pt x="4229" y="5040"/>
                  </a:lnTo>
                  <a:cubicBezTo>
                    <a:pt x="4312" y="4957"/>
                    <a:pt x="4498" y="4791"/>
                    <a:pt x="4581" y="4604"/>
                  </a:cubicBezTo>
                  <a:cubicBezTo>
                    <a:pt x="4747" y="4521"/>
                    <a:pt x="4830" y="4356"/>
                    <a:pt x="4934" y="4273"/>
                  </a:cubicBezTo>
                  <a:lnTo>
                    <a:pt x="4830" y="4273"/>
                  </a:lnTo>
                  <a:cubicBezTo>
                    <a:pt x="4747" y="4356"/>
                    <a:pt x="4664" y="4356"/>
                    <a:pt x="4581" y="4356"/>
                  </a:cubicBezTo>
                  <a:cubicBezTo>
                    <a:pt x="4498" y="4356"/>
                    <a:pt x="4416" y="4356"/>
                    <a:pt x="4416" y="4273"/>
                  </a:cubicBezTo>
                  <a:cubicBezTo>
                    <a:pt x="4229" y="4190"/>
                    <a:pt x="4312" y="4003"/>
                    <a:pt x="4416" y="3837"/>
                  </a:cubicBezTo>
                  <a:cubicBezTo>
                    <a:pt x="4519" y="3734"/>
                    <a:pt x="4622" y="3655"/>
                    <a:pt x="4730" y="3655"/>
                  </a:cubicBezTo>
                  <a:cubicBezTo>
                    <a:pt x="4796" y="3655"/>
                    <a:pt x="4863" y="3684"/>
                    <a:pt x="4934" y="3754"/>
                  </a:cubicBezTo>
                  <a:cubicBezTo>
                    <a:pt x="5100" y="3754"/>
                    <a:pt x="5183" y="3837"/>
                    <a:pt x="5348" y="3837"/>
                  </a:cubicBezTo>
                  <a:lnTo>
                    <a:pt x="6136" y="3050"/>
                  </a:lnTo>
                  <a:lnTo>
                    <a:pt x="6053" y="3050"/>
                  </a:lnTo>
                  <a:cubicBezTo>
                    <a:pt x="5970" y="3050"/>
                    <a:pt x="5867" y="3153"/>
                    <a:pt x="5784" y="3153"/>
                  </a:cubicBezTo>
                  <a:cubicBezTo>
                    <a:pt x="5701" y="3153"/>
                    <a:pt x="5618" y="3050"/>
                    <a:pt x="5618" y="2967"/>
                  </a:cubicBezTo>
                  <a:cubicBezTo>
                    <a:pt x="5535" y="2884"/>
                    <a:pt x="5535" y="2635"/>
                    <a:pt x="5701" y="2531"/>
                  </a:cubicBezTo>
                  <a:cubicBezTo>
                    <a:pt x="5784" y="2448"/>
                    <a:pt x="5872" y="2407"/>
                    <a:pt x="5960" y="2407"/>
                  </a:cubicBezTo>
                  <a:cubicBezTo>
                    <a:pt x="6048" y="2407"/>
                    <a:pt x="6136" y="2448"/>
                    <a:pt x="6219" y="2531"/>
                  </a:cubicBezTo>
                  <a:cubicBezTo>
                    <a:pt x="6302" y="2531"/>
                    <a:pt x="6488" y="2635"/>
                    <a:pt x="6571" y="2718"/>
                  </a:cubicBezTo>
                  <a:cubicBezTo>
                    <a:pt x="6820" y="2448"/>
                    <a:pt x="7090" y="2283"/>
                    <a:pt x="7421" y="2013"/>
                  </a:cubicBezTo>
                  <a:lnTo>
                    <a:pt x="7090" y="2013"/>
                  </a:lnTo>
                  <a:cubicBezTo>
                    <a:pt x="7007" y="2013"/>
                    <a:pt x="6820" y="2013"/>
                    <a:pt x="6820" y="1930"/>
                  </a:cubicBezTo>
                  <a:cubicBezTo>
                    <a:pt x="6737" y="1764"/>
                    <a:pt x="6820" y="1599"/>
                    <a:pt x="7007" y="1495"/>
                  </a:cubicBezTo>
                  <a:cubicBezTo>
                    <a:pt x="7090" y="1412"/>
                    <a:pt x="7173" y="1371"/>
                    <a:pt x="7245" y="1371"/>
                  </a:cubicBezTo>
                  <a:cubicBezTo>
                    <a:pt x="7318" y="1371"/>
                    <a:pt x="7380" y="1412"/>
                    <a:pt x="7421" y="1495"/>
                  </a:cubicBezTo>
                  <a:lnTo>
                    <a:pt x="7525" y="1495"/>
                  </a:lnTo>
                  <a:cubicBezTo>
                    <a:pt x="7608" y="1599"/>
                    <a:pt x="7774" y="1681"/>
                    <a:pt x="7857" y="1681"/>
                  </a:cubicBezTo>
                  <a:cubicBezTo>
                    <a:pt x="8126" y="1599"/>
                    <a:pt x="8375" y="1412"/>
                    <a:pt x="8644" y="1246"/>
                  </a:cubicBezTo>
                  <a:cubicBezTo>
                    <a:pt x="8458" y="1163"/>
                    <a:pt x="8292" y="1163"/>
                    <a:pt x="8126" y="1080"/>
                  </a:cubicBezTo>
                  <a:cubicBezTo>
                    <a:pt x="8307" y="979"/>
                    <a:pt x="8518" y="908"/>
                    <a:pt x="8730" y="908"/>
                  </a:cubicBezTo>
                  <a:cubicBezTo>
                    <a:pt x="8907" y="908"/>
                    <a:pt x="9085" y="958"/>
                    <a:pt x="9245" y="1080"/>
                  </a:cubicBezTo>
                  <a:cubicBezTo>
                    <a:pt x="9328" y="1080"/>
                    <a:pt x="9411" y="1163"/>
                    <a:pt x="9411" y="1246"/>
                  </a:cubicBezTo>
                  <a:lnTo>
                    <a:pt x="9494" y="1163"/>
                  </a:lnTo>
                  <a:lnTo>
                    <a:pt x="9411" y="1163"/>
                  </a:lnTo>
                  <a:cubicBezTo>
                    <a:pt x="9681" y="977"/>
                    <a:pt x="9847" y="894"/>
                    <a:pt x="10116" y="728"/>
                  </a:cubicBezTo>
                  <a:cubicBezTo>
                    <a:pt x="10282" y="645"/>
                    <a:pt x="10448" y="562"/>
                    <a:pt x="10531" y="458"/>
                  </a:cubicBezTo>
                  <a:cubicBezTo>
                    <a:pt x="9897" y="177"/>
                    <a:pt x="9255" y="1"/>
                    <a:pt x="8719"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221950" y="2371775"/>
              <a:ext cx="25950" cy="21275"/>
            </a:xfrm>
            <a:custGeom>
              <a:avLst/>
              <a:gdLst/>
              <a:ahLst/>
              <a:cxnLst/>
              <a:rect l="l" t="t" r="r" b="b"/>
              <a:pathLst>
                <a:path w="1038" h="851" extrusionOk="0">
                  <a:moveTo>
                    <a:pt x="871" y="0"/>
                  </a:moveTo>
                  <a:cubicBezTo>
                    <a:pt x="602" y="249"/>
                    <a:pt x="250" y="518"/>
                    <a:pt x="1" y="767"/>
                  </a:cubicBezTo>
                  <a:cubicBezTo>
                    <a:pt x="84" y="850"/>
                    <a:pt x="84" y="850"/>
                    <a:pt x="167" y="850"/>
                  </a:cubicBezTo>
                  <a:cubicBezTo>
                    <a:pt x="436" y="601"/>
                    <a:pt x="685" y="332"/>
                    <a:pt x="1037" y="83"/>
                  </a:cubicBezTo>
                  <a:cubicBezTo>
                    <a:pt x="954" y="83"/>
                    <a:pt x="954"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193975" y="2401825"/>
              <a:ext cx="23875" cy="21800"/>
            </a:xfrm>
            <a:custGeom>
              <a:avLst/>
              <a:gdLst/>
              <a:ahLst/>
              <a:cxnLst/>
              <a:rect l="l" t="t" r="r" b="b"/>
              <a:pathLst>
                <a:path w="955" h="872" extrusionOk="0">
                  <a:moveTo>
                    <a:pt x="767" y="1"/>
                  </a:moveTo>
                  <a:cubicBezTo>
                    <a:pt x="685" y="83"/>
                    <a:pt x="519" y="166"/>
                    <a:pt x="436" y="353"/>
                  </a:cubicBezTo>
                  <a:cubicBezTo>
                    <a:pt x="332" y="519"/>
                    <a:pt x="166" y="685"/>
                    <a:pt x="0" y="871"/>
                  </a:cubicBezTo>
                  <a:lnTo>
                    <a:pt x="166" y="871"/>
                  </a:lnTo>
                  <a:cubicBezTo>
                    <a:pt x="332" y="767"/>
                    <a:pt x="436" y="602"/>
                    <a:pt x="602" y="436"/>
                  </a:cubicBezTo>
                  <a:cubicBezTo>
                    <a:pt x="685" y="353"/>
                    <a:pt x="850" y="166"/>
                    <a:pt x="954" y="83"/>
                  </a:cubicBezTo>
                  <a:cubicBezTo>
                    <a:pt x="850" y="1"/>
                    <a:pt x="850" y="1"/>
                    <a:pt x="767"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254100" y="2347925"/>
              <a:ext cx="23850" cy="17125"/>
            </a:xfrm>
            <a:custGeom>
              <a:avLst/>
              <a:gdLst/>
              <a:ahLst/>
              <a:cxnLst/>
              <a:rect l="l" t="t" r="r" b="b"/>
              <a:pathLst>
                <a:path w="954" h="685" extrusionOk="0">
                  <a:moveTo>
                    <a:pt x="871" y="1"/>
                  </a:moveTo>
                  <a:cubicBezTo>
                    <a:pt x="518" y="167"/>
                    <a:pt x="270" y="436"/>
                    <a:pt x="0" y="602"/>
                  </a:cubicBezTo>
                  <a:cubicBezTo>
                    <a:pt x="0" y="685"/>
                    <a:pt x="104" y="685"/>
                    <a:pt x="104" y="685"/>
                  </a:cubicBezTo>
                  <a:cubicBezTo>
                    <a:pt x="352" y="519"/>
                    <a:pt x="622" y="249"/>
                    <a:pt x="954" y="84"/>
                  </a:cubicBezTo>
                  <a:cubicBezTo>
                    <a:pt x="871" y="84"/>
                    <a:pt x="871" y="1"/>
                    <a:pt x="87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286725" y="2328225"/>
              <a:ext cx="21800" cy="13000"/>
            </a:xfrm>
            <a:custGeom>
              <a:avLst/>
              <a:gdLst/>
              <a:ahLst/>
              <a:cxnLst/>
              <a:rect l="l" t="t" r="r" b="b"/>
              <a:pathLst>
                <a:path w="872" h="520" extrusionOk="0">
                  <a:moveTo>
                    <a:pt x="768" y="1"/>
                  </a:moveTo>
                  <a:cubicBezTo>
                    <a:pt x="519" y="188"/>
                    <a:pt x="250" y="353"/>
                    <a:pt x="1" y="519"/>
                  </a:cubicBezTo>
                  <a:lnTo>
                    <a:pt x="84" y="519"/>
                  </a:lnTo>
                  <a:cubicBezTo>
                    <a:pt x="353" y="353"/>
                    <a:pt x="602" y="188"/>
                    <a:pt x="87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135425" y="2498725"/>
              <a:ext cx="12975" cy="21800"/>
            </a:xfrm>
            <a:custGeom>
              <a:avLst/>
              <a:gdLst/>
              <a:ahLst/>
              <a:cxnLst/>
              <a:rect l="l" t="t" r="r" b="b"/>
              <a:pathLst>
                <a:path w="519" h="872" extrusionOk="0">
                  <a:moveTo>
                    <a:pt x="435" y="1"/>
                  </a:moveTo>
                  <a:cubicBezTo>
                    <a:pt x="270" y="270"/>
                    <a:pt x="187" y="623"/>
                    <a:pt x="0" y="871"/>
                  </a:cubicBezTo>
                  <a:lnTo>
                    <a:pt x="83" y="871"/>
                  </a:lnTo>
                  <a:cubicBezTo>
                    <a:pt x="187" y="623"/>
                    <a:pt x="352" y="353"/>
                    <a:pt x="51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150450" y="2464525"/>
              <a:ext cx="17650" cy="23875"/>
            </a:xfrm>
            <a:custGeom>
              <a:avLst/>
              <a:gdLst/>
              <a:ahLst/>
              <a:cxnLst/>
              <a:rect l="l" t="t" r="r" b="b"/>
              <a:pathLst>
                <a:path w="706" h="955" extrusionOk="0">
                  <a:moveTo>
                    <a:pt x="622" y="1"/>
                  </a:moveTo>
                  <a:cubicBezTo>
                    <a:pt x="353" y="332"/>
                    <a:pt x="187" y="602"/>
                    <a:pt x="0" y="954"/>
                  </a:cubicBezTo>
                  <a:lnTo>
                    <a:pt x="187" y="954"/>
                  </a:lnTo>
                  <a:cubicBezTo>
                    <a:pt x="353" y="685"/>
                    <a:pt x="518" y="332"/>
                    <a:pt x="705" y="84"/>
                  </a:cubicBezTo>
                  <a:lnTo>
                    <a:pt x="622" y="1"/>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172200" y="2431875"/>
              <a:ext cx="19725" cy="23875"/>
            </a:xfrm>
            <a:custGeom>
              <a:avLst/>
              <a:gdLst/>
              <a:ahLst/>
              <a:cxnLst/>
              <a:rect l="l" t="t" r="r" b="b"/>
              <a:pathLst>
                <a:path w="789" h="955" extrusionOk="0">
                  <a:moveTo>
                    <a:pt x="602" y="1"/>
                  </a:moveTo>
                  <a:cubicBezTo>
                    <a:pt x="353" y="353"/>
                    <a:pt x="167" y="602"/>
                    <a:pt x="1" y="871"/>
                  </a:cubicBezTo>
                  <a:lnTo>
                    <a:pt x="84" y="954"/>
                  </a:lnTo>
                  <a:cubicBezTo>
                    <a:pt x="353" y="706"/>
                    <a:pt x="519" y="353"/>
                    <a:pt x="789" y="84"/>
                  </a:cubicBezTo>
                  <a:cubicBezTo>
                    <a:pt x="685" y="84"/>
                    <a:pt x="602" y="84"/>
                    <a:pt x="6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9"/>
          <p:cNvGrpSpPr/>
          <p:nvPr/>
        </p:nvGrpSpPr>
        <p:grpSpPr>
          <a:xfrm>
            <a:off x="6180024" y="3652123"/>
            <a:ext cx="2037888" cy="1034261"/>
            <a:chOff x="2508700" y="4302150"/>
            <a:chExt cx="1105925" cy="561275"/>
          </a:xfrm>
        </p:grpSpPr>
        <p:sp>
          <p:nvSpPr>
            <p:cNvPr id="590" name="Google Shape;590;p39"/>
            <p:cNvSpPr/>
            <p:nvPr/>
          </p:nvSpPr>
          <p:spPr>
            <a:xfrm>
              <a:off x="2508700" y="4302150"/>
              <a:ext cx="1105925" cy="561275"/>
            </a:xfrm>
            <a:custGeom>
              <a:avLst/>
              <a:gdLst/>
              <a:ahLst/>
              <a:cxnLst/>
              <a:rect l="l" t="t" r="r" b="b"/>
              <a:pathLst>
                <a:path w="44237" h="22451" extrusionOk="0">
                  <a:moveTo>
                    <a:pt x="28939" y="1"/>
                  </a:moveTo>
                  <a:cubicBezTo>
                    <a:pt x="25663" y="1"/>
                    <a:pt x="22471" y="1721"/>
                    <a:pt x="20647" y="3193"/>
                  </a:cubicBezTo>
                  <a:cubicBezTo>
                    <a:pt x="19776" y="3877"/>
                    <a:pt x="19009" y="4665"/>
                    <a:pt x="18222" y="5515"/>
                  </a:cubicBezTo>
                  <a:cubicBezTo>
                    <a:pt x="17621" y="6303"/>
                    <a:pt x="17185" y="6904"/>
                    <a:pt x="16771" y="7505"/>
                  </a:cubicBezTo>
                  <a:lnTo>
                    <a:pt x="16584" y="7671"/>
                  </a:lnTo>
                  <a:cubicBezTo>
                    <a:pt x="16418" y="7940"/>
                    <a:pt x="13309" y="11132"/>
                    <a:pt x="9412" y="13205"/>
                  </a:cubicBezTo>
                  <a:lnTo>
                    <a:pt x="8479" y="13371"/>
                  </a:lnTo>
                  <a:cubicBezTo>
                    <a:pt x="7857" y="13475"/>
                    <a:pt x="7256" y="13724"/>
                    <a:pt x="6655" y="13993"/>
                  </a:cubicBezTo>
                  <a:lnTo>
                    <a:pt x="6572" y="13993"/>
                  </a:lnTo>
                  <a:cubicBezTo>
                    <a:pt x="5453" y="14511"/>
                    <a:pt x="3629" y="15444"/>
                    <a:pt x="2862" y="15879"/>
                  </a:cubicBezTo>
                  <a:cubicBezTo>
                    <a:pt x="1120" y="16066"/>
                    <a:pt x="270" y="16584"/>
                    <a:pt x="84" y="17517"/>
                  </a:cubicBezTo>
                  <a:cubicBezTo>
                    <a:pt x="1" y="18305"/>
                    <a:pt x="188" y="18906"/>
                    <a:pt x="353" y="19424"/>
                  </a:cubicBezTo>
                  <a:cubicBezTo>
                    <a:pt x="602" y="19859"/>
                    <a:pt x="872" y="20461"/>
                    <a:pt x="1473" y="20896"/>
                  </a:cubicBezTo>
                  <a:cubicBezTo>
                    <a:pt x="1742" y="21062"/>
                    <a:pt x="2074" y="21248"/>
                    <a:pt x="2426" y="21248"/>
                  </a:cubicBezTo>
                  <a:cubicBezTo>
                    <a:pt x="3027" y="21248"/>
                    <a:pt x="3711" y="20813"/>
                    <a:pt x="4582" y="20108"/>
                  </a:cubicBezTo>
                  <a:cubicBezTo>
                    <a:pt x="5453" y="19859"/>
                    <a:pt x="7443" y="19258"/>
                    <a:pt x="8562" y="18823"/>
                  </a:cubicBezTo>
                  <a:lnTo>
                    <a:pt x="8728" y="18823"/>
                  </a:lnTo>
                  <a:cubicBezTo>
                    <a:pt x="10034" y="18305"/>
                    <a:pt x="10801" y="17704"/>
                    <a:pt x="11153" y="17351"/>
                  </a:cubicBezTo>
                  <a:cubicBezTo>
                    <a:pt x="14947" y="16232"/>
                    <a:pt x="18740" y="16232"/>
                    <a:pt x="19528" y="16232"/>
                  </a:cubicBezTo>
                  <a:lnTo>
                    <a:pt x="20129" y="16232"/>
                  </a:lnTo>
                  <a:lnTo>
                    <a:pt x="21684" y="16398"/>
                  </a:lnTo>
                  <a:cubicBezTo>
                    <a:pt x="22202" y="16481"/>
                    <a:pt x="22720" y="16584"/>
                    <a:pt x="23238" y="16584"/>
                  </a:cubicBezTo>
                  <a:cubicBezTo>
                    <a:pt x="23756" y="16626"/>
                    <a:pt x="24275" y="16646"/>
                    <a:pt x="24782" y="16646"/>
                  </a:cubicBezTo>
                  <a:cubicBezTo>
                    <a:pt x="25290" y="16646"/>
                    <a:pt x="25788" y="16626"/>
                    <a:pt x="26265" y="16584"/>
                  </a:cubicBezTo>
                  <a:cubicBezTo>
                    <a:pt x="28172" y="16398"/>
                    <a:pt x="30245" y="15714"/>
                    <a:pt x="31965" y="14677"/>
                  </a:cubicBezTo>
                  <a:lnTo>
                    <a:pt x="31965" y="14677"/>
                  </a:lnTo>
                  <a:cubicBezTo>
                    <a:pt x="31882" y="15195"/>
                    <a:pt x="31799" y="15714"/>
                    <a:pt x="31799" y="16232"/>
                  </a:cubicBezTo>
                  <a:cubicBezTo>
                    <a:pt x="31799" y="19590"/>
                    <a:pt x="34556" y="22451"/>
                    <a:pt x="38018" y="22451"/>
                  </a:cubicBezTo>
                  <a:cubicBezTo>
                    <a:pt x="41459" y="22451"/>
                    <a:pt x="44237" y="19590"/>
                    <a:pt x="44237" y="16232"/>
                  </a:cubicBezTo>
                  <a:cubicBezTo>
                    <a:pt x="44237" y="12770"/>
                    <a:pt x="41459" y="10013"/>
                    <a:pt x="38018" y="10013"/>
                  </a:cubicBezTo>
                  <a:cubicBezTo>
                    <a:pt x="37313" y="10013"/>
                    <a:pt x="36712" y="10096"/>
                    <a:pt x="36111" y="10262"/>
                  </a:cubicBezTo>
                  <a:cubicBezTo>
                    <a:pt x="36795" y="8541"/>
                    <a:pt x="36712" y="6634"/>
                    <a:pt x="35945" y="4665"/>
                  </a:cubicBezTo>
                  <a:cubicBezTo>
                    <a:pt x="35157" y="2758"/>
                    <a:pt x="33872" y="1369"/>
                    <a:pt x="32048" y="685"/>
                  </a:cubicBezTo>
                  <a:lnTo>
                    <a:pt x="31281" y="333"/>
                  </a:lnTo>
                  <a:cubicBezTo>
                    <a:pt x="31177" y="333"/>
                    <a:pt x="31094" y="333"/>
                    <a:pt x="31012" y="250"/>
                  </a:cubicBezTo>
                  <a:cubicBezTo>
                    <a:pt x="30328" y="84"/>
                    <a:pt x="29623" y="1"/>
                    <a:pt x="289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543425" y="4667000"/>
              <a:ext cx="222350" cy="132050"/>
            </a:xfrm>
            <a:custGeom>
              <a:avLst/>
              <a:gdLst/>
              <a:ahLst/>
              <a:cxnLst/>
              <a:rect l="l" t="t" r="r" b="b"/>
              <a:pathLst>
                <a:path w="8894" h="5282" extrusionOk="0">
                  <a:moveTo>
                    <a:pt x="8209" y="0"/>
                  </a:moveTo>
                  <a:cubicBezTo>
                    <a:pt x="8209" y="0"/>
                    <a:pt x="7256" y="0"/>
                    <a:pt x="5867" y="601"/>
                  </a:cubicBezTo>
                  <a:lnTo>
                    <a:pt x="5784" y="684"/>
                  </a:lnTo>
                  <a:cubicBezTo>
                    <a:pt x="4395" y="1285"/>
                    <a:pt x="1908" y="2674"/>
                    <a:pt x="1908" y="2674"/>
                  </a:cubicBezTo>
                  <a:cubicBezTo>
                    <a:pt x="1908" y="2674"/>
                    <a:pt x="167" y="2757"/>
                    <a:pt x="84" y="3192"/>
                  </a:cubicBezTo>
                  <a:cubicBezTo>
                    <a:pt x="1" y="3545"/>
                    <a:pt x="167" y="3959"/>
                    <a:pt x="250" y="4312"/>
                  </a:cubicBezTo>
                  <a:cubicBezTo>
                    <a:pt x="436" y="4664"/>
                    <a:pt x="602" y="4996"/>
                    <a:pt x="954" y="5265"/>
                  </a:cubicBezTo>
                  <a:cubicBezTo>
                    <a:pt x="976" y="5276"/>
                    <a:pt x="1001" y="5281"/>
                    <a:pt x="1029" y="5281"/>
                  </a:cubicBezTo>
                  <a:cubicBezTo>
                    <a:pt x="1439" y="5281"/>
                    <a:pt x="2509" y="4229"/>
                    <a:pt x="2509" y="4229"/>
                  </a:cubicBezTo>
                  <a:cubicBezTo>
                    <a:pt x="2509" y="4229"/>
                    <a:pt x="5266" y="3441"/>
                    <a:pt x="6738" y="2923"/>
                  </a:cubicBezTo>
                  <a:lnTo>
                    <a:pt x="6821" y="2923"/>
                  </a:lnTo>
                  <a:cubicBezTo>
                    <a:pt x="8292" y="2405"/>
                    <a:pt x="8894" y="1721"/>
                    <a:pt x="8894" y="1721"/>
                  </a:cubicBezTo>
                  <a:cubicBezTo>
                    <a:pt x="8894" y="1721"/>
                    <a:pt x="8894" y="1638"/>
                    <a:pt x="8811" y="1638"/>
                  </a:cubicBezTo>
                  <a:cubicBezTo>
                    <a:pt x="8728" y="1555"/>
                    <a:pt x="8541" y="1285"/>
                    <a:pt x="8375" y="1037"/>
                  </a:cubicBezTo>
                  <a:lnTo>
                    <a:pt x="8375" y="954"/>
                  </a:lnTo>
                  <a:lnTo>
                    <a:pt x="8375" y="850"/>
                  </a:lnTo>
                  <a:cubicBezTo>
                    <a:pt x="8209" y="601"/>
                    <a:pt x="8209" y="249"/>
                    <a:pt x="8209" y="83"/>
                  </a:cubicBezTo>
                  <a:lnTo>
                    <a:pt x="8209"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2748650" y="4337850"/>
              <a:ext cx="645725" cy="370100"/>
            </a:xfrm>
            <a:custGeom>
              <a:avLst/>
              <a:gdLst/>
              <a:ahLst/>
              <a:cxnLst/>
              <a:rect l="l" t="t" r="r" b="b"/>
              <a:pathLst>
                <a:path w="25829" h="14804" extrusionOk="0">
                  <a:moveTo>
                    <a:pt x="19381" y="723"/>
                  </a:moveTo>
                  <a:cubicBezTo>
                    <a:pt x="19899" y="723"/>
                    <a:pt x="20408" y="777"/>
                    <a:pt x="20895" y="895"/>
                  </a:cubicBezTo>
                  <a:cubicBezTo>
                    <a:pt x="22533" y="1330"/>
                    <a:pt x="23756" y="2366"/>
                    <a:pt x="24440" y="4087"/>
                  </a:cubicBezTo>
                  <a:cubicBezTo>
                    <a:pt x="25124" y="5828"/>
                    <a:pt x="25041" y="7383"/>
                    <a:pt x="24171" y="8834"/>
                  </a:cubicBezTo>
                  <a:cubicBezTo>
                    <a:pt x="22616" y="11342"/>
                    <a:pt x="19092" y="12814"/>
                    <a:pt x="16397" y="13083"/>
                  </a:cubicBezTo>
                  <a:cubicBezTo>
                    <a:pt x="15464" y="13166"/>
                    <a:pt x="14594" y="13166"/>
                    <a:pt x="13806" y="13166"/>
                  </a:cubicBezTo>
                  <a:cubicBezTo>
                    <a:pt x="10883" y="13083"/>
                    <a:pt x="8810" y="12213"/>
                    <a:pt x="8209" y="10741"/>
                  </a:cubicBezTo>
                  <a:cubicBezTo>
                    <a:pt x="7691" y="9352"/>
                    <a:pt x="8458" y="7466"/>
                    <a:pt x="10282" y="5393"/>
                  </a:cubicBezTo>
                  <a:cubicBezTo>
                    <a:pt x="10883" y="4792"/>
                    <a:pt x="11567" y="4087"/>
                    <a:pt x="12438" y="3403"/>
                  </a:cubicBezTo>
                  <a:cubicBezTo>
                    <a:pt x="14155" y="1978"/>
                    <a:pt x="16882" y="723"/>
                    <a:pt x="19381" y="723"/>
                  </a:cubicBezTo>
                  <a:close/>
                  <a:moveTo>
                    <a:pt x="6875" y="9504"/>
                  </a:moveTo>
                  <a:cubicBezTo>
                    <a:pt x="7052" y="9504"/>
                    <a:pt x="7221" y="9563"/>
                    <a:pt x="7339" y="9622"/>
                  </a:cubicBezTo>
                  <a:cubicBezTo>
                    <a:pt x="7339" y="10140"/>
                    <a:pt x="7339" y="10575"/>
                    <a:pt x="7587" y="11093"/>
                  </a:cubicBezTo>
                  <a:cubicBezTo>
                    <a:pt x="7774" y="11529"/>
                    <a:pt x="8023" y="11943"/>
                    <a:pt x="8458" y="12296"/>
                  </a:cubicBezTo>
                  <a:cubicBezTo>
                    <a:pt x="8375" y="12461"/>
                    <a:pt x="8292" y="12648"/>
                    <a:pt x="8106" y="12731"/>
                  </a:cubicBezTo>
                  <a:cubicBezTo>
                    <a:pt x="6385" y="12897"/>
                    <a:pt x="3877" y="13166"/>
                    <a:pt x="1369" y="13850"/>
                  </a:cubicBezTo>
                  <a:cubicBezTo>
                    <a:pt x="1286" y="13767"/>
                    <a:pt x="1203" y="13602"/>
                    <a:pt x="1203" y="13498"/>
                  </a:cubicBezTo>
                  <a:cubicBezTo>
                    <a:pt x="3359" y="12213"/>
                    <a:pt x="5349" y="10658"/>
                    <a:pt x="6655" y="9539"/>
                  </a:cubicBezTo>
                  <a:cubicBezTo>
                    <a:pt x="6727" y="9514"/>
                    <a:pt x="6802" y="9504"/>
                    <a:pt x="6875" y="9504"/>
                  </a:cubicBezTo>
                  <a:close/>
                  <a:moveTo>
                    <a:pt x="19300" y="1"/>
                  </a:moveTo>
                  <a:cubicBezTo>
                    <a:pt x="16619" y="1"/>
                    <a:pt x="13764" y="1311"/>
                    <a:pt x="12003" y="2802"/>
                  </a:cubicBezTo>
                  <a:cubicBezTo>
                    <a:pt x="11049" y="3569"/>
                    <a:pt x="10365" y="4273"/>
                    <a:pt x="9764" y="5040"/>
                  </a:cubicBezTo>
                  <a:cubicBezTo>
                    <a:pt x="9059" y="5724"/>
                    <a:pt x="8541" y="6512"/>
                    <a:pt x="8106" y="7113"/>
                  </a:cubicBezTo>
                  <a:cubicBezTo>
                    <a:pt x="7774" y="7549"/>
                    <a:pt x="4312" y="11093"/>
                    <a:pt x="0" y="13249"/>
                  </a:cubicBezTo>
                  <a:cubicBezTo>
                    <a:pt x="0" y="13415"/>
                    <a:pt x="0" y="13767"/>
                    <a:pt x="166" y="14016"/>
                  </a:cubicBezTo>
                  <a:lnTo>
                    <a:pt x="166" y="14120"/>
                  </a:lnTo>
                  <a:lnTo>
                    <a:pt x="166" y="14203"/>
                  </a:lnTo>
                  <a:cubicBezTo>
                    <a:pt x="332" y="14451"/>
                    <a:pt x="519" y="14721"/>
                    <a:pt x="602" y="14804"/>
                  </a:cubicBezTo>
                  <a:cubicBezTo>
                    <a:pt x="4371" y="13614"/>
                    <a:pt x="8370" y="13386"/>
                    <a:pt x="9985" y="13386"/>
                  </a:cubicBezTo>
                  <a:cubicBezTo>
                    <a:pt x="10368" y="13386"/>
                    <a:pt x="10617" y="13399"/>
                    <a:pt x="10697" y="13415"/>
                  </a:cubicBezTo>
                  <a:cubicBezTo>
                    <a:pt x="11650" y="13602"/>
                    <a:pt x="12604" y="13767"/>
                    <a:pt x="13723" y="13850"/>
                  </a:cubicBezTo>
                  <a:cubicBezTo>
                    <a:pt x="14594" y="13850"/>
                    <a:pt x="15547" y="13850"/>
                    <a:pt x="16501" y="13767"/>
                  </a:cubicBezTo>
                  <a:cubicBezTo>
                    <a:pt x="19341" y="13498"/>
                    <a:pt x="23134" y="11943"/>
                    <a:pt x="24792" y="9186"/>
                  </a:cubicBezTo>
                  <a:cubicBezTo>
                    <a:pt x="25725" y="7549"/>
                    <a:pt x="25829" y="5724"/>
                    <a:pt x="25041" y="3838"/>
                  </a:cubicBezTo>
                  <a:cubicBezTo>
                    <a:pt x="24274" y="1931"/>
                    <a:pt x="22885" y="646"/>
                    <a:pt x="21061" y="211"/>
                  </a:cubicBezTo>
                  <a:cubicBezTo>
                    <a:pt x="20492" y="66"/>
                    <a:pt x="19901" y="1"/>
                    <a:pt x="1930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2953875" y="4440000"/>
              <a:ext cx="405775" cy="166375"/>
            </a:xfrm>
            <a:custGeom>
              <a:avLst/>
              <a:gdLst/>
              <a:ahLst/>
              <a:cxnLst/>
              <a:rect l="l" t="t" r="r" b="b"/>
              <a:pathLst>
                <a:path w="16231" h="6655" extrusionOk="0">
                  <a:moveTo>
                    <a:pt x="16231" y="1"/>
                  </a:moveTo>
                  <a:lnTo>
                    <a:pt x="16231" y="1"/>
                  </a:lnTo>
                  <a:cubicBezTo>
                    <a:pt x="14842" y="519"/>
                    <a:pt x="13474" y="1037"/>
                    <a:pt x="12085" y="1556"/>
                  </a:cubicBezTo>
                  <a:cubicBezTo>
                    <a:pt x="11484" y="1908"/>
                    <a:pt x="10779" y="2157"/>
                    <a:pt x="10095" y="2509"/>
                  </a:cubicBezTo>
                  <a:cubicBezTo>
                    <a:pt x="10779" y="2260"/>
                    <a:pt x="11484" y="1991"/>
                    <a:pt x="12168" y="1742"/>
                  </a:cubicBezTo>
                  <a:cubicBezTo>
                    <a:pt x="13557" y="1224"/>
                    <a:pt x="14842" y="602"/>
                    <a:pt x="16231" y="1"/>
                  </a:cubicBezTo>
                  <a:close/>
                  <a:moveTo>
                    <a:pt x="10095" y="2509"/>
                  </a:moveTo>
                  <a:lnTo>
                    <a:pt x="10095" y="2509"/>
                  </a:lnTo>
                  <a:cubicBezTo>
                    <a:pt x="9411" y="2779"/>
                    <a:pt x="8810" y="3027"/>
                    <a:pt x="8105" y="3297"/>
                  </a:cubicBezTo>
                  <a:cubicBezTo>
                    <a:pt x="6737" y="3815"/>
                    <a:pt x="5348" y="4333"/>
                    <a:pt x="4042" y="4934"/>
                  </a:cubicBezTo>
                  <a:cubicBezTo>
                    <a:pt x="2674" y="5453"/>
                    <a:pt x="1368" y="6054"/>
                    <a:pt x="0" y="6655"/>
                  </a:cubicBezTo>
                  <a:cubicBezTo>
                    <a:pt x="1368" y="6220"/>
                    <a:pt x="2757" y="5618"/>
                    <a:pt x="4146" y="5100"/>
                  </a:cubicBezTo>
                  <a:cubicBezTo>
                    <a:pt x="5431" y="4582"/>
                    <a:pt x="6820" y="3981"/>
                    <a:pt x="8105" y="3380"/>
                  </a:cubicBezTo>
                  <a:cubicBezTo>
                    <a:pt x="8810" y="3110"/>
                    <a:pt x="9494" y="2779"/>
                    <a:pt x="10095" y="250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2977175" y="4474725"/>
              <a:ext cx="391300" cy="161725"/>
            </a:xfrm>
            <a:custGeom>
              <a:avLst/>
              <a:gdLst/>
              <a:ahLst/>
              <a:cxnLst/>
              <a:rect l="l" t="t" r="r" b="b"/>
              <a:pathLst>
                <a:path w="15652" h="6469" extrusionOk="0">
                  <a:moveTo>
                    <a:pt x="15651" y="1"/>
                  </a:moveTo>
                  <a:lnTo>
                    <a:pt x="11754" y="1555"/>
                  </a:lnTo>
                  <a:cubicBezTo>
                    <a:pt x="11070" y="1804"/>
                    <a:pt x="10469" y="2157"/>
                    <a:pt x="9764" y="2426"/>
                  </a:cubicBezTo>
                  <a:cubicBezTo>
                    <a:pt x="9163" y="2675"/>
                    <a:pt x="8479" y="2944"/>
                    <a:pt x="7878" y="3193"/>
                  </a:cubicBezTo>
                  <a:cubicBezTo>
                    <a:pt x="6489" y="3711"/>
                    <a:pt x="5183" y="4229"/>
                    <a:pt x="3898" y="4748"/>
                  </a:cubicBezTo>
                  <a:cubicBezTo>
                    <a:pt x="2592" y="5266"/>
                    <a:pt x="1307" y="5867"/>
                    <a:pt x="1" y="6468"/>
                  </a:cubicBezTo>
                  <a:lnTo>
                    <a:pt x="105" y="6468"/>
                  </a:lnTo>
                  <a:lnTo>
                    <a:pt x="3981" y="4914"/>
                  </a:lnTo>
                  <a:cubicBezTo>
                    <a:pt x="5287" y="4395"/>
                    <a:pt x="6572" y="3877"/>
                    <a:pt x="7878" y="3276"/>
                  </a:cubicBezTo>
                  <a:cubicBezTo>
                    <a:pt x="8562" y="3027"/>
                    <a:pt x="9163" y="2675"/>
                    <a:pt x="9847" y="2426"/>
                  </a:cubicBezTo>
                  <a:cubicBezTo>
                    <a:pt x="10469" y="2157"/>
                    <a:pt x="11153" y="1991"/>
                    <a:pt x="11754" y="1721"/>
                  </a:cubicBezTo>
                  <a:cubicBezTo>
                    <a:pt x="13143" y="1120"/>
                    <a:pt x="14428" y="602"/>
                    <a:pt x="156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2968900" y="4379900"/>
              <a:ext cx="345150" cy="142525"/>
            </a:xfrm>
            <a:custGeom>
              <a:avLst/>
              <a:gdLst/>
              <a:ahLst/>
              <a:cxnLst/>
              <a:rect l="l" t="t" r="r" b="b"/>
              <a:pathLst>
                <a:path w="13806" h="5701" extrusionOk="0">
                  <a:moveTo>
                    <a:pt x="13806" y="0"/>
                  </a:moveTo>
                  <a:lnTo>
                    <a:pt x="13806" y="0"/>
                  </a:lnTo>
                  <a:cubicBezTo>
                    <a:pt x="12604" y="415"/>
                    <a:pt x="11484" y="850"/>
                    <a:pt x="10282" y="1368"/>
                  </a:cubicBezTo>
                  <a:cubicBezTo>
                    <a:pt x="9764" y="1638"/>
                    <a:pt x="9142" y="1887"/>
                    <a:pt x="8624" y="2156"/>
                  </a:cubicBezTo>
                  <a:cubicBezTo>
                    <a:pt x="9245" y="1970"/>
                    <a:pt x="9764" y="1721"/>
                    <a:pt x="10365" y="1555"/>
                  </a:cubicBezTo>
                  <a:cubicBezTo>
                    <a:pt x="11484" y="1037"/>
                    <a:pt x="12686" y="601"/>
                    <a:pt x="13806" y="0"/>
                  </a:cubicBezTo>
                  <a:close/>
                  <a:moveTo>
                    <a:pt x="8623" y="2156"/>
                  </a:moveTo>
                  <a:lnTo>
                    <a:pt x="8623" y="2156"/>
                  </a:lnTo>
                  <a:cubicBezTo>
                    <a:pt x="8022" y="2405"/>
                    <a:pt x="7421" y="2591"/>
                    <a:pt x="6903" y="2840"/>
                  </a:cubicBezTo>
                  <a:cubicBezTo>
                    <a:pt x="5701" y="3276"/>
                    <a:pt x="4581" y="3711"/>
                    <a:pt x="3358" y="4229"/>
                  </a:cubicBezTo>
                  <a:cubicBezTo>
                    <a:pt x="2239" y="4664"/>
                    <a:pt x="1120" y="5183"/>
                    <a:pt x="0" y="5701"/>
                  </a:cubicBezTo>
                  <a:cubicBezTo>
                    <a:pt x="1120" y="5348"/>
                    <a:pt x="2322" y="4830"/>
                    <a:pt x="3441" y="4395"/>
                  </a:cubicBezTo>
                  <a:cubicBezTo>
                    <a:pt x="4664" y="3877"/>
                    <a:pt x="5784" y="3441"/>
                    <a:pt x="6903" y="2923"/>
                  </a:cubicBezTo>
                  <a:cubicBezTo>
                    <a:pt x="7504" y="2674"/>
                    <a:pt x="8022" y="2405"/>
                    <a:pt x="8623"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2951275" y="4407875"/>
              <a:ext cx="391275" cy="161725"/>
            </a:xfrm>
            <a:custGeom>
              <a:avLst/>
              <a:gdLst/>
              <a:ahLst/>
              <a:cxnLst/>
              <a:rect l="l" t="t" r="r" b="b"/>
              <a:pathLst>
                <a:path w="15651" h="6469" extrusionOk="0">
                  <a:moveTo>
                    <a:pt x="15547" y="1"/>
                  </a:moveTo>
                  <a:lnTo>
                    <a:pt x="11671" y="1555"/>
                  </a:lnTo>
                  <a:cubicBezTo>
                    <a:pt x="10987" y="1804"/>
                    <a:pt x="10365" y="2157"/>
                    <a:pt x="9764" y="2405"/>
                  </a:cubicBezTo>
                  <a:cubicBezTo>
                    <a:pt x="10365" y="2157"/>
                    <a:pt x="11070" y="1991"/>
                    <a:pt x="11754" y="1721"/>
                  </a:cubicBezTo>
                  <a:cubicBezTo>
                    <a:pt x="13060" y="1203"/>
                    <a:pt x="14345" y="602"/>
                    <a:pt x="15651" y="1"/>
                  </a:cubicBezTo>
                  <a:close/>
                  <a:moveTo>
                    <a:pt x="9764" y="2405"/>
                  </a:moveTo>
                  <a:cubicBezTo>
                    <a:pt x="9080" y="2675"/>
                    <a:pt x="8396" y="2924"/>
                    <a:pt x="7774" y="3193"/>
                  </a:cubicBezTo>
                  <a:cubicBezTo>
                    <a:pt x="6489" y="3711"/>
                    <a:pt x="5100" y="4229"/>
                    <a:pt x="3815" y="4748"/>
                  </a:cubicBezTo>
                  <a:cubicBezTo>
                    <a:pt x="2509" y="5266"/>
                    <a:pt x="1224" y="5867"/>
                    <a:pt x="1" y="6468"/>
                  </a:cubicBezTo>
                  <a:lnTo>
                    <a:pt x="3898" y="4913"/>
                  </a:lnTo>
                  <a:cubicBezTo>
                    <a:pt x="5183" y="4395"/>
                    <a:pt x="6489" y="3877"/>
                    <a:pt x="7774" y="3276"/>
                  </a:cubicBezTo>
                  <a:cubicBezTo>
                    <a:pt x="8479" y="3027"/>
                    <a:pt x="9080" y="2675"/>
                    <a:pt x="9764" y="2405"/>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011900" y="4360200"/>
              <a:ext cx="257075" cy="105750"/>
            </a:xfrm>
            <a:custGeom>
              <a:avLst/>
              <a:gdLst/>
              <a:ahLst/>
              <a:cxnLst/>
              <a:rect l="l" t="t" r="r" b="b"/>
              <a:pathLst>
                <a:path w="10283" h="4230" extrusionOk="0">
                  <a:moveTo>
                    <a:pt x="10282" y="1"/>
                  </a:moveTo>
                  <a:cubicBezTo>
                    <a:pt x="9329" y="270"/>
                    <a:pt x="8458" y="602"/>
                    <a:pt x="7691" y="954"/>
                  </a:cubicBezTo>
                  <a:cubicBezTo>
                    <a:pt x="7256" y="1120"/>
                    <a:pt x="6821" y="1389"/>
                    <a:pt x="6385" y="1555"/>
                  </a:cubicBezTo>
                  <a:cubicBezTo>
                    <a:pt x="5971" y="1721"/>
                    <a:pt x="5535" y="1908"/>
                    <a:pt x="5100" y="2074"/>
                  </a:cubicBezTo>
                  <a:cubicBezTo>
                    <a:pt x="4230" y="2426"/>
                    <a:pt x="3380" y="2758"/>
                    <a:pt x="2509" y="3110"/>
                  </a:cubicBezTo>
                  <a:cubicBezTo>
                    <a:pt x="1638" y="3462"/>
                    <a:pt x="789" y="3794"/>
                    <a:pt x="1" y="4229"/>
                  </a:cubicBezTo>
                  <a:cubicBezTo>
                    <a:pt x="871" y="3981"/>
                    <a:pt x="1721" y="3628"/>
                    <a:pt x="2592" y="3276"/>
                  </a:cubicBezTo>
                  <a:cubicBezTo>
                    <a:pt x="3463" y="2944"/>
                    <a:pt x="4312" y="2509"/>
                    <a:pt x="5100" y="2156"/>
                  </a:cubicBezTo>
                  <a:cubicBezTo>
                    <a:pt x="5535" y="1991"/>
                    <a:pt x="5971" y="1825"/>
                    <a:pt x="6385" y="1638"/>
                  </a:cubicBezTo>
                  <a:cubicBezTo>
                    <a:pt x="6821" y="1472"/>
                    <a:pt x="7256" y="1307"/>
                    <a:pt x="7691" y="1120"/>
                  </a:cubicBezTo>
                  <a:cubicBezTo>
                    <a:pt x="8562" y="788"/>
                    <a:pt x="9412" y="436"/>
                    <a:pt x="1028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022800" y="4513600"/>
              <a:ext cx="345675" cy="142525"/>
            </a:xfrm>
            <a:custGeom>
              <a:avLst/>
              <a:gdLst/>
              <a:ahLst/>
              <a:cxnLst/>
              <a:rect l="l" t="t" r="r" b="b"/>
              <a:pathLst>
                <a:path w="13827" h="5701" extrusionOk="0">
                  <a:moveTo>
                    <a:pt x="13826" y="0"/>
                  </a:moveTo>
                  <a:lnTo>
                    <a:pt x="13826" y="0"/>
                  </a:lnTo>
                  <a:cubicBezTo>
                    <a:pt x="12686" y="436"/>
                    <a:pt x="11484" y="871"/>
                    <a:pt x="10365" y="1389"/>
                  </a:cubicBezTo>
                  <a:cubicBezTo>
                    <a:pt x="9764" y="1638"/>
                    <a:pt x="9245" y="1907"/>
                    <a:pt x="8644" y="2156"/>
                  </a:cubicBezTo>
                  <a:cubicBezTo>
                    <a:pt x="9245" y="1990"/>
                    <a:pt x="9846" y="1721"/>
                    <a:pt x="10448" y="1555"/>
                  </a:cubicBezTo>
                  <a:cubicBezTo>
                    <a:pt x="11567" y="1037"/>
                    <a:pt x="12686" y="519"/>
                    <a:pt x="13826" y="0"/>
                  </a:cubicBezTo>
                  <a:close/>
                  <a:moveTo>
                    <a:pt x="8644" y="2156"/>
                  </a:moveTo>
                  <a:lnTo>
                    <a:pt x="8644" y="2156"/>
                  </a:lnTo>
                  <a:cubicBezTo>
                    <a:pt x="8126" y="2426"/>
                    <a:pt x="7504" y="2592"/>
                    <a:pt x="6903" y="2840"/>
                  </a:cubicBezTo>
                  <a:cubicBezTo>
                    <a:pt x="5784" y="3276"/>
                    <a:pt x="4581" y="3711"/>
                    <a:pt x="3462" y="4229"/>
                  </a:cubicBezTo>
                  <a:cubicBezTo>
                    <a:pt x="2322" y="4664"/>
                    <a:pt x="1120" y="5183"/>
                    <a:pt x="0" y="5701"/>
                  </a:cubicBezTo>
                  <a:cubicBezTo>
                    <a:pt x="1202" y="5349"/>
                    <a:pt x="2322" y="4830"/>
                    <a:pt x="3545" y="4395"/>
                  </a:cubicBezTo>
                  <a:cubicBezTo>
                    <a:pt x="4664" y="3877"/>
                    <a:pt x="5784" y="3462"/>
                    <a:pt x="6986" y="2944"/>
                  </a:cubicBezTo>
                  <a:cubicBezTo>
                    <a:pt x="7504" y="2675"/>
                    <a:pt x="8126" y="2426"/>
                    <a:pt x="8644"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093800" y="4561275"/>
              <a:ext cx="257050" cy="105750"/>
            </a:xfrm>
            <a:custGeom>
              <a:avLst/>
              <a:gdLst/>
              <a:ahLst/>
              <a:cxnLst/>
              <a:rect l="l" t="t" r="r" b="b"/>
              <a:pathLst>
                <a:path w="10282" h="4230" extrusionOk="0">
                  <a:moveTo>
                    <a:pt x="10282" y="0"/>
                  </a:moveTo>
                  <a:lnTo>
                    <a:pt x="10282" y="0"/>
                  </a:lnTo>
                  <a:cubicBezTo>
                    <a:pt x="9432" y="249"/>
                    <a:pt x="8561" y="602"/>
                    <a:pt x="7690" y="933"/>
                  </a:cubicBezTo>
                  <a:cubicBezTo>
                    <a:pt x="7255" y="1120"/>
                    <a:pt x="6841" y="1369"/>
                    <a:pt x="6405" y="1555"/>
                  </a:cubicBezTo>
                  <a:cubicBezTo>
                    <a:pt x="5970" y="1721"/>
                    <a:pt x="5535" y="1887"/>
                    <a:pt x="5099" y="2073"/>
                  </a:cubicBezTo>
                  <a:cubicBezTo>
                    <a:pt x="4249" y="2405"/>
                    <a:pt x="3379" y="2675"/>
                    <a:pt x="2508" y="3110"/>
                  </a:cubicBezTo>
                  <a:cubicBezTo>
                    <a:pt x="1741" y="3442"/>
                    <a:pt x="871" y="3794"/>
                    <a:pt x="0" y="4229"/>
                  </a:cubicBezTo>
                  <a:cubicBezTo>
                    <a:pt x="871" y="3877"/>
                    <a:pt x="1741" y="3628"/>
                    <a:pt x="2591" y="3276"/>
                  </a:cubicBezTo>
                  <a:cubicBezTo>
                    <a:pt x="3462" y="2923"/>
                    <a:pt x="4332" y="2488"/>
                    <a:pt x="5182" y="2156"/>
                  </a:cubicBezTo>
                  <a:cubicBezTo>
                    <a:pt x="5618" y="1970"/>
                    <a:pt x="6053" y="1721"/>
                    <a:pt x="6488" y="1555"/>
                  </a:cubicBezTo>
                  <a:cubicBezTo>
                    <a:pt x="6924" y="1369"/>
                    <a:pt x="7359" y="1286"/>
                    <a:pt x="7773" y="1120"/>
                  </a:cubicBezTo>
                  <a:cubicBezTo>
                    <a:pt x="8644" y="767"/>
                    <a:pt x="9432" y="415"/>
                    <a:pt x="102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106750" y="4390250"/>
              <a:ext cx="110400" cy="261750"/>
            </a:xfrm>
            <a:custGeom>
              <a:avLst/>
              <a:gdLst/>
              <a:ahLst/>
              <a:cxnLst/>
              <a:rect l="l" t="t" r="r" b="b"/>
              <a:pathLst>
                <a:path w="4416" h="10470" extrusionOk="0">
                  <a:moveTo>
                    <a:pt x="0" y="1"/>
                  </a:moveTo>
                  <a:lnTo>
                    <a:pt x="0" y="1"/>
                  </a:lnTo>
                  <a:cubicBezTo>
                    <a:pt x="353" y="872"/>
                    <a:pt x="705" y="1742"/>
                    <a:pt x="1037" y="2696"/>
                  </a:cubicBezTo>
                  <a:cubicBezTo>
                    <a:pt x="1389" y="3546"/>
                    <a:pt x="1741" y="4416"/>
                    <a:pt x="2177" y="5287"/>
                  </a:cubicBezTo>
                  <a:cubicBezTo>
                    <a:pt x="2343" y="5701"/>
                    <a:pt x="2508" y="6137"/>
                    <a:pt x="2695" y="6572"/>
                  </a:cubicBezTo>
                  <a:cubicBezTo>
                    <a:pt x="2944" y="7007"/>
                    <a:pt x="3027" y="7443"/>
                    <a:pt x="3213" y="7878"/>
                  </a:cubicBezTo>
                  <a:cubicBezTo>
                    <a:pt x="3545" y="8728"/>
                    <a:pt x="3980" y="9681"/>
                    <a:pt x="4416" y="10469"/>
                  </a:cubicBezTo>
                  <a:cubicBezTo>
                    <a:pt x="4063" y="9598"/>
                    <a:pt x="3731" y="8728"/>
                    <a:pt x="3379" y="7878"/>
                  </a:cubicBezTo>
                  <a:cubicBezTo>
                    <a:pt x="3213" y="7443"/>
                    <a:pt x="2944" y="7007"/>
                    <a:pt x="2778" y="6572"/>
                  </a:cubicBezTo>
                  <a:cubicBezTo>
                    <a:pt x="2591" y="6137"/>
                    <a:pt x="2426" y="5618"/>
                    <a:pt x="2260" y="5183"/>
                  </a:cubicBezTo>
                  <a:cubicBezTo>
                    <a:pt x="1907" y="4333"/>
                    <a:pt x="1555" y="3463"/>
                    <a:pt x="1223" y="2592"/>
                  </a:cubicBezTo>
                  <a:cubicBezTo>
                    <a:pt x="871" y="1742"/>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3152350" y="4371075"/>
              <a:ext cx="109875" cy="263300"/>
            </a:xfrm>
            <a:custGeom>
              <a:avLst/>
              <a:gdLst/>
              <a:ahLst/>
              <a:cxnLst/>
              <a:rect l="l" t="t" r="r" b="b"/>
              <a:pathLst>
                <a:path w="4395" h="10532" extrusionOk="0">
                  <a:moveTo>
                    <a:pt x="0" y="1"/>
                  </a:moveTo>
                  <a:lnTo>
                    <a:pt x="0" y="1"/>
                  </a:lnTo>
                  <a:cubicBezTo>
                    <a:pt x="249" y="872"/>
                    <a:pt x="602" y="1804"/>
                    <a:pt x="1037" y="2675"/>
                  </a:cubicBezTo>
                  <a:cubicBezTo>
                    <a:pt x="1389" y="3546"/>
                    <a:pt x="1721" y="4395"/>
                    <a:pt x="2156" y="5266"/>
                  </a:cubicBezTo>
                  <a:cubicBezTo>
                    <a:pt x="2322" y="5701"/>
                    <a:pt x="2509" y="6137"/>
                    <a:pt x="2674" y="6572"/>
                  </a:cubicBezTo>
                  <a:cubicBezTo>
                    <a:pt x="2840" y="7090"/>
                    <a:pt x="3027" y="7505"/>
                    <a:pt x="3193" y="7940"/>
                  </a:cubicBezTo>
                  <a:cubicBezTo>
                    <a:pt x="3545" y="8811"/>
                    <a:pt x="3980" y="9681"/>
                    <a:pt x="4312" y="10531"/>
                  </a:cubicBezTo>
                  <a:lnTo>
                    <a:pt x="4395" y="10531"/>
                  </a:lnTo>
                  <a:cubicBezTo>
                    <a:pt x="4063" y="9681"/>
                    <a:pt x="3711" y="8728"/>
                    <a:pt x="3358" y="7857"/>
                  </a:cubicBezTo>
                  <a:cubicBezTo>
                    <a:pt x="3110" y="7422"/>
                    <a:pt x="2944" y="6987"/>
                    <a:pt x="2757" y="6572"/>
                  </a:cubicBezTo>
                  <a:cubicBezTo>
                    <a:pt x="2592" y="6137"/>
                    <a:pt x="2426" y="5701"/>
                    <a:pt x="2239" y="5266"/>
                  </a:cubicBezTo>
                  <a:cubicBezTo>
                    <a:pt x="1907" y="4313"/>
                    <a:pt x="1555" y="3463"/>
                    <a:pt x="1203" y="2592"/>
                  </a:cubicBezTo>
                  <a:cubicBezTo>
                    <a:pt x="767" y="1721"/>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2992725" y="4487675"/>
              <a:ext cx="73100" cy="177275"/>
            </a:xfrm>
            <a:custGeom>
              <a:avLst/>
              <a:gdLst/>
              <a:ahLst/>
              <a:cxnLst/>
              <a:rect l="l" t="t" r="r" b="b"/>
              <a:pathLst>
                <a:path w="2924" h="7091" extrusionOk="0">
                  <a:moveTo>
                    <a:pt x="1" y="1"/>
                  </a:moveTo>
                  <a:lnTo>
                    <a:pt x="1" y="1"/>
                  </a:lnTo>
                  <a:cubicBezTo>
                    <a:pt x="333" y="1203"/>
                    <a:pt x="851" y="2426"/>
                    <a:pt x="1369" y="3546"/>
                  </a:cubicBezTo>
                  <a:cubicBezTo>
                    <a:pt x="1556" y="3877"/>
                    <a:pt x="1638" y="4147"/>
                    <a:pt x="1721" y="4396"/>
                  </a:cubicBezTo>
                  <a:cubicBezTo>
                    <a:pt x="1887" y="4748"/>
                    <a:pt x="1970" y="5017"/>
                    <a:pt x="2074" y="5349"/>
                  </a:cubicBezTo>
                  <a:cubicBezTo>
                    <a:pt x="2323" y="5950"/>
                    <a:pt x="2592" y="6468"/>
                    <a:pt x="2841" y="7090"/>
                  </a:cubicBezTo>
                  <a:lnTo>
                    <a:pt x="2924" y="7090"/>
                  </a:lnTo>
                  <a:cubicBezTo>
                    <a:pt x="2675" y="6468"/>
                    <a:pt x="2488" y="5867"/>
                    <a:pt x="2240" y="5266"/>
                  </a:cubicBezTo>
                  <a:cubicBezTo>
                    <a:pt x="2074" y="5017"/>
                    <a:pt x="1970" y="4748"/>
                    <a:pt x="1804" y="4396"/>
                  </a:cubicBezTo>
                  <a:cubicBezTo>
                    <a:pt x="1721" y="4147"/>
                    <a:pt x="1556" y="3794"/>
                    <a:pt x="1452" y="3546"/>
                  </a:cubicBezTo>
                  <a:cubicBezTo>
                    <a:pt x="1037" y="2323"/>
                    <a:pt x="602" y="1120"/>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3026925" y="4448825"/>
              <a:ext cx="90725" cy="218200"/>
            </a:xfrm>
            <a:custGeom>
              <a:avLst/>
              <a:gdLst/>
              <a:ahLst/>
              <a:cxnLst/>
              <a:rect l="l" t="t" r="r" b="b"/>
              <a:pathLst>
                <a:path w="3629" h="8728" extrusionOk="0">
                  <a:moveTo>
                    <a:pt x="1" y="0"/>
                  </a:moveTo>
                  <a:cubicBezTo>
                    <a:pt x="519" y="1555"/>
                    <a:pt x="1120" y="2944"/>
                    <a:pt x="1825" y="4395"/>
                  </a:cubicBezTo>
                  <a:cubicBezTo>
                    <a:pt x="1991" y="4747"/>
                    <a:pt x="2074" y="5100"/>
                    <a:pt x="2260" y="5431"/>
                  </a:cubicBezTo>
                  <a:cubicBezTo>
                    <a:pt x="2426" y="5867"/>
                    <a:pt x="2509" y="6219"/>
                    <a:pt x="2675" y="6571"/>
                  </a:cubicBezTo>
                  <a:cubicBezTo>
                    <a:pt x="2944" y="7338"/>
                    <a:pt x="3297" y="8022"/>
                    <a:pt x="3629" y="8727"/>
                  </a:cubicBezTo>
                  <a:cubicBezTo>
                    <a:pt x="3380" y="7940"/>
                    <a:pt x="3110" y="7255"/>
                    <a:pt x="2779" y="6468"/>
                  </a:cubicBezTo>
                  <a:cubicBezTo>
                    <a:pt x="2675" y="6136"/>
                    <a:pt x="2509" y="5784"/>
                    <a:pt x="2343" y="5431"/>
                  </a:cubicBezTo>
                  <a:cubicBezTo>
                    <a:pt x="2157" y="5100"/>
                    <a:pt x="1991" y="4747"/>
                    <a:pt x="1908" y="4312"/>
                  </a:cubicBezTo>
                  <a:cubicBezTo>
                    <a:pt x="1390" y="2840"/>
                    <a:pt x="789" y="1472"/>
                    <a:pt x="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065800" y="4416175"/>
              <a:ext cx="103675" cy="246175"/>
            </a:xfrm>
            <a:custGeom>
              <a:avLst/>
              <a:gdLst/>
              <a:ahLst/>
              <a:cxnLst/>
              <a:rect l="l" t="t" r="r" b="b"/>
              <a:pathLst>
                <a:path w="4147" h="9847" extrusionOk="0">
                  <a:moveTo>
                    <a:pt x="1" y="0"/>
                  </a:moveTo>
                  <a:cubicBezTo>
                    <a:pt x="602" y="1659"/>
                    <a:pt x="1307" y="3379"/>
                    <a:pt x="1991" y="4934"/>
                  </a:cubicBezTo>
                  <a:cubicBezTo>
                    <a:pt x="2156" y="5369"/>
                    <a:pt x="2426" y="5804"/>
                    <a:pt x="2509" y="6219"/>
                  </a:cubicBezTo>
                  <a:cubicBezTo>
                    <a:pt x="2675" y="6571"/>
                    <a:pt x="2861" y="7007"/>
                    <a:pt x="3027" y="7442"/>
                  </a:cubicBezTo>
                  <a:cubicBezTo>
                    <a:pt x="3379" y="8292"/>
                    <a:pt x="3711" y="9080"/>
                    <a:pt x="4064" y="9847"/>
                  </a:cubicBezTo>
                  <a:lnTo>
                    <a:pt x="4146" y="9847"/>
                  </a:lnTo>
                  <a:cubicBezTo>
                    <a:pt x="3815" y="8997"/>
                    <a:pt x="3545" y="8209"/>
                    <a:pt x="3193" y="7359"/>
                  </a:cubicBezTo>
                  <a:cubicBezTo>
                    <a:pt x="2944" y="7007"/>
                    <a:pt x="2778" y="6571"/>
                    <a:pt x="2592" y="6136"/>
                  </a:cubicBezTo>
                  <a:cubicBezTo>
                    <a:pt x="2426" y="5804"/>
                    <a:pt x="2260" y="5369"/>
                    <a:pt x="2074" y="4934"/>
                  </a:cubicBezTo>
                  <a:cubicBezTo>
                    <a:pt x="1472" y="3296"/>
                    <a:pt x="788" y="1555"/>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960075" y="4537425"/>
              <a:ext cx="47700" cy="114575"/>
            </a:xfrm>
            <a:custGeom>
              <a:avLst/>
              <a:gdLst/>
              <a:ahLst/>
              <a:cxnLst/>
              <a:rect l="l" t="t" r="r" b="b"/>
              <a:pathLst>
                <a:path w="1908" h="4583" extrusionOk="0">
                  <a:moveTo>
                    <a:pt x="1" y="1"/>
                  </a:moveTo>
                  <a:lnTo>
                    <a:pt x="1" y="84"/>
                  </a:lnTo>
                  <a:cubicBezTo>
                    <a:pt x="167" y="851"/>
                    <a:pt x="519" y="1556"/>
                    <a:pt x="872" y="2323"/>
                  </a:cubicBezTo>
                  <a:cubicBezTo>
                    <a:pt x="954" y="2509"/>
                    <a:pt x="1120" y="2675"/>
                    <a:pt x="1120" y="2841"/>
                  </a:cubicBezTo>
                  <a:cubicBezTo>
                    <a:pt x="1203" y="3110"/>
                    <a:pt x="1307" y="3276"/>
                    <a:pt x="1390" y="3442"/>
                  </a:cubicBezTo>
                  <a:cubicBezTo>
                    <a:pt x="1473" y="3877"/>
                    <a:pt x="1639" y="4230"/>
                    <a:pt x="1908" y="4582"/>
                  </a:cubicBezTo>
                  <a:cubicBezTo>
                    <a:pt x="1825" y="4147"/>
                    <a:pt x="1639" y="3794"/>
                    <a:pt x="1473" y="3359"/>
                  </a:cubicBezTo>
                  <a:cubicBezTo>
                    <a:pt x="1390" y="3193"/>
                    <a:pt x="1307" y="3027"/>
                    <a:pt x="1203" y="2841"/>
                  </a:cubicBezTo>
                  <a:cubicBezTo>
                    <a:pt x="1120" y="2675"/>
                    <a:pt x="1037" y="2509"/>
                    <a:pt x="954" y="2240"/>
                  </a:cubicBezTo>
                  <a:cubicBezTo>
                    <a:pt x="789" y="1473"/>
                    <a:pt x="436" y="768"/>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200025" y="4358125"/>
              <a:ext cx="103675" cy="252400"/>
            </a:xfrm>
            <a:custGeom>
              <a:avLst/>
              <a:gdLst/>
              <a:ahLst/>
              <a:cxnLst/>
              <a:rect l="l" t="t" r="r" b="b"/>
              <a:pathLst>
                <a:path w="4147" h="10096" extrusionOk="0">
                  <a:moveTo>
                    <a:pt x="0" y="1"/>
                  </a:moveTo>
                  <a:lnTo>
                    <a:pt x="0" y="1"/>
                  </a:lnTo>
                  <a:cubicBezTo>
                    <a:pt x="249" y="871"/>
                    <a:pt x="602" y="1721"/>
                    <a:pt x="933" y="2592"/>
                  </a:cubicBezTo>
                  <a:cubicBezTo>
                    <a:pt x="1286" y="3359"/>
                    <a:pt x="1638" y="4229"/>
                    <a:pt x="1970" y="5100"/>
                  </a:cubicBezTo>
                  <a:cubicBezTo>
                    <a:pt x="2156" y="5432"/>
                    <a:pt x="2405" y="5867"/>
                    <a:pt x="2592" y="6302"/>
                  </a:cubicBezTo>
                  <a:cubicBezTo>
                    <a:pt x="2405" y="5867"/>
                    <a:pt x="2239" y="5432"/>
                    <a:pt x="2073" y="5017"/>
                  </a:cubicBezTo>
                  <a:cubicBezTo>
                    <a:pt x="1804" y="4147"/>
                    <a:pt x="1451" y="3359"/>
                    <a:pt x="1120" y="2509"/>
                  </a:cubicBezTo>
                  <a:cubicBezTo>
                    <a:pt x="767" y="1638"/>
                    <a:pt x="332" y="871"/>
                    <a:pt x="0" y="1"/>
                  </a:cubicBezTo>
                  <a:close/>
                  <a:moveTo>
                    <a:pt x="2592" y="6302"/>
                  </a:moveTo>
                  <a:lnTo>
                    <a:pt x="2592" y="6302"/>
                  </a:lnTo>
                  <a:cubicBezTo>
                    <a:pt x="2675" y="6738"/>
                    <a:pt x="2840" y="7173"/>
                    <a:pt x="3006" y="7608"/>
                  </a:cubicBezTo>
                  <a:cubicBezTo>
                    <a:pt x="3359" y="8458"/>
                    <a:pt x="3711" y="9246"/>
                    <a:pt x="4146" y="10096"/>
                  </a:cubicBezTo>
                  <a:cubicBezTo>
                    <a:pt x="3877" y="9246"/>
                    <a:pt x="3524" y="8375"/>
                    <a:pt x="3193" y="7505"/>
                  </a:cubicBezTo>
                  <a:cubicBezTo>
                    <a:pt x="3006" y="7090"/>
                    <a:pt x="2757" y="6738"/>
                    <a:pt x="2592" y="6302"/>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249250" y="4356050"/>
              <a:ext cx="90725" cy="218200"/>
            </a:xfrm>
            <a:custGeom>
              <a:avLst/>
              <a:gdLst/>
              <a:ahLst/>
              <a:cxnLst/>
              <a:rect l="l" t="t" r="r" b="b"/>
              <a:pathLst>
                <a:path w="3629" h="8728" extrusionOk="0">
                  <a:moveTo>
                    <a:pt x="1" y="1"/>
                  </a:moveTo>
                  <a:cubicBezTo>
                    <a:pt x="519" y="1555"/>
                    <a:pt x="1141" y="3027"/>
                    <a:pt x="1825" y="4395"/>
                  </a:cubicBezTo>
                  <a:cubicBezTo>
                    <a:pt x="1991" y="4748"/>
                    <a:pt x="2177" y="5100"/>
                    <a:pt x="2260" y="5515"/>
                  </a:cubicBezTo>
                  <a:cubicBezTo>
                    <a:pt x="2426" y="5867"/>
                    <a:pt x="2509" y="6220"/>
                    <a:pt x="2695" y="6655"/>
                  </a:cubicBezTo>
                  <a:cubicBezTo>
                    <a:pt x="2944" y="7339"/>
                    <a:pt x="3297" y="8023"/>
                    <a:pt x="3628" y="8728"/>
                  </a:cubicBezTo>
                  <a:cubicBezTo>
                    <a:pt x="3462" y="8023"/>
                    <a:pt x="3110" y="7256"/>
                    <a:pt x="2861" y="6551"/>
                  </a:cubicBezTo>
                  <a:cubicBezTo>
                    <a:pt x="2695" y="6220"/>
                    <a:pt x="2509" y="5867"/>
                    <a:pt x="2343" y="5432"/>
                  </a:cubicBezTo>
                  <a:cubicBezTo>
                    <a:pt x="2177" y="5100"/>
                    <a:pt x="2074" y="4748"/>
                    <a:pt x="1908" y="4395"/>
                  </a:cubicBezTo>
                  <a:cubicBezTo>
                    <a:pt x="1390" y="2924"/>
                    <a:pt x="788" y="1473"/>
                    <a:pt x="1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311950" y="4379900"/>
              <a:ext cx="56525" cy="135800"/>
            </a:xfrm>
            <a:custGeom>
              <a:avLst/>
              <a:gdLst/>
              <a:ahLst/>
              <a:cxnLst/>
              <a:rect l="l" t="t" r="r" b="b"/>
              <a:pathLst>
                <a:path w="2261" h="5432" extrusionOk="0">
                  <a:moveTo>
                    <a:pt x="1" y="0"/>
                  </a:moveTo>
                  <a:lnTo>
                    <a:pt x="1" y="0"/>
                  </a:lnTo>
                  <a:cubicBezTo>
                    <a:pt x="270" y="933"/>
                    <a:pt x="706" y="1804"/>
                    <a:pt x="1120" y="2757"/>
                  </a:cubicBezTo>
                  <a:cubicBezTo>
                    <a:pt x="1224" y="2923"/>
                    <a:pt x="1307" y="3193"/>
                    <a:pt x="1390" y="3358"/>
                  </a:cubicBezTo>
                  <a:cubicBezTo>
                    <a:pt x="1473" y="3628"/>
                    <a:pt x="1556" y="3877"/>
                    <a:pt x="1639" y="4146"/>
                  </a:cubicBezTo>
                  <a:cubicBezTo>
                    <a:pt x="1825" y="4561"/>
                    <a:pt x="1991" y="4996"/>
                    <a:pt x="2260" y="5431"/>
                  </a:cubicBezTo>
                  <a:cubicBezTo>
                    <a:pt x="2157" y="4913"/>
                    <a:pt x="1991" y="4478"/>
                    <a:pt x="1742" y="4042"/>
                  </a:cubicBezTo>
                  <a:cubicBezTo>
                    <a:pt x="1639" y="3794"/>
                    <a:pt x="1556" y="3628"/>
                    <a:pt x="1473" y="3358"/>
                  </a:cubicBezTo>
                  <a:cubicBezTo>
                    <a:pt x="1390" y="3193"/>
                    <a:pt x="1307" y="2923"/>
                    <a:pt x="1224" y="2674"/>
                  </a:cubicBezTo>
                  <a:cubicBezTo>
                    <a:pt x="872" y="1721"/>
                    <a:pt x="519" y="850"/>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2746575" y="4667000"/>
              <a:ext cx="19200" cy="43025"/>
            </a:xfrm>
            <a:custGeom>
              <a:avLst/>
              <a:gdLst/>
              <a:ahLst/>
              <a:cxnLst/>
              <a:rect l="l" t="t" r="r" b="b"/>
              <a:pathLst>
                <a:path w="768" h="1721" extrusionOk="0">
                  <a:moveTo>
                    <a:pt x="83" y="0"/>
                  </a:moveTo>
                  <a:cubicBezTo>
                    <a:pt x="1" y="166"/>
                    <a:pt x="1" y="332"/>
                    <a:pt x="1" y="518"/>
                  </a:cubicBezTo>
                  <a:cubicBezTo>
                    <a:pt x="1" y="684"/>
                    <a:pt x="1" y="850"/>
                    <a:pt x="83" y="1037"/>
                  </a:cubicBezTo>
                  <a:cubicBezTo>
                    <a:pt x="83" y="1203"/>
                    <a:pt x="249" y="1285"/>
                    <a:pt x="332" y="1472"/>
                  </a:cubicBezTo>
                  <a:cubicBezTo>
                    <a:pt x="415" y="1555"/>
                    <a:pt x="602" y="1638"/>
                    <a:pt x="768" y="1721"/>
                  </a:cubicBezTo>
                  <a:cubicBezTo>
                    <a:pt x="602" y="1472"/>
                    <a:pt x="415" y="1203"/>
                    <a:pt x="249" y="954"/>
                  </a:cubicBezTo>
                  <a:cubicBezTo>
                    <a:pt x="166" y="684"/>
                    <a:pt x="83" y="332"/>
                    <a:pt x="83"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352900" y="4587175"/>
              <a:ext cx="205250" cy="170700"/>
            </a:xfrm>
            <a:custGeom>
              <a:avLst/>
              <a:gdLst/>
              <a:ahLst/>
              <a:cxnLst/>
              <a:rect l="l" t="t" r="r" b="b"/>
              <a:pathLst>
                <a:path w="8210" h="6828" extrusionOk="0">
                  <a:moveTo>
                    <a:pt x="4250" y="1"/>
                  </a:moveTo>
                  <a:cubicBezTo>
                    <a:pt x="3815" y="1"/>
                    <a:pt x="3379" y="1"/>
                    <a:pt x="2944" y="167"/>
                  </a:cubicBezTo>
                  <a:cubicBezTo>
                    <a:pt x="2177" y="333"/>
                    <a:pt x="1389" y="768"/>
                    <a:pt x="788" y="1369"/>
                  </a:cubicBezTo>
                  <a:cubicBezTo>
                    <a:pt x="519" y="1721"/>
                    <a:pt x="187" y="2074"/>
                    <a:pt x="1" y="2488"/>
                  </a:cubicBezTo>
                  <a:cubicBezTo>
                    <a:pt x="160" y="2451"/>
                    <a:pt x="367" y="2418"/>
                    <a:pt x="605" y="2418"/>
                  </a:cubicBezTo>
                  <a:cubicBezTo>
                    <a:pt x="1420" y="2418"/>
                    <a:pt x="2596" y="2807"/>
                    <a:pt x="3462" y="4748"/>
                  </a:cubicBezTo>
                  <a:cubicBezTo>
                    <a:pt x="3980" y="5701"/>
                    <a:pt x="4582" y="6385"/>
                    <a:pt x="5369" y="6738"/>
                  </a:cubicBezTo>
                  <a:cubicBezTo>
                    <a:pt x="5563" y="6800"/>
                    <a:pt x="5769" y="6827"/>
                    <a:pt x="5977" y="6827"/>
                  </a:cubicBezTo>
                  <a:cubicBezTo>
                    <a:pt x="6326" y="6827"/>
                    <a:pt x="6683" y="6751"/>
                    <a:pt x="7007" y="6634"/>
                  </a:cubicBezTo>
                  <a:cubicBezTo>
                    <a:pt x="7442" y="6385"/>
                    <a:pt x="7774" y="5950"/>
                    <a:pt x="7960" y="5349"/>
                  </a:cubicBezTo>
                  <a:cubicBezTo>
                    <a:pt x="8209" y="4147"/>
                    <a:pt x="7691" y="2157"/>
                    <a:pt x="6323" y="416"/>
                  </a:cubicBezTo>
                  <a:cubicBezTo>
                    <a:pt x="6053" y="333"/>
                    <a:pt x="5805" y="167"/>
                    <a:pt x="5535" y="167"/>
                  </a:cubicBezTo>
                  <a:cubicBezTo>
                    <a:pt x="5100" y="1"/>
                    <a:pt x="4665" y="1"/>
                    <a:pt x="42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337875" y="4613100"/>
              <a:ext cx="242025" cy="215600"/>
            </a:xfrm>
            <a:custGeom>
              <a:avLst/>
              <a:gdLst/>
              <a:ahLst/>
              <a:cxnLst/>
              <a:rect l="l" t="t" r="r" b="b"/>
              <a:pathLst>
                <a:path w="9681" h="8624" extrusionOk="0">
                  <a:moveTo>
                    <a:pt x="7857" y="0"/>
                  </a:moveTo>
                  <a:lnTo>
                    <a:pt x="7857" y="0"/>
                  </a:lnTo>
                  <a:cubicBezTo>
                    <a:pt x="8893" y="1638"/>
                    <a:pt x="9328" y="3193"/>
                    <a:pt x="8997" y="4478"/>
                  </a:cubicBezTo>
                  <a:cubicBezTo>
                    <a:pt x="8810" y="5183"/>
                    <a:pt x="8375" y="5784"/>
                    <a:pt x="7857" y="6033"/>
                  </a:cubicBezTo>
                  <a:cubicBezTo>
                    <a:pt x="7442" y="6219"/>
                    <a:pt x="7090" y="6302"/>
                    <a:pt x="6654" y="6302"/>
                  </a:cubicBezTo>
                  <a:cubicBezTo>
                    <a:pt x="6406" y="6302"/>
                    <a:pt x="6053" y="6219"/>
                    <a:pt x="5784" y="6115"/>
                  </a:cubicBezTo>
                  <a:cubicBezTo>
                    <a:pt x="4934" y="5784"/>
                    <a:pt x="4146" y="4996"/>
                    <a:pt x="3628" y="3877"/>
                  </a:cubicBezTo>
                  <a:cubicBezTo>
                    <a:pt x="2922" y="2295"/>
                    <a:pt x="1936" y="1868"/>
                    <a:pt x="1190" y="1868"/>
                  </a:cubicBezTo>
                  <a:cubicBezTo>
                    <a:pt x="841" y="1868"/>
                    <a:pt x="544" y="1961"/>
                    <a:pt x="353" y="2073"/>
                  </a:cubicBezTo>
                  <a:cubicBezTo>
                    <a:pt x="270" y="2156"/>
                    <a:pt x="187" y="2322"/>
                    <a:pt x="187" y="2488"/>
                  </a:cubicBezTo>
                  <a:cubicBezTo>
                    <a:pt x="83" y="2923"/>
                    <a:pt x="0" y="3359"/>
                    <a:pt x="0" y="3794"/>
                  </a:cubicBezTo>
                  <a:cubicBezTo>
                    <a:pt x="0" y="4229"/>
                    <a:pt x="83" y="4664"/>
                    <a:pt x="187" y="5079"/>
                  </a:cubicBezTo>
                  <a:cubicBezTo>
                    <a:pt x="436" y="5867"/>
                    <a:pt x="871" y="6634"/>
                    <a:pt x="1389" y="7152"/>
                  </a:cubicBezTo>
                  <a:cubicBezTo>
                    <a:pt x="1990" y="7774"/>
                    <a:pt x="2778" y="8188"/>
                    <a:pt x="3545" y="8458"/>
                  </a:cubicBezTo>
                  <a:cubicBezTo>
                    <a:pt x="3980" y="8541"/>
                    <a:pt x="4416" y="8624"/>
                    <a:pt x="4851" y="8624"/>
                  </a:cubicBezTo>
                  <a:cubicBezTo>
                    <a:pt x="5266" y="8624"/>
                    <a:pt x="5701" y="8541"/>
                    <a:pt x="6136" y="8458"/>
                  </a:cubicBezTo>
                  <a:cubicBezTo>
                    <a:pt x="6924" y="8188"/>
                    <a:pt x="7691" y="7774"/>
                    <a:pt x="8292" y="7152"/>
                  </a:cubicBezTo>
                  <a:cubicBezTo>
                    <a:pt x="8893" y="6634"/>
                    <a:pt x="9328" y="5867"/>
                    <a:pt x="9515" y="5079"/>
                  </a:cubicBezTo>
                  <a:cubicBezTo>
                    <a:pt x="9598" y="4664"/>
                    <a:pt x="9681" y="4229"/>
                    <a:pt x="9681" y="3794"/>
                  </a:cubicBezTo>
                  <a:cubicBezTo>
                    <a:pt x="9681" y="3359"/>
                    <a:pt x="9681" y="2923"/>
                    <a:pt x="9515" y="2488"/>
                  </a:cubicBezTo>
                  <a:cubicBezTo>
                    <a:pt x="9328" y="1638"/>
                    <a:pt x="8893" y="933"/>
                    <a:pt x="8292" y="332"/>
                  </a:cubicBezTo>
                  <a:cubicBezTo>
                    <a:pt x="8126" y="249"/>
                    <a:pt x="8043" y="83"/>
                    <a:pt x="78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9"/>
          <p:cNvGrpSpPr/>
          <p:nvPr/>
        </p:nvGrpSpPr>
        <p:grpSpPr>
          <a:xfrm>
            <a:off x="5980918" y="3135629"/>
            <a:ext cx="693597" cy="693628"/>
            <a:chOff x="932800" y="4302150"/>
            <a:chExt cx="546225" cy="546250"/>
          </a:xfrm>
        </p:grpSpPr>
        <p:sp>
          <p:nvSpPr>
            <p:cNvPr id="613" name="Google Shape;613;p39"/>
            <p:cNvSpPr/>
            <p:nvPr/>
          </p:nvSpPr>
          <p:spPr>
            <a:xfrm>
              <a:off x="932800" y="4302150"/>
              <a:ext cx="546225" cy="546250"/>
            </a:xfrm>
            <a:custGeom>
              <a:avLst/>
              <a:gdLst/>
              <a:ahLst/>
              <a:cxnLst/>
              <a:rect l="l" t="t" r="r" b="b"/>
              <a:pathLst>
                <a:path w="21849" h="21850" extrusionOk="0">
                  <a:moveTo>
                    <a:pt x="10966" y="1"/>
                  </a:moveTo>
                  <a:cubicBezTo>
                    <a:pt x="4913" y="1"/>
                    <a:pt x="0" y="4914"/>
                    <a:pt x="0" y="10967"/>
                  </a:cubicBezTo>
                  <a:cubicBezTo>
                    <a:pt x="0" y="16916"/>
                    <a:pt x="4913" y="21849"/>
                    <a:pt x="10966" y="21849"/>
                  </a:cubicBezTo>
                  <a:cubicBezTo>
                    <a:pt x="16915" y="21849"/>
                    <a:pt x="21848" y="16916"/>
                    <a:pt x="21848" y="10967"/>
                  </a:cubicBezTo>
                  <a:cubicBezTo>
                    <a:pt x="21848" y="4914"/>
                    <a:pt x="16915" y="1"/>
                    <a:pt x="1096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967000" y="4487675"/>
              <a:ext cx="77750" cy="122850"/>
            </a:xfrm>
            <a:custGeom>
              <a:avLst/>
              <a:gdLst/>
              <a:ahLst/>
              <a:cxnLst/>
              <a:rect l="l" t="t" r="r" b="b"/>
              <a:pathLst>
                <a:path w="3110" h="4914" extrusionOk="0">
                  <a:moveTo>
                    <a:pt x="705" y="1"/>
                  </a:moveTo>
                  <a:cubicBezTo>
                    <a:pt x="270" y="1120"/>
                    <a:pt x="0" y="2240"/>
                    <a:pt x="0" y="3463"/>
                  </a:cubicBezTo>
                  <a:cubicBezTo>
                    <a:pt x="0" y="3629"/>
                    <a:pt x="83" y="3711"/>
                    <a:pt x="83" y="3794"/>
                  </a:cubicBezTo>
                  <a:cubicBezTo>
                    <a:pt x="871" y="4230"/>
                    <a:pt x="1907" y="4582"/>
                    <a:pt x="3110" y="4914"/>
                  </a:cubicBezTo>
                  <a:cubicBezTo>
                    <a:pt x="3027" y="4499"/>
                    <a:pt x="3027" y="4064"/>
                    <a:pt x="3027" y="3629"/>
                  </a:cubicBezTo>
                  <a:cubicBezTo>
                    <a:pt x="3027" y="3463"/>
                    <a:pt x="3110" y="3193"/>
                    <a:pt x="3110" y="3027"/>
                  </a:cubicBezTo>
                  <a:cubicBezTo>
                    <a:pt x="2861" y="2944"/>
                    <a:pt x="2674" y="2944"/>
                    <a:pt x="2508" y="2758"/>
                  </a:cubicBezTo>
                  <a:cubicBezTo>
                    <a:pt x="1638" y="2323"/>
                    <a:pt x="954" y="1286"/>
                    <a:pt x="705"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992900" y="4345175"/>
              <a:ext cx="153425" cy="205250"/>
            </a:xfrm>
            <a:custGeom>
              <a:avLst/>
              <a:gdLst/>
              <a:ahLst/>
              <a:cxnLst/>
              <a:rect l="l" t="t" r="r" b="b"/>
              <a:pathLst>
                <a:path w="6137" h="8210" extrusionOk="0">
                  <a:moveTo>
                    <a:pt x="6136" y="0"/>
                  </a:moveTo>
                  <a:lnTo>
                    <a:pt x="6136" y="0"/>
                  </a:lnTo>
                  <a:cubicBezTo>
                    <a:pt x="5701" y="83"/>
                    <a:pt x="5266" y="249"/>
                    <a:pt x="4851" y="436"/>
                  </a:cubicBezTo>
                  <a:cubicBezTo>
                    <a:pt x="3711" y="871"/>
                    <a:pt x="2675" y="1638"/>
                    <a:pt x="1825" y="2426"/>
                  </a:cubicBezTo>
                  <a:cubicBezTo>
                    <a:pt x="1037" y="3193"/>
                    <a:pt x="436" y="4063"/>
                    <a:pt x="1" y="4913"/>
                  </a:cubicBezTo>
                  <a:cubicBezTo>
                    <a:pt x="187" y="6572"/>
                    <a:pt x="871" y="7608"/>
                    <a:pt x="1742" y="8023"/>
                  </a:cubicBezTo>
                  <a:cubicBezTo>
                    <a:pt x="1825" y="8126"/>
                    <a:pt x="1991" y="8126"/>
                    <a:pt x="2074" y="8209"/>
                  </a:cubicBezTo>
                  <a:cubicBezTo>
                    <a:pt x="2509" y="4830"/>
                    <a:pt x="4064" y="1638"/>
                    <a:pt x="6136"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1055600" y="4399075"/>
              <a:ext cx="388700" cy="227225"/>
            </a:xfrm>
            <a:custGeom>
              <a:avLst/>
              <a:gdLst/>
              <a:ahLst/>
              <a:cxnLst/>
              <a:rect l="l" t="t" r="r" b="b"/>
              <a:pathLst>
                <a:path w="15548" h="9089" extrusionOk="0">
                  <a:moveTo>
                    <a:pt x="12438" y="0"/>
                  </a:moveTo>
                  <a:cubicBezTo>
                    <a:pt x="10635" y="0"/>
                    <a:pt x="8645" y="1638"/>
                    <a:pt x="6738" y="3275"/>
                  </a:cubicBezTo>
                  <a:cubicBezTo>
                    <a:pt x="5266" y="4499"/>
                    <a:pt x="3794" y="5701"/>
                    <a:pt x="2240" y="6302"/>
                  </a:cubicBezTo>
                  <a:cubicBezTo>
                    <a:pt x="1638" y="6571"/>
                    <a:pt x="1037" y="6737"/>
                    <a:pt x="519" y="6737"/>
                  </a:cubicBezTo>
                  <a:cubicBezTo>
                    <a:pt x="353" y="6737"/>
                    <a:pt x="167" y="6737"/>
                    <a:pt x="84" y="6654"/>
                  </a:cubicBezTo>
                  <a:cubicBezTo>
                    <a:pt x="84" y="6820"/>
                    <a:pt x="1" y="7007"/>
                    <a:pt x="1" y="7173"/>
                  </a:cubicBezTo>
                  <a:cubicBezTo>
                    <a:pt x="1" y="7608"/>
                    <a:pt x="1" y="8126"/>
                    <a:pt x="84" y="8561"/>
                  </a:cubicBezTo>
                  <a:cubicBezTo>
                    <a:pt x="1697" y="8906"/>
                    <a:pt x="3547" y="9088"/>
                    <a:pt x="5431" y="9088"/>
                  </a:cubicBezTo>
                  <a:cubicBezTo>
                    <a:pt x="9210" y="9088"/>
                    <a:pt x="13127" y="8356"/>
                    <a:pt x="15548" y="6737"/>
                  </a:cubicBezTo>
                  <a:cubicBezTo>
                    <a:pt x="15548" y="5535"/>
                    <a:pt x="15299" y="4416"/>
                    <a:pt x="14781" y="3379"/>
                  </a:cubicBezTo>
                  <a:cubicBezTo>
                    <a:pt x="14345" y="2156"/>
                    <a:pt x="13641" y="1120"/>
                    <a:pt x="12791" y="270"/>
                  </a:cubicBezTo>
                  <a:cubicBezTo>
                    <a:pt x="12708" y="166"/>
                    <a:pt x="12521" y="83"/>
                    <a:pt x="1243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1057675" y="4336375"/>
              <a:ext cx="295950" cy="216875"/>
            </a:xfrm>
            <a:custGeom>
              <a:avLst/>
              <a:gdLst/>
              <a:ahLst/>
              <a:cxnLst/>
              <a:rect l="l" t="t" r="r" b="b"/>
              <a:pathLst>
                <a:path w="11838" h="8675" extrusionOk="0">
                  <a:moveTo>
                    <a:pt x="5971" y="0"/>
                  </a:moveTo>
                  <a:cubicBezTo>
                    <a:pt x="5452" y="0"/>
                    <a:pt x="5017" y="83"/>
                    <a:pt x="4582" y="83"/>
                  </a:cubicBezTo>
                  <a:cubicBezTo>
                    <a:pt x="2260" y="1555"/>
                    <a:pt x="436" y="5182"/>
                    <a:pt x="1" y="8644"/>
                  </a:cubicBezTo>
                  <a:cubicBezTo>
                    <a:pt x="149" y="8665"/>
                    <a:pt x="303" y="8675"/>
                    <a:pt x="462" y="8675"/>
                  </a:cubicBezTo>
                  <a:cubicBezTo>
                    <a:pt x="948" y="8675"/>
                    <a:pt x="1475" y="8578"/>
                    <a:pt x="1991" y="8375"/>
                  </a:cubicBezTo>
                  <a:cubicBezTo>
                    <a:pt x="3462" y="7773"/>
                    <a:pt x="4934" y="6571"/>
                    <a:pt x="6302" y="5369"/>
                  </a:cubicBezTo>
                  <a:cubicBezTo>
                    <a:pt x="8209" y="3814"/>
                    <a:pt x="9930" y="2260"/>
                    <a:pt x="11837" y="2073"/>
                  </a:cubicBezTo>
                  <a:cubicBezTo>
                    <a:pt x="11153" y="1555"/>
                    <a:pt x="10448" y="1119"/>
                    <a:pt x="9681" y="788"/>
                  </a:cubicBezTo>
                  <a:cubicBezTo>
                    <a:pt x="8479" y="270"/>
                    <a:pt x="7256" y="0"/>
                    <a:pt x="59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969075" y="4595475"/>
              <a:ext cx="86550" cy="108325"/>
            </a:xfrm>
            <a:custGeom>
              <a:avLst/>
              <a:gdLst/>
              <a:ahLst/>
              <a:cxnLst/>
              <a:rect l="l" t="t" r="r" b="b"/>
              <a:pathLst>
                <a:path w="3462" h="4333" extrusionOk="0">
                  <a:moveTo>
                    <a:pt x="0" y="1"/>
                  </a:moveTo>
                  <a:cubicBezTo>
                    <a:pt x="104" y="1037"/>
                    <a:pt x="352" y="1991"/>
                    <a:pt x="705" y="2861"/>
                  </a:cubicBezTo>
                  <a:cubicBezTo>
                    <a:pt x="954" y="3379"/>
                    <a:pt x="1223" y="3898"/>
                    <a:pt x="1472" y="4333"/>
                  </a:cubicBezTo>
                  <a:cubicBezTo>
                    <a:pt x="2073" y="3628"/>
                    <a:pt x="2695" y="3297"/>
                    <a:pt x="3462" y="3193"/>
                  </a:cubicBezTo>
                  <a:cubicBezTo>
                    <a:pt x="3296" y="2509"/>
                    <a:pt x="3109" y="1825"/>
                    <a:pt x="3027" y="1120"/>
                  </a:cubicBezTo>
                  <a:cubicBezTo>
                    <a:pt x="1907" y="871"/>
                    <a:pt x="788" y="436"/>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1059750" y="4582525"/>
              <a:ext cx="384550" cy="167125"/>
            </a:xfrm>
            <a:custGeom>
              <a:avLst/>
              <a:gdLst/>
              <a:ahLst/>
              <a:cxnLst/>
              <a:rect l="l" t="t" r="r" b="b"/>
              <a:pathLst>
                <a:path w="15382" h="6685" extrusionOk="0">
                  <a:moveTo>
                    <a:pt x="15382" y="0"/>
                  </a:moveTo>
                  <a:lnTo>
                    <a:pt x="15382" y="0"/>
                  </a:lnTo>
                  <a:cubicBezTo>
                    <a:pt x="12873" y="1555"/>
                    <a:pt x="8997" y="2260"/>
                    <a:pt x="5287" y="2260"/>
                  </a:cubicBezTo>
                  <a:cubicBezTo>
                    <a:pt x="3379" y="2260"/>
                    <a:pt x="1555" y="2073"/>
                    <a:pt x="1" y="1742"/>
                  </a:cubicBezTo>
                  <a:lnTo>
                    <a:pt x="1" y="1742"/>
                  </a:lnTo>
                  <a:cubicBezTo>
                    <a:pt x="104" y="2426"/>
                    <a:pt x="187" y="3027"/>
                    <a:pt x="436" y="3628"/>
                  </a:cubicBezTo>
                  <a:cubicBezTo>
                    <a:pt x="1224" y="3628"/>
                    <a:pt x="2074" y="3897"/>
                    <a:pt x="3214" y="4416"/>
                  </a:cubicBezTo>
                  <a:lnTo>
                    <a:pt x="3545" y="4582"/>
                  </a:lnTo>
                  <a:cubicBezTo>
                    <a:pt x="5335" y="5500"/>
                    <a:pt x="7765" y="6684"/>
                    <a:pt x="10319" y="6684"/>
                  </a:cubicBezTo>
                  <a:cubicBezTo>
                    <a:pt x="11108" y="6684"/>
                    <a:pt x="11910" y="6571"/>
                    <a:pt x="12708" y="6302"/>
                  </a:cubicBezTo>
                  <a:cubicBezTo>
                    <a:pt x="13578" y="5452"/>
                    <a:pt x="14179" y="4499"/>
                    <a:pt x="14615" y="3379"/>
                  </a:cubicBezTo>
                  <a:cubicBezTo>
                    <a:pt x="15029" y="2343"/>
                    <a:pt x="15299" y="1223"/>
                    <a:pt x="153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1075300" y="4686175"/>
              <a:ext cx="285050" cy="127500"/>
            </a:xfrm>
            <a:custGeom>
              <a:avLst/>
              <a:gdLst/>
              <a:ahLst/>
              <a:cxnLst/>
              <a:rect l="l" t="t" r="r" b="b"/>
              <a:pathLst>
                <a:path w="11402" h="5100" extrusionOk="0">
                  <a:moveTo>
                    <a:pt x="1" y="0"/>
                  </a:moveTo>
                  <a:lnTo>
                    <a:pt x="1" y="0"/>
                  </a:lnTo>
                  <a:cubicBezTo>
                    <a:pt x="685" y="1990"/>
                    <a:pt x="1970" y="3711"/>
                    <a:pt x="3628" y="4934"/>
                  </a:cubicBezTo>
                  <a:cubicBezTo>
                    <a:pt x="4146" y="5017"/>
                    <a:pt x="4665" y="5100"/>
                    <a:pt x="5266" y="5100"/>
                  </a:cubicBezTo>
                  <a:cubicBezTo>
                    <a:pt x="6551" y="5100"/>
                    <a:pt x="7774" y="4851"/>
                    <a:pt x="8976" y="4333"/>
                  </a:cubicBezTo>
                  <a:cubicBezTo>
                    <a:pt x="9847" y="3980"/>
                    <a:pt x="10697" y="3462"/>
                    <a:pt x="11401" y="2778"/>
                  </a:cubicBezTo>
                  <a:lnTo>
                    <a:pt x="11401" y="2778"/>
                  </a:lnTo>
                  <a:cubicBezTo>
                    <a:pt x="10780" y="2944"/>
                    <a:pt x="10178" y="3027"/>
                    <a:pt x="9577" y="3027"/>
                  </a:cubicBezTo>
                  <a:cubicBezTo>
                    <a:pt x="6986" y="3027"/>
                    <a:pt x="4561" y="1824"/>
                    <a:pt x="2675" y="954"/>
                  </a:cubicBezTo>
                  <a:lnTo>
                    <a:pt x="2322" y="788"/>
                  </a:lnTo>
                  <a:cubicBezTo>
                    <a:pt x="1452" y="353"/>
                    <a:pt x="685" y="83"/>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1014675" y="4688250"/>
              <a:ext cx="125425" cy="114550"/>
            </a:xfrm>
            <a:custGeom>
              <a:avLst/>
              <a:gdLst/>
              <a:ahLst/>
              <a:cxnLst/>
              <a:rect l="l" t="t" r="r" b="b"/>
              <a:pathLst>
                <a:path w="5017" h="4582" extrusionOk="0">
                  <a:moveTo>
                    <a:pt x="1804" y="0"/>
                  </a:moveTo>
                  <a:cubicBezTo>
                    <a:pt x="1120" y="104"/>
                    <a:pt x="518" y="435"/>
                    <a:pt x="0" y="1037"/>
                  </a:cubicBezTo>
                  <a:cubicBezTo>
                    <a:pt x="249" y="1472"/>
                    <a:pt x="601" y="1824"/>
                    <a:pt x="954" y="2177"/>
                  </a:cubicBezTo>
                  <a:cubicBezTo>
                    <a:pt x="1804" y="3027"/>
                    <a:pt x="2840" y="3731"/>
                    <a:pt x="3980" y="4250"/>
                  </a:cubicBezTo>
                  <a:cubicBezTo>
                    <a:pt x="4312" y="4415"/>
                    <a:pt x="4664" y="4498"/>
                    <a:pt x="5017" y="4581"/>
                  </a:cubicBezTo>
                  <a:cubicBezTo>
                    <a:pt x="3545" y="3379"/>
                    <a:pt x="2426" y="1741"/>
                    <a:pt x="180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9"/>
          <p:cNvGrpSpPr/>
          <p:nvPr/>
        </p:nvGrpSpPr>
        <p:grpSpPr>
          <a:xfrm>
            <a:off x="6394010" y="1379682"/>
            <a:ext cx="1079362" cy="1080582"/>
            <a:chOff x="4743825" y="2261375"/>
            <a:chExt cx="433775" cy="434300"/>
          </a:xfrm>
        </p:grpSpPr>
        <p:sp>
          <p:nvSpPr>
            <p:cNvPr id="623" name="Google Shape;623;p39"/>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072015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p:nvPr/>
        </p:nvSpPr>
        <p:spPr>
          <a:xfrm>
            <a:off x="1024475" y="3553975"/>
            <a:ext cx="2929800" cy="7698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38"/>
          <p:cNvGrpSpPr/>
          <p:nvPr/>
        </p:nvGrpSpPr>
        <p:grpSpPr>
          <a:xfrm>
            <a:off x="837588" y="1578229"/>
            <a:ext cx="1210386" cy="1210386"/>
            <a:chOff x="2830275" y="1222375"/>
            <a:chExt cx="793800" cy="793800"/>
          </a:xfrm>
        </p:grpSpPr>
        <p:sp>
          <p:nvSpPr>
            <p:cNvPr id="497" name="Google Shape;497;p38"/>
            <p:cNvSpPr/>
            <p:nvPr/>
          </p:nvSpPr>
          <p:spPr>
            <a:xfrm>
              <a:off x="2830275" y="1222375"/>
              <a:ext cx="793800" cy="793800"/>
            </a:xfrm>
            <a:prstGeom prst="ellipse">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2879450" y="1271675"/>
              <a:ext cx="695100" cy="695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38"/>
          <p:cNvSpPr txBox="1">
            <a:spLocks noGrp="1"/>
          </p:cNvSpPr>
          <p:nvPr>
            <p:ph type="title"/>
          </p:nvPr>
        </p:nvSpPr>
        <p:spPr>
          <a:xfrm>
            <a:off x="912074" y="2936700"/>
            <a:ext cx="3624179" cy="56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l-GR" dirty="0" smtClean="0"/>
              <a:t>ΠΑΙΧΝΙΔΟΠΟΙΗΣΗ</a:t>
            </a:r>
            <a:endParaRPr dirty="0"/>
          </a:p>
        </p:txBody>
      </p:sp>
      <p:sp>
        <p:nvSpPr>
          <p:cNvPr id="500" name="Google Shape;500;p38"/>
          <p:cNvSpPr txBox="1">
            <a:spLocks noGrp="1"/>
          </p:cNvSpPr>
          <p:nvPr>
            <p:ph type="body" idx="1"/>
          </p:nvPr>
        </p:nvSpPr>
        <p:spPr>
          <a:xfrm>
            <a:off x="1126066" y="3586550"/>
            <a:ext cx="2791663" cy="650100"/>
          </a:xfrm>
          <a:prstGeom prst="rect">
            <a:avLst/>
          </a:prstGeom>
        </p:spPr>
        <p:txBody>
          <a:bodyPr spcFirstLastPara="1" wrap="square" lIns="91425" tIns="91425" rIns="91425" bIns="91425" anchor="t" anchorCtr="0">
            <a:noAutofit/>
          </a:bodyPr>
          <a:lstStyle/>
          <a:p>
            <a:pPr marL="0" lvl="0" indent="0">
              <a:buSzPts val="1100"/>
              <a:buNone/>
            </a:pPr>
            <a:r>
              <a:rPr lang="el-GR" dirty="0"/>
              <a:t>Τα στοιχεία παιχνιδοποίησης</a:t>
            </a:r>
            <a:endParaRPr dirty="0"/>
          </a:p>
        </p:txBody>
      </p:sp>
      <p:sp>
        <p:nvSpPr>
          <p:cNvPr id="501" name="Google Shape;501;p38"/>
          <p:cNvSpPr txBox="1">
            <a:spLocks noGrp="1"/>
          </p:cNvSpPr>
          <p:nvPr>
            <p:ph type="title" idx="2"/>
          </p:nvPr>
        </p:nvSpPr>
        <p:spPr>
          <a:xfrm>
            <a:off x="912075" y="1752475"/>
            <a:ext cx="1061400" cy="7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0</a:t>
            </a:r>
            <a:r>
              <a:rPr lang="en-US" dirty="0"/>
              <a:t>3</a:t>
            </a:r>
            <a:endParaRPr dirty="0"/>
          </a:p>
        </p:txBody>
      </p:sp>
      <p:grpSp>
        <p:nvGrpSpPr>
          <p:cNvPr id="502" name="Google Shape;502;p38"/>
          <p:cNvGrpSpPr/>
          <p:nvPr/>
        </p:nvGrpSpPr>
        <p:grpSpPr>
          <a:xfrm>
            <a:off x="7206258" y="467739"/>
            <a:ext cx="1217749" cy="1347021"/>
            <a:chOff x="6211950" y="1227000"/>
            <a:chExt cx="527050" cy="583025"/>
          </a:xfrm>
        </p:grpSpPr>
        <p:sp>
          <p:nvSpPr>
            <p:cNvPr id="503" name="Google Shape;503;p38"/>
            <p:cNvSpPr/>
            <p:nvPr/>
          </p:nvSpPr>
          <p:spPr>
            <a:xfrm>
              <a:off x="6211950" y="1227000"/>
              <a:ext cx="527050" cy="583025"/>
            </a:xfrm>
            <a:custGeom>
              <a:avLst/>
              <a:gdLst/>
              <a:ahLst/>
              <a:cxnLst/>
              <a:rect l="l" t="t" r="r" b="b"/>
              <a:pathLst>
                <a:path w="21082" h="23321" extrusionOk="0">
                  <a:moveTo>
                    <a:pt x="8209" y="1"/>
                  </a:moveTo>
                  <a:lnTo>
                    <a:pt x="6385" y="1908"/>
                  </a:lnTo>
                  <a:lnTo>
                    <a:pt x="6053" y="2343"/>
                  </a:lnTo>
                  <a:cubicBezTo>
                    <a:pt x="5618" y="2861"/>
                    <a:pt x="5183" y="3463"/>
                    <a:pt x="4747" y="4064"/>
                  </a:cubicBezTo>
                  <a:cubicBezTo>
                    <a:pt x="4312" y="4851"/>
                    <a:pt x="3898" y="5618"/>
                    <a:pt x="3628" y="6572"/>
                  </a:cubicBezTo>
                  <a:cubicBezTo>
                    <a:pt x="3276" y="8044"/>
                    <a:pt x="3110" y="9598"/>
                    <a:pt x="3276" y="11402"/>
                  </a:cubicBezTo>
                  <a:lnTo>
                    <a:pt x="3027" y="12189"/>
                  </a:lnTo>
                  <a:lnTo>
                    <a:pt x="3027" y="12107"/>
                  </a:lnTo>
                  <a:lnTo>
                    <a:pt x="2073" y="15630"/>
                  </a:lnTo>
                  <a:lnTo>
                    <a:pt x="1120" y="16936"/>
                  </a:lnTo>
                  <a:cubicBezTo>
                    <a:pt x="685" y="17455"/>
                    <a:pt x="0" y="18574"/>
                    <a:pt x="83" y="19880"/>
                  </a:cubicBezTo>
                  <a:cubicBezTo>
                    <a:pt x="166" y="20916"/>
                    <a:pt x="685" y="21766"/>
                    <a:pt x="1638" y="22471"/>
                  </a:cubicBezTo>
                  <a:cubicBezTo>
                    <a:pt x="2343" y="22989"/>
                    <a:pt x="3110" y="23321"/>
                    <a:pt x="3898" y="23321"/>
                  </a:cubicBezTo>
                  <a:cubicBezTo>
                    <a:pt x="5535" y="23321"/>
                    <a:pt x="6654" y="22119"/>
                    <a:pt x="7173" y="21435"/>
                  </a:cubicBezTo>
                  <a:lnTo>
                    <a:pt x="7421" y="21082"/>
                  </a:lnTo>
                  <a:lnTo>
                    <a:pt x="8043" y="20212"/>
                  </a:lnTo>
                  <a:lnTo>
                    <a:pt x="8292" y="20129"/>
                  </a:lnTo>
                  <a:lnTo>
                    <a:pt x="11754" y="17973"/>
                  </a:lnTo>
                  <a:cubicBezTo>
                    <a:pt x="12085" y="17973"/>
                    <a:pt x="12355" y="17973"/>
                    <a:pt x="12790" y="17890"/>
                  </a:cubicBezTo>
                  <a:cubicBezTo>
                    <a:pt x="13308" y="17807"/>
                    <a:pt x="13744" y="17703"/>
                    <a:pt x="14158" y="17620"/>
                  </a:cubicBezTo>
                  <a:cubicBezTo>
                    <a:pt x="15029" y="17372"/>
                    <a:pt x="15900" y="16936"/>
                    <a:pt x="16750" y="16335"/>
                  </a:cubicBezTo>
                  <a:cubicBezTo>
                    <a:pt x="17537" y="15817"/>
                    <a:pt x="18221" y="15216"/>
                    <a:pt x="18822" y="14511"/>
                  </a:cubicBezTo>
                  <a:cubicBezTo>
                    <a:pt x="19175" y="14179"/>
                    <a:pt x="19444" y="13827"/>
                    <a:pt x="19693" y="13392"/>
                  </a:cubicBezTo>
                  <a:cubicBezTo>
                    <a:pt x="19962" y="13039"/>
                    <a:pt x="20211" y="12625"/>
                    <a:pt x="20377" y="12189"/>
                  </a:cubicBezTo>
                  <a:lnTo>
                    <a:pt x="20729" y="11588"/>
                  </a:lnTo>
                  <a:lnTo>
                    <a:pt x="21082" y="10448"/>
                  </a:lnTo>
                  <a:lnTo>
                    <a:pt x="19444" y="10282"/>
                  </a:lnTo>
                  <a:cubicBezTo>
                    <a:pt x="19341" y="10199"/>
                    <a:pt x="19175" y="10199"/>
                    <a:pt x="19092" y="10199"/>
                  </a:cubicBezTo>
                  <a:lnTo>
                    <a:pt x="19092" y="10117"/>
                  </a:lnTo>
                  <a:lnTo>
                    <a:pt x="19776" y="7857"/>
                  </a:lnTo>
                  <a:lnTo>
                    <a:pt x="18221" y="7774"/>
                  </a:lnTo>
                  <a:lnTo>
                    <a:pt x="18055" y="7774"/>
                  </a:lnTo>
                  <a:lnTo>
                    <a:pt x="17620" y="7691"/>
                  </a:lnTo>
                  <a:lnTo>
                    <a:pt x="17620" y="7442"/>
                  </a:lnTo>
                  <a:lnTo>
                    <a:pt x="17973" y="5183"/>
                  </a:lnTo>
                  <a:lnTo>
                    <a:pt x="15630" y="5183"/>
                  </a:lnTo>
                  <a:cubicBezTo>
                    <a:pt x="15381" y="5183"/>
                    <a:pt x="15195" y="5266"/>
                    <a:pt x="14946" y="5266"/>
                  </a:cubicBezTo>
                  <a:cubicBezTo>
                    <a:pt x="14594" y="5370"/>
                    <a:pt x="14345" y="5453"/>
                    <a:pt x="14075" y="5535"/>
                  </a:cubicBezTo>
                  <a:cubicBezTo>
                    <a:pt x="14075" y="5017"/>
                    <a:pt x="14075" y="4416"/>
                    <a:pt x="13993" y="3981"/>
                  </a:cubicBezTo>
                  <a:lnTo>
                    <a:pt x="13744" y="1742"/>
                  </a:lnTo>
                  <a:lnTo>
                    <a:pt x="11837" y="2944"/>
                  </a:lnTo>
                  <a:cubicBezTo>
                    <a:pt x="11671" y="3110"/>
                    <a:pt x="11484" y="3193"/>
                    <a:pt x="11236" y="3380"/>
                  </a:cubicBezTo>
                  <a:lnTo>
                    <a:pt x="11236" y="3297"/>
                  </a:lnTo>
                  <a:cubicBezTo>
                    <a:pt x="11236" y="3110"/>
                    <a:pt x="11153" y="2861"/>
                    <a:pt x="11153" y="2778"/>
                  </a:cubicBezTo>
                  <a:lnTo>
                    <a:pt x="10883" y="602"/>
                  </a:lnTo>
                  <a:lnTo>
                    <a:pt x="8727" y="2157"/>
                  </a:lnTo>
                  <a:cubicBezTo>
                    <a:pt x="8644" y="2157"/>
                    <a:pt x="8644" y="2260"/>
                    <a:pt x="8562" y="2260"/>
                  </a:cubicBezTo>
                  <a:lnTo>
                    <a:pt x="8209"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72575" y="1633300"/>
              <a:ext cx="118700" cy="103675"/>
            </a:xfrm>
            <a:custGeom>
              <a:avLst/>
              <a:gdLst/>
              <a:ahLst/>
              <a:cxnLst/>
              <a:rect l="l" t="t" r="r" b="b"/>
              <a:pathLst>
                <a:path w="4748" h="4147" extrusionOk="0">
                  <a:moveTo>
                    <a:pt x="954" y="0"/>
                  </a:moveTo>
                  <a:lnTo>
                    <a:pt x="851" y="83"/>
                  </a:lnTo>
                  <a:lnTo>
                    <a:pt x="685" y="332"/>
                  </a:lnTo>
                  <a:lnTo>
                    <a:pt x="1" y="1203"/>
                  </a:lnTo>
                  <a:cubicBezTo>
                    <a:pt x="1" y="1203"/>
                    <a:pt x="436" y="1970"/>
                    <a:pt x="1721" y="2923"/>
                  </a:cubicBezTo>
                  <a:cubicBezTo>
                    <a:pt x="2924" y="3877"/>
                    <a:pt x="3794" y="4146"/>
                    <a:pt x="3794" y="4146"/>
                  </a:cubicBezTo>
                  <a:lnTo>
                    <a:pt x="4478" y="3276"/>
                  </a:lnTo>
                  <a:lnTo>
                    <a:pt x="4665" y="2923"/>
                  </a:lnTo>
                  <a:lnTo>
                    <a:pt x="4748" y="2840"/>
                  </a:lnTo>
                  <a:cubicBezTo>
                    <a:pt x="4748" y="2840"/>
                    <a:pt x="4582" y="2757"/>
                    <a:pt x="4312" y="2674"/>
                  </a:cubicBezTo>
                  <a:cubicBezTo>
                    <a:pt x="4229" y="2591"/>
                    <a:pt x="4064" y="2488"/>
                    <a:pt x="3960" y="2405"/>
                  </a:cubicBezTo>
                  <a:cubicBezTo>
                    <a:pt x="3794" y="2322"/>
                    <a:pt x="3628" y="2239"/>
                    <a:pt x="3442" y="2073"/>
                  </a:cubicBezTo>
                  <a:lnTo>
                    <a:pt x="3359" y="2073"/>
                  </a:lnTo>
                  <a:cubicBezTo>
                    <a:pt x="3193" y="1970"/>
                    <a:pt x="2924" y="1804"/>
                    <a:pt x="2758" y="1638"/>
                  </a:cubicBezTo>
                  <a:lnTo>
                    <a:pt x="2675" y="1638"/>
                  </a:lnTo>
                  <a:cubicBezTo>
                    <a:pt x="2675" y="1555"/>
                    <a:pt x="2675" y="1555"/>
                    <a:pt x="2592" y="1555"/>
                  </a:cubicBezTo>
                  <a:cubicBezTo>
                    <a:pt x="2405" y="1368"/>
                    <a:pt x="2239" y="1203"/>
                    <a:pt x="2074" y="1120"/>
                  </a:cubicBezTo>
                  <a:cubicBezTo>
                    <a:pt x="2074" y="1120"/>
                    <a:pt x="2074" y="1037"/>
                    <a:pt x="1991" y="1037"/>
                  </a:cubicBezTo>
                  <a:lnTo>
                    <a:pt x="1555" y="601"/>
                  </a:lnTo>
                  <a:lnTo>
                    <a:pt x="1286" y="332"/>
                  </a:lnTo>
                  <a:lnTo>
                    <a:pt x="954"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220750" y="1663350"/>
              <a:ext cx="146700" cy="112800"/>
            </a:xfrm>
            <a:custGeom>
              <a:avLst/>
              <a:gdLst/>
              <a:ahLst/>
              <a:cxnLst/>
              <a:rect l="l" t="t" r="r" b="b"/>
              <a:pathLst>
                <a:path w="5868" h="4512" extrusionOk="0">
                  <a:moveTo>
                    <a:pt x="2074" y="1"/>
                  </a:moveTo>
                  <a:cubicBezTo>
                    <a:pt x="1991" y="84"/>
                    <a:pt x="1" y="2322"/>
                    <a:pt x="2074" y="3981"/>
                  </a:cubicBezTo>
                  <a:cubicBezTo>
                    <a:pt x="2599" y="4364"/>
                    <a:pt x="3086" y="4511"/>
                    <a:pt x="3524" y="4511"/>
                  </a:cubicBezTo>
                  <a:cubicBezTo>
                    <a:pt x="4956" y="4511"/>
                    <a:pt x="5867" y="2944"/>
                    <a:pt x="5867" y="2944"/>
                  </a:cubicBezTo>
                  <a:cubicBezTo>
                    <a:pt x="5867" y="2944"/>
                    <a:pt x="4997" y="2675"/>
                    <a:pt x="3794" y="1721"/>
                  </a:cubicBezTo>
                  <a:cubicBezTo>
                    <a:pt x="2509" y="768"/>
                    <a:pt x="2074" y="1"/>
                    <a:pt x="207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272575" y="1663350"/>
              <a:ext cx="94875" cy="73625"/>
            </a:xfrm>
            <a:custGeom>
              <a:avLst/>
              <a:gdLst/>
              <a:ahLst/>
              <a:cxnLst/>
              <a:rect l="l" t="t" r="r" b="b"/>
              <a:pathLst>
                <a:path w="3795" h="2945" extrusionOk="0">
                  <a:moveTo>
                    <a:pt x="1" y="1"/>
                  </a:moveTo>
                  <a:cubicBezTo>
                    <a:pt x="167" y="436"/>
                    <a:pt x="332" y="768"/>
                    <a:pt x="602" y="1120"/>
                  </a:cubicBezTo>
                  <a:cubicBezTo>
                    <a:pt x="954" y="1389"/>
                    <a:pt x="1203" y="1721"/>
                    <a:pt x="1555" y="1991"/>
                  </a:cubicBezTo>
                  <a:cubicBezTo>
                    <a:pt x="1887" y="2156"/>
                    <a:pt x="2239" y="2426"/>
                    <a:pt x="2592" y="2592"/>
                  </a:cubicBezTo>
                  <a:cubicBezTo>
                    <a:pt x="2758" y="2675"/>
                    <a:pt x="3027" y="2758"/>
                    <a:pt x="3193" y="2841"/>
                  </a:cubicBezTo>
                  <a:cubicBezTo>
                    <a:pt x="3359" y="2841"/>
                    <a:pt x="3628" y="2944"/>
                    <a:pt x="3794" y="2944"/>
                  </a:cubicBezTo>
                  <a:cubicBezTo>
                    <a:pt x="3442" y="2758"/>
                    <a:pt x="3027" y="2592"/>
                    <a:pt x="2675" y="2426"/>
                  </a:cubicBezTo>
                  <a:cubicBezTo>
                    <a:pt x="2322" y="2239"/>
                    <a:pt x="2074" y="1991"/>
                    <a:pt x="1721" y="1721"/>
                  </a:cubicBezTo>
                  <a:cubicBezTo>
                    <a:pt x="1369" y="1472"/>
                    <a:pt x="1120" y="1203"/>
                    <a:pt x="768" y="954"/>
                  </a:cubicBezTo>
                  <a:cubicBezTo>
                    <a:pt x="519" y="685"/>
                    <a:pt x="249" y="353"/>
                    <a:pt x="1" y="1"/>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6419250" y="1659200"/>
              <a:ext cx="40950" cy="23350"/>
            </a:xfrm>
            <a:custGeom>
              <a:avLst/>
              <a:gdLst/>
              <a:ahLst/>
              <a:cxnLst/>
              <a:rect l="l" t="t" r="r" b="b"/>
              <a:pathLst>
                <a:path w="1638" h="934" extrusionOk="0">
                  <a:moveTo>
                    <a:pt x="1202" y="1"/>
                  </a:moveTo>
                  <a:cubicBezTo>
                    <a:pt x="788" y="250"/>
                    <a:pt x="435" y="519"/>
                    <a:pt x="0" y="685"/>
                  </a:cubicBezTo>
                  <a:cubicBezTo>
                    <a:pt x="166" y="768"/>
                    <a:pt x="270" y="851"/>
                    <a:pt x="435" y="934"/>
                  </a:cubicBezTo>
                  <a:cubicBezTo>
                    <a:pt x="871" y="685"/>
                    <a:pt x="1202" y="519"/>
                    <a:pt x="1638" y="250"/>
                  </a:cubicBezTo>
                  <a:cubicBezTo>
                    <a:pt x="1472" y="167"/>
                    <a:pt x="1389" y="84"/>
                    <a:pt x="12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6464850" y="1515600"/>
              <a:ext cx="226475" cy="141050"/>
            </a:xfrm>
            <a:custGeom>
              <a:avLst/>
              <a:gdLst/>
              <a:ahLst/>
              <a:cxnLst/>
              <a:rect l="l" t="t" r="r" b="b"/>
              <a:pathLst>
                <a:path w="9059" h="5642" extrusionOk="0">
                  <a:moveTo>
                    <a:pt x="8594" y="1"/>
                  </a:moveTo>
                  <a:cubicBezTo>
                    <a:pt x="8230" y="1"/>
                    <a:pt x="7867" y="69"/>
                    <a:pt x="7504" y="127"/>
                  </a:cubicBezTo>
                  <a:cubicBezTo>
                    <a:pt x="7152" y="210"/>
                    <a:pt x="6903" y="293"/>
                    <a:pt x="6634" y="376"/>
                  </a:cubicBezTo>
                  <a:cubicBezTo>
                    <a:pt x="6219" y="977"/>
                    <a:pt x="5701" y="1495"/>
                    <a:pt x="5182" y="2014"/>
                  </a:cubicBezTo>
                  <a:cubicBezTo>
                    <a:pt x="4478" y="2635"/>
                    <a:pt x="3711" y="3050"/>
                    <a:pt x="2923" y="3402"/>
                  </a:cubicBezTo>
                  <a:cubicBezTo>
                    <a:pt x="2488" y="3672"/>
                    <a:pt x="2073" y="3755"/>
                    <a:pt x="1721" y="3921"/>
                  </a:cubicBezTo>
                  <a:lnTo>
                    <a:pt x="1638" y="3921"/>
                  </a:lnTo>
                  <a:lnTo>
                    <a:pt x="1555" y="4004"/>
                  </a:lnTo>
                  <a:cubicBezTo>
                    <a:pt x="1368" y="4273"/>
                    <a:pt x="1202" y="4522"/>
                    <a:pt x="1202" y="4791"/>
                  </a:cubicBezTo>
                  <a:cubicBezTo>
                    <a:pt x="767" y="5040"/>
                    <a:pt x="415" y="5227"/>
                    <a:pt x="0" y="5475"/>
                  </a:cubicBezTo>
                  <a:cubicBezTo>
                    <a:pt x="166" y="5475"/>
                    <a:pt x="249" y="5558"/>
                    <a:pt x="415" y="5641"/>
                  </a:cubicBezTo>
                  <a:cubicBezTo>
                    <a:pt x="684" y="5475"/>
                    <a:pt x="933" y="5309"/>
                    <a:pt x="1285" y="5123"/>
                  </a:cubicBezTo>
                  <a:cubicBezTo>
                    <a:pt x="1638" y="5123"/>
                    <a:pt x="2073" y="5040"/>
                    <a:pt x="2488" y="5040"/>
                  </a:cubicBezTo>
                  <a:cubicBezTo>
                    <a:pt x="2840" y="4957"/>
                    <a:pt x="3275" y="4874"/>
                    <a:pt x="3628" y="4708"/>
                  </a:cubicBezTo>
                  <a:cubicBezTo>
                    <a:pt x="4395" y="4522"/>
                    <a:pt x="5182" y="4086"/>
                    <a:pt x="5867" y="3672"/>
                  </a:cubicBezTo>
                  <a:cubicBezTo>
                    <a:pt x="6551" y="3237"/>
                    <a:pt x="7152" y="2718"/>
                    <a:pt x="7670" y="2117"/>
                  </a:cubicBezTo>
                  <a:cubicBezTo>
                    <a:pt x="7939" y="1765"/>
                    <a:pt x="8188" y="1412"/>
                    <a:pt x="8458" y="1164"/>
                  </a:cubicBezTo>
                  <a:cubicBezTo>
                    <a:pt x="8623" y="811"/>
                    <a:pt x="8893" y="459"/>
                    <a:pt x="9059" y="127"/>
                  </a:cubicBezTo>
                  <a:lnTo>
                    <a:pt x="9059" y="44"/>
                  </a:lnTo>
                  <a:cubicBezTo>
                    <a:pt x="8904" y="13"/>
                    <a:pt x="8749" y="1"/>
                    <a:pt x="859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6380375" y="1685125"/>
              <a:ext cx="34750" cy="21275"/>
            </a:xfrm>
            <a:custGeom>
              <a:avLst/>
              <a:gdLst/>
              <a:ahLst/>
              <a:cxnLst/>
              <a:rect l="l" t="t" r="r" b="b"/>
              <a:pathLst>
                <a:path w="1390" h="851" extrusionOk="0">
                  <a:moveTo>
                    <a:pt x="954" y="0"/>
                  </a:moveTo>
                  <a:cubicBezTo>
                    <a:pt x="602" y="166"/>
                    <a:pt x="353" y="332"/>
                    <a:pt x="83" y="518"/>
                  </a:cubicBezTo>
                  <a:cubicBezTo>
                    <a:pt x="0" y="518"/>
                    <a:pt x="0" y="518"/>
                    <a:pt x="0" y="601"/>
                  </a:cubicBezTo>
                  <a:cubicBezTo>
                    <a:pt x="270" y="684"/>
                    <a:pt x="436" y="767"/>
                    <a:pt x="436" y="767"/>
                  </a:cubicBezTo>
                  <a:lnTo>
                    <a:pt x="353" y="850"/>
                  </a:lnTo>
                  <a:cubicBezTo>
                    <a:pt x="684" y="684"/>
                    <a:pt x="1037" y="415"/>
                    <a:pt x="1389" y="249"/>
                  </a:cubicBezTo>
                  <a:cubicBezTo>
                    <a:pt x="1203" y="166"/>
                    <a:pt x="1037" y="83"/>
                    <a:pt x="95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6393325" y="1643650"/>
              <a:ext cx="40975" cy="25950"/>
            </a:xfrm>
            <a:custGeom>
              <a:avLst/>
              <a:gdLst/>
              <a:ahLst/>
              <a:cxnLst/>
              <a:rect l="l" t="t" r="r" b="b"/>
              <a:pathLst>
                <a:path w="1639" h="1038" extrusionOk="0">
                  <a:moveTo>
                    <a:pt x="1203" y="1"/>
                  </a:moveTo>
                  <a:cubicBezTo>
                    <a:pt x="788" y="270"/>
                    <a:pt x="436" y="519"/>
                    <a:pt x="1" y="789"/>
                  </a:cubicBezTo>
                  <a:cubicBezTo>
                    <a:pt x="166" y="872"/>
                    <a:pt x="353" y="954"/>
                    <a:pt x="519" y="1037"/>
                  </a:cubicBezTo>
                  <a:cubicBezTo>
                    <a:pt x="871" y="789"/>
                    <a:pt x="1203" y="519"/>
                    <a:pt x="1638" y="270"/>
                  </a:cubicBezTo>
                  <a:cubicBezTo>
                    <a:pt x="1472" y="187"/>
                    <a:pt x="1307" y="105"/>
                    <a:pt x="120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6436350" y="1454500"/>
              <a:ext cx="224925" cy="187100"/>
            </a:xfrm>
            <a:custGeom>
              <a:avLst/>
              <a:gdLst/>
              <a:ahLst/>
              <a:cxnLst/>
              <a:rect l="l" t="t" r="r" b="b"/>
              <a:pathLst>
                <a:path w="8997" h="7484" extrusionOk="0">
                  <a:moveTo>
                    <a:pt x="8603" y="1"/>
                  </a:moveTo>
                  <a:cubicBezTo>
                    <a:pt x="8473" y="1"/>
                    <a:pt x="8344" y="22"/>
                    <a:pt x="8209" y="63"/>
                  </a:cubicBezTo>
                  <a:cubicBezTo>
                    <a:pt x="7877" y="63"/>
                    <a:pt x="7608" y="146"/>
                    <a:pt x="7359" y="229"/>
                  </a:cubicBezTo>
                  <a:cubicBezTo>
                    <a:pt x="7089" y="312"/>
                    <a:pt x="6841" y="498"/>
                    <a:pt x="6571" y="581"/>
                  </a:cubicBezTo>
                  <a:cubicBezTo>
                    <a:pt x="6571" y="664"/>
                    <a:pt x="6488" y="664"/>
                    <a:pt x="6488" y="664"/>
                  </a:cubicBezTo>
                  <a:cubicBezTo>
                    <a:pt x="6136" y="1348"/>
                    <a:pt x="5701" y="1970"/>
                    <a:pt x="5182" y="2488"/>
                  </a:cubicBezTo>
                  <a:cubicBezTo>
                    <a:pt x="4498" y="3172"/>
                    <a:pt x="3814" y="3774"/>
                    <a:pt x="3027" y="4209"/>
                  </a:cubicBezTo>
                  <a:cubicBezTo>
                    <a:pt x="2591" y="4458"/>
                    <a:pt x="2177" y="4644"/>
                    <a:pt x="1741" y="4893"/>
                  </a:cubicBezTo>
                  <a:lnTo>
                    <a:pt x="1658" y="4893"/>
                  </a:lnTo>
                  <a:cubicBezTo>
                    <a:pt x="1555" y="4976"/>
                    <a:pt x="1472" y="5162"/>
                    <a:pt x="1389" y="5328"/>
                  </a:cubicBezTo>
                  <a:cubicBezTo>
                    <a:pt x="1306" y="5494"/>
                    <a:pt x="1223" y="5681"/>
                    <a:pt x="1140" y="5846"/>
                  </a:cubicBezTo>
                  <a:lnTo>
                    <a:pt x="1140" y="6448"/>
                  </a:lnTo>
                  <a:cubicBezTo>
                    <a:pt x="788" y="6717"/>
                    <a:pt x="353" y="6966"/>
                    <a:pt x="0" y="7235"/>
                  </a:cubicBezTo>
                  <a:cubicBezTo>
                    <a:pt x="104" y="7318"/>
                    <a:pt x="270" y="7401"/>
                    <a:pt x="435" y="7484"/>
                  </a:cubicBezTo>
                  <a:cubicBezTo>
                    <a:pt x="788" y="7235"/>
                    <a:pt x="1140" y="6966"/>
                    <a:pt x="1555" y="6634"/>
                  </a:cubicBezTo>
                  <a:cubicBezTo>
                    <a:pt x="3213" y="6199"/>
                    <a:pt x="4768" y="5411"/>
                    <a:pt x="6136" y="4292"/>
                  </a:cubicBezTo>
                  <a:cubicBezTo>
                    <a:pt x="6737" y="3691"/>
                    <a:pt x="7359" y="3089"/>
                    <a:pt x="7877" y="2385"/>
                  </a:cubicBezTo>
                  <a:cubicBezTo>
                    <a:pt x="8395" y="1618"/>
                    <a:pt x="8727" y="830"/>
                    <a:pt x="8997" y="63"/>
                  </a:cubicBezTo>
                  <a:cubicBezTo>
                    <a:pt x="8862" y="22"/>
                    <a:pt x="8732" y="1"/>
                    <a:pt x="8603"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358600" y="1672175"/>
              <a:ext cx="34750" cy="21250"/>
            </a:xfrm>
            <a:custGeom>
              <a:avLst/>
              <a:gdLst/>
              <a:ahLst/>
              <a:cxnLst/>
              <a:rect l="l" t="t" r="r" b="b"/>
              <a:pathLst>
                <a:path w="1390" h="850" extrusionOk="0">
                  <a:moveTo>
                    <a:pt x="871" y="0"/>
                  </a:moveTo>
                  <a:cubicBezTo>
                    <a:pt x="623" y="166"/>
                    <a:pt x="353" y="332"/>
                    <a:pt x="104" y="415"/>
                  </a:cubicBezTo>
                  <a:lnTo>
                    <a:pt x="104" y="518"/>
                  </a:lnTo>
                  <a:lnTo>
                    <a:pt x="1" y="518"/>
                  </a:lnTo>
                  <a:cubicBezTo>
                    <a:pt x="187" y="684"/>
                    <a:pt x="353" y="767"/>
                    <a:pt x="519" y="850"/>
                  </a:cubicBezTo>
                  <a:cubicBezTo>
                    <a:pt x="788" y="684"/>
                    <a:pt x="1037" y="518"/>
                    <a:pt x="1390" y="332"/>
                  </a:cubicBezTo>
                  <a:cubicBezTo>
                    <a:pt x="1224" y="166"/>
                    <a:pt x="1037" y="83"/>
                    <a:pt x="87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341500" y="1656625"/>
              <a:ext cx="30075" cy="28525"/>
            </a:xfrm>
            <a:custGeom>
              <a:avLst/>
              <a:gdLst/>
              <a:ahLst/>
              <a:cxnLst/>
              <a:rect l="l" t="t" r="r" b="b"/>
              <a:pathLst>
                <a:path w="1203" h="1141" extrusionOk="0">
                  <a:moveTo>
                    <a:pt x="685" y="0"/>
                  </a:moveTo>
                  <a:cubicBezTo>
                    <a:pt x="519" y="270"/>
                    <a:pt x="270" y="435"/>
                    <a:pt x="84" y="622"/>
                  </a:cubicBezTo>
                  <a:lnTo>
                    <a:pt x="84" y="705"/>
                  </a:lnTo>
                  <a:lnTo>
                    <a:pt x="1" y="705"/>
                  </a:lnTo>
                  <a:cubicBezTo>
                    <a:pt x="167" y="871"/>
                    <a:pt x="436" y="1037"/>
                    <a:pt x="602" y="1140"/>
                  </a:cubicBezTo>
                  <a:cubicBezTo>
                    <a:pt x="788" y="871"/>
                    <a:pt x="1037" y="622"/>
                    <a:pt x="1203" y="435"/>
                  </a:cubicBezTo>
                  <a:cubicBezTo>
                    <a:pt x="1120" y="353"/>
                    <a:pt x="1037" y="270"/>
                    <a:pt x="954" y="187"/>
                  </a:cubicBezTo>
                  <a:cubicBezTo>
                    <a:pt x="871" y="104"/>
                    <a:pt x="788" y="104"/>
                    <a:pt x="68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369500" y="1624475"/>
              <a:ext cx="34725" cy="32175"/>
            </a:xfrm>
            <a:custGeom>
              <a:avLst/>
              <a:gdLst/>
              <a:ahLst/>
              <a:cxnLst/>
              <a:rect l="l" t="t" r="r" b="b"/>
              <a:pathLst>
                <a:path w="1389" h="1287" extrusionOk="0">
                  <a:moveTo>
                    <a:pt x="954" y="1"/>
                  </a:moveTo>
                  <a:cubicBezTo>
                    <a:pt x="601" y="250"/>
                    <a:pt x="352" y="602"/>
                    <a:pt x="0" y="872"/>
                  </a:cubicBezTo>
                  <a:cubicBezTo>
                    <a:pt x="187" y="1037"/>
                    <a:pt x="352" y="1120"/>
                    <a:pt x="518" y="1286"/>
                  </a:cubicBezTo>
                  <a:cubicBezTo>
                    <a:pt x="871" y="954"/>
                    <a:pt x="1119" y="602"/>
                    <a:pt x="1389" y="353"/>
                  </a:cubicBezTo>
                  <a:cubicBezTo>
                    <a:pt x="1223" y="167"/>
                    <a:pt x="1119" y="84"/>
                    <a:pt x="95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404200" y="1391275"/>
              <a:ext cx="218200" cy="231175"/>
            </a:xfrm>
            <a:custGeom>
              <a:avLst/>
              <a:gdLst/>
              <a:ahLst/>
              <a:cxnLst/>
              <a:rect l="l" t="t" r="r" b="b"/>
              <a:pathLst>
                <a:path w="8728" h="9247" extrusionOk="0">
                  <a:moveTo>
                    <a:pt x="8127" y="1"/>
                  </a:moveTo>
                  <a:cubicBezTo>
                    <a:pt x="7940" y="1"/>
                    <a:pt x="7691" y="84"/>
                    <a:pt x="7505" y="84"/>
                  </a:cubicBezTo>
                  <a:cubicBezTo>
                    <a:pt x="7090" y="167"/>
                    <a:pt x="6655" y="353"/>
                    <a:pt x="6303" y="519"/>
                  </a:cubicBezTo>
                  <a:cubicBezTo>
                    <a:pt x="5867" y="685"/>
                    <a:pt x="5536" y="871"/>
                    <a:pt x="5183" y="1120"/>
                  </a:cubicBezTo>
                  <a:cubicBezTo>
                    <a:pt x="5100" y="1286"/>
                    <a:pt x="5017" y="1390"/>
                    <a:pt x="4831" y="1473"/>
                  </a:cubicBezTo>
                  <a:cubicBezTo>
                    <a:pt x="4665" y="2074"/>
                    <a:pt x="4499" y="2592"/>
                    <a:pt x="4147" y="3110"/>
                  </a:cubicBezTo>
                  <a:cubicBezTo>
                    <a:pt x="3711" y="3981"/>
                    <a:pt x="3110" y="4748"/>
                    <a:pt x="2323" y="5349"/>
                  </a:cubicBezTo>
                  <a:cubicBezTo>
                    <a:pt x="2074" y="5618"/>
                    <a:pt x="1804" y="5784"/>
                    <a:pt x="1556" y="5950"/>
                  </a:cubicBezTo>
                  <a:cubicBezTo>
                    <a:pt x="1473" y="6137"/>
                    <a:pt x="1390" y="6220"/>
                    <a:pt x="1286" y="6385"/>
                  </a:cubicBezTo>
                  <a:cubicBezTo>
                    <a:pt x="1286" y="6572"/>
                    <a:pt x="1203" y="6655"/>
                    <a:pt x="1203" y="6738"/>
                  </a:cubicBezTo>
                  <a:cubicBezTo>
                    <a:pt x="1203" y="6821"/>
                    <a:pt x="1120" y="6987"/>
                    <a:pt x="1120" y="7090"/>
                  </a:cubicBezTo>
                  <a:cubicBezTo>
                    <a:pt x="1120" y="7256"/>
                    <a:pt x="1120" y="7505"/>
                    <a:pt x="1203" y="7774"/>
                  </a:cubicBezTo>
                  <a:cubicBezTo>
                    <a:pt x="768" y="8127"/>
                    <a:pt x="436" y="8541"/>
                    <a:pt x="1" y="8894"/>
                  </a:cubicBezTo>
                  <a:cubicBezTo>
                    <a:pt x="167" y="8977"/>
                    <a:pt x="250" y="9059"/>
                    <a:pt x="436" y="9246"/>
                  </a:cubicBezTo>
                  <a:cubicBezTo>
                    <a:pt x="872" y="8728"/>
                    <a:pt x="1286" y="8292"/>
                    <a:pt x="1721" y="7857"/>
                  </a:cubicBezTo>
                  <a:lnTo>
                    <a:pt x="1721" y="7774"/>
                  </a:lnTo>
                  <a:cubicBezTo>
                    <a:pt x="3463" y="7173"/>
                    <a:pt x="5017" y="6137"/>
                    <a:pt x="6303" y="4831"/>
                  </a:cubicBezTo>
                  <a:cubicBezTo>
                    <a:pt x="6904" y="4147"/>
                    <a:pt x="7422" y="3359"/>
                    <a:pt x="7857" y="2592"/>
                  </a:cubicBezTo>
                  <a:cubicBezTo>
                    <a:pt x="8293" y="1721"/>
                    <a:pt x="8645" y="871"/>
                    <a:pt x="8728"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6345650" y="1598575"/>
              <a:ext cx="28525" cy="38900"/>
            </a:xfrm>
            <a:custGeom>
              <a:avLst/>
              <a:gdLst/>
              <a:ahLst/>
              <a:cxnLst/>
              <a:rect l="l" t="t" r="r" b="b"/>
              <a:pathLst>
                <a:path w="1141" h="1556" extrusionOk="0">
                  <a:moveTo>
                    <a:pt x="705" y="0"/>
                  </a:moveTo>
                  <a:cubicBezTo>
                    <a:pt x="436" y="353"/>
                    <a:pt x="270" y="767"/>
                    <a:pt x="1" y="1120"/>
                  </a:cubicBezTo>
                  <a:cubicBezTo>
                    <a:pt x="187" y="1203"/>
                    <a:pt x="353" y="1389"/>
                    <a:pt x="519" y="1555"/>
                  </a:cubicBezTo>
                  <a:cubicBezTo>
                    <a:pt x="705" y="1120"/>
                    <a:pt x="871" y="767"/>
                    <a:pt x="1141" y="436"/>
                  </a:cubicBezTo>
                  <a:cubicBezTo>
                    <a:pt x="954" y="249"/>
                    <a:pt x="788" y="166"/>
                    <a:pt x="70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6324400" y="1639525"/>
              <a:ext cx="25950" cy="32675"/>
            </a:xfrm>
            <a:custGeom>
              <a:avLst/>
              <a:gdLst/>
              <a:ahLst/>
              <a:cxnLst/>
              <a:rect l="l" t="t" r="r" b="b"/>
              <a:pathLst>
                <a:path w="1038" h="1307" extrusionOk="0">
                  <a:moveTo>
                    <a:pt x="602" y="0"/>
                  </a:moveTo>
                  <a:cubicBezTo>
                    <a:pt x="332" y="270"/>
                    <a:pt x="166" y="518"/>
                    <a:pt x="1" y="871"/>
                  </a:cubicBezTo>
                  <a:cubicBezTo>
                    <a:pt x="166" y="954"/>
                    <a:pt x="332" y="1119"/>
                    <a:pt x="519" y="1306"/>
                  </a:cubicBezTo>
                  <a:cubicBezTo>
                    <a:pt x="602" y="1306"/>
                    <a:pt x="602" y="1202"/>
                    <a:pt x="602" y="1202"/>
                  </a:cubicBezTo>
                  <a:cubicBezTo>
                    <a:pt x="768" y="954"/>
                    <a:pt x="954" y="684"/>
                    <a:pt x="1037" y="435"/>
                  </a:cubicBezTo>
                  <a:cubicBezTo>
                    <a:pt x="851" y="270"/>
                    <a:pt x="685" y="83"/>
                    <a:pt x="60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6369500" y="1330650"/>
              <a:ext cx="160150" cy="263800"/>
            </a:xfrm>
            <a:custGeom>
              <a:avLst/>
              <a:gdLst/>
              <a:ahLst/>
              <a:cxnLst/>
              <a:rect l="l" t="t" r="r" b="b"/>
              <a:pathLst>
                <a:path w="6406" h="10552" extrusionOk="0">
                  <a:moveTo>
                    <a:pt x="6302" y="1"/>
                  </a:moveTo>
                  <a:lnTo>
                    <a:pt x="6302" y="1"/>
                  </a:lnTo>
                  <a:cubicBezTo>
                    <a:pt x="5265" y="705"/>
                    <a:pt x="4415" y="1472"/>
                    <a:pt x="3628" y="2260"/>
                  </a:cubicBezTo>
                  <a:cubicBezTo>
                    <a:pt x="3545" y="2861"/>
                    <a:pt x="3296" y="3545"/>
                    <a:pt x="3027" y="4229"/>
                  </a:cubicBezTo>
                  <a:cubicBezTo>
                    <a:pt x="2591" y="5017"/>
                    <a:pt x="2156" y="5784"/>
                    <a:pt x="1555" y="6572"/>
                  </a:cubicBezTo>
                  <a:lnTo>
                    <a:pt x="1037" y="7090"/>
                  </a:lnTo>
                  <a:cubicBezTo>
                    <a:pt x="871" y="7857"/>
                    <a:pt x="871" y="8562"/>
                    <a:pt x="871" y="8893"/>
                  </a:cubicBezTo>
                  <a:cubicBezTo>
                    <a:pt x="518" y="9329"/>
                    <a:pt x="270" y="9764"/>
                    <a:pt x="0" y="10199"/>
                  </a:cubicBezTo>
                  <a:cubicBezTo>
                    <a:pt x="187" y="10365"/>
                    <a:pt x="270" y="10448"/>
                    <a:pt x="435" y="10552"/>
                  </a:cubicBezTo>
                  <a:cubicBezTo>
                    <a:pt x="705" y="10116"/>
                    <a:pt x="954" y="9681"/>
                    <a:pt x="1223" y="9163"/>
                  </a:cubicBezTo>
                  <a:cubicBezTo>
                    <a:pt x="1990" y="8728"/>
                    <a:pt x="2861" y="8209"/>
                    <a:pt x="3545" y="7608"/>
                  </a:cubicBezTo>
                  <a:cubicBezTo>
                    <a:pt x="4229" y="7007"/>
                    <a:pt x="4851" y="6219"/>
                    <a:pt x="5265" y="5452"/>
                  </a:cubicBezTo>
                  <a:cubicBezTo>
                    <a:pt x="5701" y="4582"/>
                    <a:pt x="6053" y="3711"/>
                    <a:pt x="6219" y="2778"/>
                  </a:cubicBezTo>
                  <a:cubicBezTo>
                    <a:pt x="6405" y="1825"/>
                    <a:pt x="6405" y="871"/>
                    <a:pt x="630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6343575" y="1300600"/>
              <a:ext cx="121300" cy="270025"/>
            </a:xfrm>
            <a:custGeom>
              <a:avLst/>
              <a:gdLst/>
              <a:ahLst/>
              <a:cxnLst/>
              <a:rect l="l" t="t" r="r" b="b"/>
              <a:pathLst>
                <a:path w="4852" h="10801" extrusionOk="0">
                  <a:moveTo>
                    <a:pt x="4665" y="0"/>
                  </a:moveTo>
                  <a:lnTo>
                    <a:pt x="4665" y="0"/>
                  </a:lnTo>
                  <a:cubicBezTo>
                    <a:pt x="4146" y="436"/>
                    <a:pt x="3628" y="871"/>
                    <a:pt x="3193" y="1389"/>
                  </a:cubicBezTo>
                  <a:cubicBezTo>
                    <a:pt x="2944" y="1804"/>
                    <a:pt x="2592" y="2156"/>
                    <a:pt x="2343" y="2591"/>
                  </a:cubicBezTo>
                  <a:cubicBezTo>
                    <a:pt x="2343" y="3275"/>
                    <a:pt x="2156" y="4063"/>
                    <a:pt x="1991" y="4747"/>
                  </a:cubicBezTo>
                  <a:cubicBezTo>
                    <a:pt x="1742" y="5431"/>
                    <a:pt x="1472" y="6219"/>
                    <a:pt x="1037" y="6903"/>
                  </a:cubicBezTo>
                  <a:cubicBezTo>
                    <a:pt x="871" y="7255"/>
                    <a:pt x="602" y="7504"/>
                    <a:pt x="436" y="7857"/>
                  </a:cubicBezTo>
                  <a:cubicBezTo>
                    <a:pt x="436" y="7940"/>
                    <a:pt x="353" y="7940"/>
                    <a:pt x="353" y="7940"/>
                  </a:cubicBezTo>
                  <a:cubicBezTo>
                    <a:pt x="353" y="8209"/>
                    <a:pt x="270" y="8375"/>
                    <a:pt x="270" y="8644"/>
                  </a:cubicBezTo>
                  <a:lnTo>
                    <a:pt x="270" y="9577"/>
                  </a:lnTo>
                  <a:lnTo>
                    <a:pt x="353" y="9577"/>
                  </a:lnTo>
                  <a:cubicBezTo>
                    <a:pt x="187" y="9847"/>
                    <a:pt x="84" y="10095"/>
                    <a:pt x="1" y="10448"/>
                  </a:cubicBezTo>
                  <a:cubicBezTo>
                    <a:pt x="84" y="10531"/>
                    <a:pt x="187" y="10614"/>
                    <a:pt x="353" y="10800"/>
                  </a:cubicBezTo>
                  <a:cubicBezTo>
                    <a:pt x="436" y="10448"/>
                    <a:pt x="519" y="10012"/>
                    <a:pt x="705" y="9681"/>
                  </a:cubicBezTo>
                  <a:cubicBezTo>
                    <a:pt x="1908" y="8375"/>
                    <a:pt x="3027" y="6903"/>
                    <a:pt x="3815" y="5265"/>
                  </a:cubicBezTo>
                  <a:cubicBezTo>
                    <a:pt x="4146" y="4498"/>
                    <a:pt x="4416" y="3628"/>
                    <a:pt x="4582" y="2674"/>
                  </a:cubicBezTo>
                  <a:cubicBezTo>
                    <a:pt x="4748" y="1804"/>
                    <a:pt x="4851" y="954"/>
                    <a:pt x="466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6326475" y="1576800"/>
              <a:ext cx="19200" cy="38900"/>
            </a:xfrm>
            <a:custGeom>
              <a:avLst/>
              <a:gdLst/>
              <a:ahLst/>
              <a:cxnLst/>
              <a:rect l="l" t="t" r="r" b="b"/>
              <a:pathLst>
                <a:path w="768" h="1556" extrusionOk="0">
                  <a:moveTo>
                    <a:pt x="436" y="1"/>
                  </a:moveTo>
                  <a:cubicBezTo>
                    <a:pt x="249" y="353"/>
                    <a:pt x="166" y="789"/>
                    <a:pt x="1" y="1224"/>
                  </a:cubicBezTo>
                  <a:cubicBezTo>
                    <a:pt x="83" y="1307"/>
                    <a:pt x="249" y="1473"/>
                    <a:pt x="436" y="1556"/>
                  </a:cubicBezTo>
                  <a:cubicBezTo>
                    <a:pt x="519" y="1224"/>
                    <a:pt x="685" y="789"/>
                    <a:pt x="768" y="353"/>
                  </a:cubicBezTo>
                  <a:cubicBezTo>
                    <a:pt x="685" y="187"/>
                    <a:pt x="519" y="84"/>
                    <a:pt x="43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6311450" y="1622425"/>
              <a:ext cx="19200" cy="36800"/>
            </a:xfrm>
            <a:custGeom>
              <a:avLst/>
              <a:gdLst/>
              <a:ahLst/>
              <a:cxnLst/>
              <a:rect l="l" t="t" r="r" b="b"/>
              <a:pathLst>
                <a:path w="768" h="1472" extrusionOk="0">
                  <a:moveTo>
                    <a:pt x="332" y="0"/>
                  </a:moveTo>
                  <a:cubicBezTo>
                    <a:pt x="249" y="332"/>
                    <a:pt x="166" y="684"/>
                    <a:pt x="0" y="1036"/>
                  </a:cubicBezTo>
                  <a:lnTo>
                    <a:pt x="436" y="1472"/>
                  </a:lnTo>
                  <a:cubicBezTo>
                    <a:pt x="519" y="1472"/>
                    <a:pt x="519" y="1368"/>
                    <a:pt x="519" y="1368"/>
                  </a:cubicBezTo>
                  <a:cubicBezTo>
                    <a:pt x="602" y="1036"/>
                    <a:pt x="684" y="684"/>
                    <a:pt x="767" y="435"/>
                  </a:cubicBezTo>
                  <a:cubicBezTo>
                    <a:pt x="684" y="249"/>
                    <a:pt x="519" y="83"/>
                    <a:pt x="33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6309375" y="1555550"/>
              <a:ext cx="15050" cy="40975"/>
            </a:xfrm>
            <a:custGeom>
              <a:avLst/>
              <a:gdLst/>
              <a:ahLst/>
              <a:cxnLst/>
              <a:rect l="l" t="t" r="r" b="b"/>
              <a:pathLst>
                <a:path w="602" h="1639" extrusionOk="0">
                  <a:moveTo>
                    <a:pt x="332" y="1"/>
                  </a:moveTo>
                  <a:cubicBezTo>
                    <a:pt x="166" y="416"/>
                    <a:pt x="83" y="851"/>
                    <a:pt x="1" y="1203"/>
                  </a:cubicBezTo>
                  <a:cubicBezTo>
                    <a:pt x="1" y="1286"/>
                    <a:pt x="166" y="1452"/>
                    <a:pt x="332" y="1639"/>
                  </a:cubicBezTo>
                  <a:cubicBezTo>
                    <a:pt x="415" y="1203"/>
                    <a:pt x="519" y="768"/>
                    <a:pt x="602" y="333"/>
                  </a:cubicBezTo>
                  <a:cubicBezTo>
                    <a:pt x="519" y="250"/>
                    <a:pt x="415" y="84"/>
                    <a:pt x="33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6322325" y="1302675"/>
              <a:ext cx="75175" cy="244100"/>
            </a:xfrm>
            <a:custGeom>
              <a:avLst/>
              <a:gdLst/>
              <a:ahLst/>
              <a:cxnLst/>
              <a:rect l="l" t="t" r="r" b="b"/>
              <a:pathLst>
                <a:path w="3007" h="9764" extrusionOk="0">
                  <a:moveTo>
                    <a:pt x="2924" y="0"/>
                  </a:moveTo>
                  <a:cubicBezTo>
                    <a:pt x="2405" y="518"/>
                    <a:pt x="1887" y="1202"/>
                    <a:pt x="1452" y="1824"/>
                  </a:cubicBezTo>
                  <a:cubicBezTo>
                    <a:pt x="1120" y="2508"/>
                    <a:pt x="768" y="3192"/>
                    <a:pt x="602" y="3980"/>
                  </a:cubicBezTo>
                  <a:cubicBezTo>
                    <a:pt x="167" y="5452"/>
                    <a:pt x="167" y="7007"/>
                    <a:pt x="249" y="8561"/>
                  </a:cubicBezTo>
                  <a:cubicBezTo>
                    <a:pt x="167" y="8893"/>
                    <a:pt x="84" y="9162"/>
                    <a:pt x="1" y="9494"/>
                  </a:cubicBezTo>
                  <a:cubicBezTo>
                    <a:pt x="1" y="9494"/>
                    <a:pt x="84" y="9681"/>
                    <a:pt x="249" y="9764"/>
                  </a:cubicBezTo>
                  <a:cubicBezTo>
                    <a:pt x="332" y="9411"/>
                    <a:pt x="415" y="9080"/>
                    <a:pt x="519" y="8727"/>
                  </a:cubicBezTo>
                  <a:lnTo>
                    <a:pt x="519" y="8644"/>
                  </a:lnTo>
                  <a:cubicBezTo>
                    <a:pt x="1369" y="7421"/>
                    <a:pt x="2157" y="6053"/>
                    <a:pt x="2592" y="4581"/>
                  </a:cubicBezTo>
                  <a:cubicBezTo>
                    <a:pt x="2758" y="3794"/>
                    <a:pt x="2924" y="3027"/>
                    <a:pt x="3006" y="2239"/>
                  </a:cubicBezTo>
                  <a:cubicBezTo>
                    <a:pt x="3006" y="1472"/>
                    <a:pt x="3006" y="684"/>
                    <a:pt x="292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6293825" y="1602725"/>
              <a:ext cx="19725" cy="38875"/>
            </a:xfrm>
            <a:custGeom>
              <a:avLst/>
              <a:gdLst/>
              <a:ahLst/>
              <a:cxnLst/>
              <a:rect l="l" t="t" r="r" b="b"/>
              <a:pathLst>
                <a:path w="789" h="1555" extrusionOk="0">
                  <a:moveTo>
                    <a:pt x="353" y="0"/>
                  </a:moveTo>
                  <a:cubicBezTo>
                    <a:pt x="270" y="436"/>
                    <a:pt x="187" y="871"/>
                    <a:pt x="1" y="1306"/>
                  </a:cubicBezTo>
                  <a:lnTo>
                    <a:pt x="104" y="1223"/>
                  </a:lnTo>
                  <a:lnTo>
                    <a:pt x="436" y="1555"/>
                  </a:lnTo>
                  <a:lnTo>
                    <a:pt x="519" y="1472"/>
                  </a:lnTo>
                  <a:cubicBezTo>
                    <a:pt x="623" y="1120"/>
                    <a:pt x="705" y="788"/>
                    <a:pt x="788" y="436"/>
                  </a:cubicBezTo>
                  <a:cubicBezTo>
                    <a:pt x="623" y="270"/>
                    <a:pt x="519" y="83"/>
                    <a:pt x="353"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6296425" y="1633300"/>
              <a:ext cx="94850" cy="71025"/>
            </a:xfrm>
            <a:custGeom>
              <a:avLst/>
              <a:gdLst/>
              <a:ahLst/>
              <a:cxnLst/>
              <a:rect l="l" t="t" r="r" b="b"/>
              <a:pathLst>
                <a:path w="3794" h="2841" extrusionOk="0">
                  <a:moveTo>
                    <a:pt x="0" y="0"/>
                  </a:moveTo>
                  <a:lnTo>
                    <a:pt x="0" y="0"/>
                  </a:lnTo>
                  <a:cubicBezTo>
                    <a:pt x="166" y="332"/>
                    <a:pt x="415" y="684"/>
                    <a:pt x="684" y="933"/>
                  </a:cubicBezTo>
                  <a:cubicBezTo>
                    <a:pt x="933" y="1286"/>
                    <a:pt x="1285" y="1555"/>
                    <a:pt x="1638" y="1804"/>
                  </a:cubicBezTo>
                  <a:cubicBezTo>
                    <a:pt x="1887" y="2073"/>
                    <a:pt x="2239" y="2239"/>
                    <a:pt x="2674" y="2405"/>
                  </a:cubicBezTo>
                  <a:cubicBezTo>
                    <a:pt x="2840" y="2488"/>
                    <a:pt x="3006" y="2591"/>
                    <a:pt x="3193" y="2674"/>
                  </a:cubicBezTo>
                  <a:cubicBezTo>
                    <a:pt x="3358" y="2757"/>
                    <a:pt x="3628" y="2840"/>
                    <a:pt x="3794" y="2840"/>
                  </a:cubicBezTo>
                  <a:cubicBezTo>
                    <a:pt x="3110" y="2488"/>
                    <a:pt x="2405" y="2073"/>
                    <a:pt x="1804" y="1555"/>
                  </a:cubicBezTo>
                  <a:cubicBezTo>
                    <a:pt x="1120" y="1120"/>
                    <a:pt x="519" y="601"/>
                    <a:pt x="0"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8"/>
          <p:cNvGrpSpPr/>
          <p:nvPr/>
        </p:nvGrpSpPr>
        <p:grpSpPr>
          <a:xfrm>
            <a:off x="6754933" y="2788628"/>
            <a:ext cx="1607760" cy="1747899"/>
            <a:chOff x="6037300" y="2937150"/>
            <a:chExt cx="748875" cy="814150"/>
          </a:xfrm>
        </p:grpSpPr>
        <p:sp>
          <p:nvSpPr>
            <p:cNvPr id="527" name="Google Shape;527;p38"/>
            <p:cNvSpPr/>
            <p:nvPr/>
          </p:nvSpPr>
          <p:spPr>
            <a:xfrm>
              <a:off x="6173075" y="3345525"/>
              <a:ext cx="246200" cy="194350"/>
            </a:xfrm>
            <a:custGeom>
              <a:avLst/>
              <a:gdLst/>
              <a:ahLst/>
              <a:cxnLst/>
              <a:rect l="l" t="t" r="r" b="b"/>
              <a:pathLst>
                <a:path w="9848" h="7774" extrusionOk="0">
                  <a:moveTo>
                    <a:pt x="4934" y="0"/>
                  </a:moveTo>
                  <a:cubicBezTo>
                    <a:pt x="2592" y="0"/>
                    <a:pt x="167" y="850"/>
                    <a:pt x="1" y="2757"/>
                  </a:cubicBezTo>
                  <a:lnTo>
                    <a:pt x="1" y="4478"/>
                  </a:lnTo>
                  <a:cubicBezTo>
                    <a:pt x="1" y="6385"/>
                    <a:pt x="2074" y="7774"/>
                    <a:pt x="4934" y="7774"/>
                  </a:cubicBezTo>
                  <a:cubicBezTo>
                    <a:pt x="7774" y="7774"/>
                    <a:pt x="9847" y="6385"/>
                    <a:pt x="9847" y="4478"/>
                  </a:cubicBezTo>
                  <a:lnTo>
                    <a:pt x="9847" y="3711"/>
                  </a:lnTo>
                  <a:lnTo>
                    <a:pt x="9847" y="3027"/>
                  </a:lnTo>
                  <a:cubicBezTo>
                    <a:pt x="9847" y="954"/>
                    <a:pt x="7339" y="0"/>
                    <a:pt x="4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6037300" y="2937150"/>
              <a:ext cx="748875" cy="814150"/>
            </a:xfrm>
            <a:custGeom>
              <a:avLst/>
              <a:gdLst/>
              <a:ahLst/>
              <a:cxnLst/>
              <a:rect l="l" t="t" r="r" b="b"/>
              <a:pathLst>
                <a:path w="29955" h="32566" extrusionOk="0">
                  <a:moveTo>
                    <a:pt x="27798" y="1"/>
                  </a:moveTo>
                  <a:cubicBezTo>
                    <a:pt x="27114" y="1"/>
                    <a:pt x="26513" y="353"/>
                    <a:pt x="26244" y="954"/>
                  </a:cubicBezTo>
                  <a:cubicBezTo>
                    <a:pt x="26161" y="1037"/>
                    <a:pt x="18823" y="15382"/>
                    <a:pt x="15278" y="22201"/>
                  </a:cubicBezTo>
                  <a:lnTo>
                    <a:pt x="14760" y="23155"/>
                  </a:lnTo>
                  <a:cubicBezTo>
                    <a:pt x="14159" y="24357"/>
                    <a:pt x="13723" y="25228"/>
                    <a:pt x="13558" y="25477"/>
                  </a:cubicBezTo>
                  <a:cubicBezTo>
                    <a:pt x="12895" y="26556"/>
                    <a:pt x="12023" y="27096"/>
                    <a:pt x="10886" y="27096"/>
                  </a:cubicBezTo>
                  <a:cubicBezTo>
                    <a:pt x="10385" y="27096"/>
                    <a:pt x="9833" y="26992"/>
                    <a:pt x="9225" y="26783"/>
                  </a:cubicBezTo>
                  <a:cubicBezTo>
                    <a:pt x="8894" y="26700"/>
                    <a:pt x="8624" y="26513"/>
                    <a:pt x="8292" y="26430"/>
                  </a:cubicBezTo>
                  <a:lnTo>
                    <a:pt x="8189" y="26347"/>
                  </a:lnTo>
                  <a:cubicBezTo>
                    <a:pt x="6033" y="25580"/>
                    <a:pt x="4147" y="24793"/>
                    <a:pt x="2841" y="24793"/>
                  </a:cubicBezTo>
                  <a:cubicBezTo>
                    <a:pt x="2240" y="24793"/>
                    <a:pt x="1721" y="25062"/>
                    <a:pt x="1286" y="25394"/>
                  </a:cubicBezTo>
                  <a:cubicBezTo>
                    <a:pt x="602" y="26099"/>
                    <a:pt x="1" y="27384"/>
                    <a:pt x="250" y="28690"/>
                  </a:cubicBezTo>
                  <a:cubicBezTo>
                    <a:pt x="415" y="29457"/>
                    <a:pt x="1037" y="30576"/>
                    <a:pt x="2758" y="31281"/>
                  </a:cubicBezTo>
                  <a:cubicBezTo>
                    <a:pt x="4478" y="31882"/>
                    <a:pt x="7588" y="32566"/>
                    <a:pt x="10179" y="32566"/>
                  </a:cubicBezTo>
                  <a:cubicBezTo>
                    <a:pt x="11568" y="32566"/>
                    <a:pt x="12687" y="32400"/>
                    <a:pt x="13475" y="31965"/>
                  </a:cubicBezTo>
                  <a:cubicBezTo>
                    <a:pt x="14926" y="31177"/>
                    <a:pt x="15962" y="29809"/>
                    <a:pt x="18035" y="25912"/>
                  </a:cubicBezTo>
                  <a:lnTo>
                    <a:pt x="18657" y="24793"/>
                  </a:lnTo>
                  <a:lnTo>
                    <a:pt x="18823" y="24544"/>
                  </a:lnTo>
                  <a:lnTo>
                    <a:pt x="18823" y="24440"/>
                  </a:lnTo>
                  <a:cubicBezTo>
                    <a:pt x="19776" y="22554"/>
                    <a:pt x="20979" y="20294"/>
                    <a:pt x="22450" y="17372"/>
                  </a:cubicBezTo>
                  <a:lnTo>
                    <a:pt x="22450" y="17289"/>
                  </a:lnTo>
                  <a:cubicBezTo>
                    <a:pt x="25995" y="10282"/>
                    <a:pt x="27985" y="6302"/>
                    <a:pt x="28918" y="4333"/>
                  </a:cubicBezTo>
                  <a:cubicBezTo>
                    <a:pt x="29270" y="3462"/>
                    <a:pt x="29623" y="2944"/>
                    <a:pt x="29623" y="2861"/>
                  </a:cubicBezTo>
                  <a:cubicBezTo>
                    <a:pt x="29954" y="2260"/>
                    <a:pt x="29954" y="1555"/>
                    <a:pt x="29623" y="1037"/>
                  </a:cubicBezTo>
                  <a:cubicBezTo>
                    <a:pt x="29270" y="353"/>
                    <a:pt x="28503" y="1"/>
                    <a:pt x="2779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6207800" y="3379725"/>
              <a:ext cx="176750" cy="75675"/>
            </a:xfrm>
            <a:custGeom>
              <a:avLst/>
              <a:gdLst/>
              <a:ahLst/>
              <a:cxnLst/>
              <a:rect l="l" t="t" r="r" b="b"/>
              <a:pathLst>
                <a:path w="7070" h="3027" extrusionOk="0">
                  <a:moveTo>
                    <a:pt x="3545" y="0"/>
                  </a:moveTo>
                  <a:cubicBezTo>
                    <a:pt x="1555" y="0"/>
                    <a:pt x="1" y="788"/>
                    <a:pt x="1" y="1659"/>
                  </a:cubicBezTo>
                  <a:cubicBezTo>
                    <a:pt x="1" y="1990"/>
                    <a:pt x="249" y="2260"/>
                    <a:pt x="602" y="2426"/>
                  </a:cubicBezTo>
                  <a:cubicBezTo>
                    <a:pt x="851" y="2591"/>
                    <a:pt x="1203" y="2695"/>
                    <a:pt x="1555" y="2778"/>
                  </a:cubicBezTo>
                  <a:cubicBezTo>
                    <a:pt x="2156" y="2944"/>
                    <a:pt x="2840" y="3027"/>
                    <a:pt x="3545" y="3027"/>
                  </a:cubicBezTo>
                  <a:cubicBezTo>
                    <a:pt x="4229" y="3027"/>
                    <a:pt x="4913" y="2944"/>
                    <a:pt x="5515" y="2778"/>
                  </a:cubicBezTo>
                  <a:cubicBezTo>
                    <a:pt x="5867" y="2695"/>
                    <a:pt x="6219" y="2591"/>
                    <a:pt x="6468" y="2426"/>
                  </a:cubicBezTo>
                  <a:cubicBezTo>
                    <a:pt x="6820" y="2260"/>
                    <a:pt x="7069" y="1990"/>
                    <a:pt x="7069" y="1659"/>
                  </a:cubicBezTo>
                  <a:cubicBezTo>
                    <a:pt x="7069" y="788"/>
                    <a:pt x="5515" y="0"/>
                    <a:pt x="3545"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6207800" y="3423250"/>
              <a:ext cx="176750" cy="81900"/>
            </a:xfrm>
            <a:custGeom>
              <a:avLst/>
              <a:gdLst/>
              <a:ahLst/>
              <a:cxnLst/>
              <a:rect l="l" t="t" r="r" b="b"/>
              <a:pathLst>
                <a:path w="7070" h="3276" extrusionOk="0">
                  <a:moveTo>
                    <a:pt x="1" y="0"/>
                  </a:moveTo>
                  <a:lnTo>
                    <a:pt x="1" y="1369"/>
                  </a:lnTo>
                  <a:cubicBezTo>
                    <a:pt x="1" y="2405"/>
                    <a:pt x="1555" y="3276"/>
                    <a:pt x="3545" y="3276"/>
                  </a:cubicBezTo>
                  <a:cubicBezTo>
                    <a:pt x="5515" y="3276"/>
                    <a:pt x="7069" y="2405"/>
                    <a:pt x="7069" y="1369"/>
                  </a:cubicBezTo>
                  <a:lnTo>
                    <a:pt x="7069" y="0"/>
                  </a:lnTo>
                  <a:cubicBezTo>
                    <a:pt x="7069" y="166"/>
                    <a:pt x="6986" y="249"/>
                    <a:pt x="6903" y="436"/>
                  </a:cubicBezTo>
                  <a:cubicBezTo>
                    <a:pt x="6820" y="519"/>
                    <a:pt x="6738" y="685"/>
                    <a:pt x="6551" y="767"/>
                  </a:cubicBezTo>
                  <a:cubicBezTo>
                    <a:pt x="6302" y="954"/>
                    <a:pt x="5950" y="1120"/>
                    <a:pt x="5618" y="1203"/>
                  </a:cubicBezTo>
                  <a:cubicBezTo>
                    <a:pt x="4913" y="1472"/>
                    <a:pt x="4229" y="1555"/>
                    <a:pt x="3545" y="1555"/>
                  </a:cubicBezTo>
                  <a:cubicBezTo>
                    <a:pt x="2840" y="1555"/>
                    <a:pt x="2156" y="1472"/>
                    <a:pt x="1472" y="1203"/>
                  </a:cubicBezTo>
                  <a:cubicBezTo>
                    <a:pt x="1120" y="1120"/>
                    <a:pt x="768" y="954"/>
                    <a:pt x="519" y="767"/>
                  </a:cubicBezTo>
                  <a:cubicBezTo>
                    <a:pt x="332" y="685"/>
                    <a:pt x="249" y="519"/>
                    <a:pt x="166" y="436"/>
                  </a:cubicBezTo>
                  <a:cubicBezTo>
                    <a:pt x="84" y="249"/>
                    <a:pt x="1" y="166"/>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6056475" y="2971050"/>
              <a:ext cx="697250" cy="746900"/>
            </a:xfrm>
            <a:custGeom>
              <a:avLst/>
              <a:gdLst/>
              <a:ahLst/>
              <a:cxnLst/>
              <a:rect l="l" t="t" r="r" b="b"/>
              <a:pathLst>
                <a:path w="27890" h="29876" extrusionOk="0">
                  <a:moveTo>
                    <a:pt x="27032" y="1"/>
                  </a:moveTo>
                  <a:cubicBezTo>
                    <a:pt x="26892" y="1"/>
                    <a:pt x="26767" y="59"/>
                    <a:pt x="26700" y="199"/>
                  </a:cubicBezTo>
                  <a:cubicBezTo>
                    <a:pt x="26700" y="199"/>
                    <a:pt x="18823" y="15580"/>
                    <a:pt x="15382" y="22151"/>
                  </a:cubicBezTo>
                  <a:cubicBezTo>
                    <a:pt x="14677" y="23520"/>
                    <a:pt x="14159" y="24473"/>
                    <a:pt x="13910" y="24825"/>
                  </a:cubicBezTo>
                  <a:cubicBezTo>
                    <a:pt x="13065" y="26340"/>
                    <a:pt x="11832" y="27169"/>
                    <a:pt x="10246" y="27169"/>
                  </a:cubicBezTo>
                  <a:cubicBezTo>
                    <a:pt x="9574" y="27169"/>
                    <a:pt x="8839" y="27020"/>
                    <a:pt x="8044" y="26712"/>
                  </a:cubicBezTo>
                  <a:cubicBezTo>
                    <a:pt x="5850" y="25953"/>
                    <a:pt x="3328" y="24891"/>
                    <a:pt x="2096" y="24891"/>
                  </a:cubicBezTo>
                  <a:cubicBezTo>
                    <a:pt x="1814" y="24891"/>
                    <a:pt x="1600" y="24947"/>
                    <a:pt x="1473" y="25074"/>
                  </a:cubicBezTo>
                  <a:cubicBezTo>
                    <a:pt x="871" y="25675"/>
                    <a:pt x="1" y="27665"/>
                    <a:pt x="2509" y="28619"/>
                  </a:cubicBezTo>
                  <a:cubicBezTo>
                    <a:pt x="4212" y="29266"/>
                    <a:pt x="7109" y="29875"/>
                    <a:pt x="9385" y="29875"/>
                  </a:cubicBezTo>
                  <a:cubicBezTo>
                    <a:pt x="10461" y="29875"/>
                    <a:pt x="11397" y="29739"/>
                    <a:pt x="12003" y="29407"/>
                  </a:cubicBezTo>
                  <a:cubicBezTo>
                    <a:pt x="13309" y="28702"/>
                    <a:pt x="14428" y="27147"/>
                    <a:pt x="16667" y="22753"/>
                  </a:cubicBezTo>
                  <a:cubicBezTo>
                    <a:pt x="16501" y="22753"/>
                    <a:pt x="16232" y="22670"/>
                    <a:pt x="15983" y="22566"/>
                  </a:cubicBezTo>
                  <a:cubicBezTo>
                    <a:pt x="15900" y="22566"/>
                    <a:pt x="15713" y="22483"/>
                    <a:pt x="15630" y="22400"/>
                  </a:cubicBezTo>
                  <a:cubicBezTo>
                    <a:pt x="15548" y="22317"/>
                    <a:pt x="15465" y="22234"/>
                    <a:pt x="15382" y="22151"/>
                  </a:cubicBezTo>
                  <a:lnTo>
                    <a:pt x="15382" y="22151"/>
                  </a:lnTo>
                  <a:cubicBezTo>
                    <a:pt x="15630" y="22234"/>
                    <a:pt x="15817" y="22317"/>
                    <a:pt x="16066" y="22400"/>
                  </a:cubicBezTo>
                  <a:cubicBezTo>
                    <a:pt x="16232" y="22483"/>
                    <a:pt x="16501" y="22670"/>
                    <a:pt x="16667" y="22753"/>
                  </a:cubicBezTo>
                  <a:cubicBezTo>
                    <a:pt x="17703" y="20845"/>
                    <a:pt x="18926" y="18420"/>
                    <a:pt x="20481" y="15311"/>
                  </a:cubicBezTo>
                  <a:cubicBezTo>
                    <a:pt x="25663" y="4946"/>
                    <a:pt x="27384" y="1319"/>
                    <a:pt x="27633" y="800"/>
                  </a:cubicBezTo>
                  <a:cubicBezTo>
                    <a:pt x="27889" y="423"/>
                    <a:pt x="27408" y="1"/>
                    <a:pt x="2703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8"/>
          <p:cNvGrpSpPr/>
          <p:nvPr/>
        </p:nvGrpSpPr>
        <p:grpSpPr>
          <a:xfrm>
            <a:off x="6953127" y="2456968"/>
            <a:ext cx="664543" cy="665304"/>
            <a:chOff x="4743825" y="2261375"/>
            <a:chExt cx="433775" cy="434300"/>
          </a:xfrm>
        </p:grpSpPr>
        <p:sp>
          <p:nvSpPr>
            <p:cNvPr id="533" name="Google Shape;533;p38"/>
            <p:cNvSpPr/>
            <p:nvPr/>
          </p:nvSpPr>
          <p:spPr>
            <a:xfrm>
              <a:off x="4743825" y="2261375"/>
              <a:ext cx="433775" cy="434300"/>
            </a:xfrm>
            <a:custGeom>
              <a:avLst/>
              <a:gdLst/>
              <a:ahLst/>
              <a:cxnLst/>
              <a:rect l="l" t="t" r="r" b="b"/>
              <a:pathLst>
                <a:path w="17351" h="17372" extrusionOk="0">
                  <a:moveTo>
                    <a:pt x="8727" y="1"/>
                  </a:moveTo>
                  <a:cubicBezTo>
                    <a:pt x="3877" y="1"/>
                    <a:pt x="0" y="3898"/>
                    <a:pt x="0" y="8728"/>
                  </a:cubicBezTo>
                  <a:cubicBezTo>
                    <a:pt x="0" y="13475"/>
                    <a:pt x="3877" y="17372"/>
                    <a:pt x="8727" y="17372"/>
                  </a:cubicBezTo>
                  <a:cubicBezTo>
                    <a:pt x="13474" y="17372"/>
                    <a:pt x="17350" y="13475"/>
                    <a:pt x="17350" y="8728"/>
                  </a:cubicBezTo>
                  <a:cubicBezTo>
                    <a:pt x="17350" y="3898"/>
                    <a:pt x="13474" y="1"/>
                    <a:pt x="87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4780600" y="2300250"/>
              <a:ext cx="289200" cy="179325"/>
            </a:xfrm>
            <a:custGeom>
              <a:avLst/>
              <a:gdLst/>
              <a:ahLst/>
              <a:cxnLst/>
              <a:rect l="l" t="t" r="r" b="b"/>
              <a:pathLst>
                <a:path w="11568" h="7173" extrusionOk="0">
                  <a:moveTo>
                    <a:pt x="7256" y="1"/>
                  </a:moveTo>
                  <a:cubicBezTo>
                    <a:pt x="6551" y="1"/>
                    <a:pt x="5950" y="84"/>
                    <a:pt x="5349" y="270"/>
                  </a:cubicBezTo>
                  <a:cubicBezTo>
                    <a:pt x="4043" y="602"/>
                    <a:pt x="3007" y="1203"/>
                    <a:pt x="2157" y="2074"/>
                  </a:cubicBezTo>
                  <a:cubicBezTo>
                    <a:pt x="1286" y="2944"/>
                    <a:pt x="602" y="4064"/>
                    <a:pt x="250" y="5266"/>
                  </a:cubicBezTo>
                  <a:cubicBezTo>
                    <a:pt x="84" y="5867"/>
                    <a:pt x="1" y="6489"/>
                    <a:pt x="1" y="7173"/>
                  </a:cubicBezTo>
                  <a:cubicBezTo>
                    <a:pt x="167" y="6655"/>
                    <a:pt x="333" y="6136"/>
                    <a:pt x="602" y="5701"/>
                  </a:cubicBezTo>
                  <a:lnTo>
                    <a:pt x="602" y="5618"/>
                  </a:lnTo>
                  <a:cubicBezTo>
                    <a:pt x="685" y="5535"/>
                    <a:pt x="685" y="5452"/>
                    <a:pt x="602" y="5349"/>
                  </a:cubicBezTo>
                  <a:cubicBezTo>
                    <a:pt x="602" y="5266"/>
                    <a:pt x="519" y="5183"/>
                    <a:pt x="416" y="5100"/>
                  </a:cubicBezTo>
                  <a:cubicBezTo>
                    <a:pt x="602" y="5100"/>
                    <a:pt x="685" y="5183"/>
                    <a:pt x="768" y="5266"/>
                  </a:cubicBezTo>
                  <a:lnTo>
                    <a:pt x="768" y="5452"/>
                  </a:lnTo>
                  <a:cubicBezTo>
                    <a:pt x="934" y="5266"/>
                    <a:pt x="1037" y="5100"/>
                    <a:pt x="1203" y="4934"/>
                  </a:cubicBezTo>
                  <a:cubicBezTo>
                    <a:pt x="1203" y="4830"/>
                    <a:pt x="1120" y="4665"/>
                    <a:pt x="1120" y="4499"/>
                  </a:cubicBezTo>
                  <a:cubicBezTo>
                    <a:pt x="1120" y="4416"/>
                    <a:pt x="1037" y="4229"/>
                    <a:pt x="934" y="4146"/>
                  </a:cubicBezTo>
                  <a:lnTo>
                    <a:pt x="934" y="4146"/>
                  </a:lnTo>
                  <a:cubicBezTo>
                    <a:pt x="1120" y="4229"/>
                    <a:pt x="1203" y="4312"/>
                    <a:pt x="1286" y="4499"/>
                  </a:cubicBezTo>
                  <a:cubicBezTo>
                    <a:pt x="1286" y="4582"/>
                    <a:pt x="1286" y="4665"/>
                    <a:pt x="1369" y="4748"/>
                  </a:cubicBezTo>
                  <a:cubicBezTo>
                    <a:pt x="1452" y="4582"/>
                    <a:pt x="1639" y="4416"/>
                    <a:pt x="1804" y="4312"/>
                  </a:cubicBezTo>
                  <a:cubicBezTo>
                    <a:pt x="1887" y="4146"/>
                    <a:pt x="1887" y="4064"/>
                    <a:pt x="1887" y="3898"/>
                  </a:cubicBezTo>
                  <a:cubicBezTo>
                    <a:pt x="1887" y="3711"/>
                    <a:pt x="1804" y="3628"/>
                    <a:pt x="1721" y="3462"/>
                  </a:cubicBezTo>
                  <a:lnTo>
                    <a:pt x="1721" y="3462"/>
                  </a:lnTo>
                  <a:cubicBezTo>
                    <a:pt x="1887" y="3545"/>
                    <a:pt x="1970" y="3711"/>
                    <a:pt x="2074" y="3898"/>
                  </a:cubicBezTo>
                  <a:lnTo>
                    <a:pt x="2074" y="4146"/>
                  </a:lnTo>
                  <a:cubicBezTo>
                    <a:pt x="2240" y="4064"/>
                    <a:pt x="2406" y="3981"/>
                    <a:pt x="2675" y="3898"/>
                  </a:cubicBezTo>
                  <a:lnTo>
                    <a:pt x="2675" y="3794"/>
                  </a:lnTo>
                  <a:cubicBezTo>
                    <a:pt x="2675" y="3711"/>
                    <a:pt x="2758" y="3545"/>
                    <a:pt x="2758" y="3462"/>
                  </a:cubicBezTo>
                  <a:cubicBezTo>
                    <a:pt x="2841" y="3276"/>
                    <a:pt x="2758" y="3110"/>
                    <a:pt x="2758" y="3027"/>
                  </a:cubicBezTo>
                  <a:lnTo>
                    <a:pt x="2758" y="3027"/>
                  </a:lnTo>
                  <a:cubicBezTo>
                    <a:pt x="2841" y="3110"/>
                    <a:pt x="2924" y="3276"/>
                    <a:pt x="2924" y="3462"/>
                  </a:cubicBezTo>
                  <a:cubicBezTo>
                    <a:pt x="2924" y="3545"/>
                    <a:pt x="2924" y="3628"/>
                    <a:pt x="2841" y="3794"/>
                  </a:cubicBezTo>
                  <a:cubicBezTo>
                    <a:pt x="3110" y="3711"/>
                    <a:pt x="3359" y="3628"/>
                    <a:pt x="3629" y="3545"/>
                  </a:cubicBezTo>
                  <a:cubicBezTo>
                    <a:pt x="3711" y="3462"/>
                    <a:pt x="3711" y="3462"/>
                    <a:pt x="3711" y="3379"/>
                  </a:cubicBezTo>
                  <a:cubicBezTo>
                    <a:pt x="3794" y="3276"/>
                    <a:pt x="3794" y="3276"/>
                    <a:pt x="3794" y="3193"/>
                  </a:cubicBezTo>
                  <a:cubicBezTo>
                    <a:pt x="3877" y="3110"/>
                    <a:pt x="3877" y="2944"/>
                    <a:pt x="3794" y="2758"/>
                  </a:cubicBezTo>
                  <a:lnTo>
                    <a:pt x="3794" y="2758"/>
                  </a:lnTo>
                  <a:cubicBezTo>
                    <a:pt x="3877" y="2944"/>
                    <a:pt x="3960" y="3027"/>
                    <a:pt x="3960" y="3193"/>
                  </a:cubicBezTo>
                  <a:cubicBezTo>
                    <a:pt x="3960" y="3276"/>
                    <a:pt x="3960" y="3379"/>
                    <a:pt x="3877" y="3462"/>
                  </a:cubicBezTo>
                  <a:lnTo>
                    <a:pt x="3877" y="3545"/>
                  </a:lnTo>
                  <a:cubicBezTo>
                    <a:pt x="4147" y="3462"/>
                    <a:pt x="4395" y="3462"/>
                    <a:pt x="4665" y="3462"/>
                  </a:cubicBezTo>
                  <a:lnTo>
                    <a:pt x="4748" y="3379"/>
                  </a:lnTo>
                  <a:cubicBezTo>
                    <a:pt x="4831" y="3379"/>
                    <a:pt x="4831" y="3276"/>
                    <a:pt x="4914" y="3276"/>
                  </a:cubicBezTo>
                  <a:cubicBezTo>
                    <a:pt x="4914" y="3193"/>
                    <a:pt x="4914" y="3193"/>
                    <a:pt x="4997" y="3110"/>
                  </a:cubicBezTo>
                  <a:cubicBezTo>
                    <a:pt x="5080" y="3027"/>
                    <a:pt x="5080" y="2861"/>
                    <a:pt x="5080" y="2758"/>
                  </a:cubicBezTo>
                  <a:cubicBezTo>
                    <a:pt x="5183" y="2861"/>
                    <a:pt x="5183" y="3027"/>
                    <a:pt x="5080" y="3193"/>
                  </a:cubicBezTo>
                  <a:cubicBezTo>
                    <a:pt x="5080" y="3193"/>
                    <a:pt x="5080" y="3276"/>
                    <a:pt x="4997" y="3379"/>
                  </a:cubicBezTo>
                  <a:lnTo>
                    <a:pt x="5784" y="3379"/>
                  </a:lnTo>
                  <a:lnTo>
                    <a:pt x="5867" y="3276"/>
                  </a:lnTo>
                  <a:cubicBezTo>
                    <a:pt x="5867" y="3276"/>
                    <a:pt x="5950" y="3193"/>
                    <a:pt x="6033" y="3110"/>
                  </a:cubicBezTo>
                  <a:cubicBezTo>
                    <a:pt x="6033" y="3027"/>
                    <a:pt x="6116" y="2861"/>
                    <a:pt x="6116" y="2758"/>
                  </a:cubicBezTo>
                  <a:cubicBezTo>
                    <a:pt x="6220" y="2861"/>
                    <a:pt x="6220" y="3027"/>
                    <a:pt x="6116" y="3110"/>
                  </a:cubicBezTo>
                  <a:cubicBezTo>
                    <a:pt x="6116" y="3193"/>
                    <a:pt x="6116" y="3276"/>
                    <a:pt x="6033" y="3379"/>
                  </a:cubicBezTo>
                  <a:lnTo>
                    <a:pt x="7070" y="3379"/>
                  </a:lnTo>
                  <a:lnTo>
                    <a:pt x="7070" y="3276"/>
                  </a:lnTo>
                  <a:cubicBezTo>
                    <a:pt x="7152" y="3276"/>
                    <a:pt x="7152" y="3193"/>
                    <a:pt x="7152" y="3193"/>
                  </a:cubicBezTo>
                  <a:cubicBezTo>
                    <a:pt x="7256" y="3110"/>
                    <a:pt x="7256" y="2944"/>
                    <a:pt x="7339" y="2861"/>
                  </a:cubicBezTo>
                  <a:lnTo>
                    <a:pt x="7339" y="3193"/>
                  </a:lnTo>
                  <a:cubicBezTo>
                    <a:pt x="7339" y="3276"/>
                    <a:pt x="7256" y="3276"/>
                    <a:pt x="7256" y="3379"/>
                  </a:cubicBezTo>
                  <a:lnTo>
                    <a:pt x="8106" y="3379"/>
                  </a:lnTo>
                  <a:cubicBezTo>
                    <a:pt x="8293" y="3193"/>
                    <a:pt x="8375" y="2944"/>
                    <a:pt x="8293" y="2675"/>
                  </a:cubicBezTo>
                  <a:lnTo>
                    <a:pt x="8293" y="2675"/>
                  </a:lnTo>
                  <a:cubicBezTo>
                    <a:pt x="8375" y="2758"/>
                    <a:pt x="8375" y="2944"/>
                    <a:pt x="8375" y="3110"/>
                  </a:cubicBezTo>
                  <a:cubicBezTo>
                    <a:pt x="8375" y="3193"/>
                    <a:pt x="8293" y="3276"/>
                    <a:pt x="8293" y="3276"/>
                  </a:cubicBezTo>
                  <a:lnTo>
                    <a:pt x="8894" y="3276"/>
                  </a:lnTo>
                  <a:cubicBezTo>
                    <a:pt x="8977" y="3276"/>
                    <a:pt x="9060" y="3193"/>
                    <a:pt x="9225" y="3193"/>
                  </a:cubicBezTo>
                  <a:cubicBezTo>
                    <a:pt x="9225" y="3110"/>
                    <a:pt x="9329" y="2944"/>
                    <a:pt x="9329" y="2758"/>
                  </a:cubicBezTo>
                  <a:cubicBezTo>
                    <a:pt x="9329" y="2592"/>
                    <a:pt x="9329" y="2426"/>
                    <a:pt x="9225" y="2239"/>
                  </a:cubicBezTo>
                  <a:lnTo>
                    <a:pt x="9225" y="2239"/>
                  </a:lnTo>
                  <a:cubicBezTo>
                    <a:pt x="9412" y="2426"/>
                    <a:pt x="9495" y="2592"/>
                    <a:pt x="9495" y="2758"/>
                  </a:cubicBezTo>
                  <a:cubicBezTo>
                    <a:pt x="9495" y="2944"/>
                    <a:pt x="9495" y="3027"/>
                    <a:pt x="9412" y="3193"/>
                  </a:cubicBezTo>
                  <a:cubicBezTo>
                    <a:pt x="9661" y="3110"/>
                    <a:pt x="9930" y="3027"/>
                    <a:pt x="10179" y="2944"/>
                  </a:cubicBezTo>
                  <a:cubicBezTo>
                    <a:pt x="10262" y="2861"/>
                    <a:pt x="10262" y="2758"/>
                    <a:pt x="10262" y="2758"/>
                  </a:cubicBezTo>
                  <a:lnTo>
                    <a:pt x="10262" y="2509"/>
                  </a:lnTo>
                  <a:cubicBezTo>
                    <a:pt x="10262" y="2343"/>
                    <a:pt x="10179" y="2156"/>
                    <a:pt x="10096" y="1991"/>
                  </a:cubicBezTo>
                  <a:lnTo>
                    <a:pt x="10096" y="1991"/>
                  </a:lnTo>
                  <a:cubicBezTo>
                    <a:pt x="10262" y="2074"/>
                    <a:pt x="10365" y="2239"/>
                    <a:pt x="10448" y="2426"/>
                  </a:cubicBezTo>
                  <a:lnTo>
                    <a:pt x="10448" y="2758"/>
                  </a:lnTo>
                  <a:lnTo>
                    <a:pt x="10448" y="2861"/>
                  </a:lnTo>
                  <a:lnTo>
                    <a:pt x="10531" y="2758"/>
                  </a:lnTo>
                  <a:cubicBezTo>
                    <a:pt x="10780" y="2675"/>
                    <a:pt x="11049" y="2509"/>
                    <a:pt x="11132" y="2343"/>
                  </a:cubicBezTo>
                  <a:lnTo>
                    <a:pt x="11132" y="2239"/>
                  </a:lnTo>
                  <a:lnTo>
                    <a:pt x="11132" y="2074"/>
                  </a:lnTo>
                  <a:cubicBezTo>
                    <a:pt x="11132" y="1991"/>
                    <a:pt x="11132" y="1908"/>
                    <a:pt x="11049" y="1825"/>
                  </a:cubicBezTo>
                  <a:cubicBezTo>
                    <a:pt x="11049" y="1721"/>
                    <a:pt x="10967" y="1555"/>
                    <a:pt x="10884" y="1472"/>
                  </a:cubicBezTo>
                  <a:cubicBezTo>
                    <a:pt x="10967" y="1472"/>
                    <a:pt x="11132" y="1638"/>
                    <a:pt x="11215" y="1721"/>
                  </a:cubicBezTo>
                  <a:cubicBezTo>
                    <a:pt x="11298" y="1825"/>
                    <a:pt x="11298" y="1908"/>
                    <a:pt x="11298" y="2074"/>
                  </a:cubicBezTo>
                  <a:cubicBezTo>
                    <a:pt x="11485" y="1825"/>
                    <a:pt x="11485" y="1638"/>
                    <a:pt x="11568" y="1472"/>
                  </a:cubicBezTo>
                  <a:cubicBezTo>
                    <a:pt x="10780" y="871"/>
                    <a:pt x="10013" y="519"/>
                    <a:pt x="9142" y="270"/>
                  </a:cubicBezTo>
                  <a:cubicBezTo>
                    <a:pt x="8541" y="84"/>
                    <a:pt x="7857" y="1"/>
                    <a:pt x="7256"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4780600" y="2337050"/>
              <a:ext cx="360200" cy="295925"/>
            </a:xfrm>
            <a:custGeom>
              <a:avLst/>
              <a:gdLst/>
              <a:ahLst/>
              <a:cxnLst/>
              <a:rect l="l" t="t" r="r" b="b"/>
              <a:pathLst>
                <a:path w="14408" h="11837" extrusionOk="0">
                  <a:moveTo>
                    <a:pt x="11568" y="0"/>
                  </a:moveTo>
                  <a:cubicBezTo>
                    <a:pt x="11568" y="166"/>
                    <a:pt x="11485" y="436"/>
                    <a:pt x="11402" y="684"/>
                  </a:cubicBezTo>
                  <a:lnTo>
                    <a:pt x="11651" y="684"/>
                  </a:lnTo>
                  <a:cubicBezTo>
                    <a:pt x="11734" y="684"/>
                    <a:pt x="11920" y="684"/>
                    <a:pt x="12003" y="767"/>
                  </a:cubicBezTo>
                  <a:lnTo>
                    <a:pt x="11651" y="767"/>
                  </a:lnTo>
                  <a:cubicBezTo>
                    <a:pt x="11485" y="871"/>
                    <a:pt x="11402" y="871"/>
                    <a:pt x="11298" y="871"/>
                  </a:cubicBezTo>
                  <a:lnTo>
                    <a:pt x="11215" y="871"/>
                  </a:lnTo>
                  <a:cubicBezTo>
                    <a:pt x="11132" y="1120"/>
                    <a:pt x="10884" y="1286"/>
                    <a:pt x="10697" y="1472"/>
                  </a:cubicBezTo>
                  <a:lnTo>
                    <a:pt x="10780" y="1472"/>
                  </a:lnTo>
                  <a:cubicBezTo>
                    <a:pt x="10967" y="1472"/>
                    <a:pt x="11132" y="1555"/>
                    <a:pt x="11298" y="1638"/>
                  </a:cubicBezTo>
                  <a:cubicBezTo>
                    <a:pt x="11132" y="1638"/>
                    <a:pt x="10967" y="1638"/>
                    <a:pt x="10780" y="1555"/>
                  </a:cubicBezTo>
                  <a:cubicBezTo>
                    <a:pt x="10614" y="1555"/>
                    <a:pt x="10448" y="1555"/>
                    <a:pt x="10365" y="1638"/>
                  </a:cubicBezTo>
                  <a:lnTo>
                    <a:pt x="10262" y="1638"/>
                  </a:lnTo>
                  <a:cubicBezTo>
                    <a:pt x="10013" y="1721"/>
                    <a:pt x="9847" y="1804"/>
                    <a:pt x="9578" y="1907"/>
                  </a:cubicBezTo>
                  <a:cubicBezTo>
                    <a:pt x="9661" y="1907"/>
                    <a:pt x="9661" y="1907"/>
                    <a:pt x="9744" y="1990"/>
                  </a:cubicBezTo>
                  <a:cubicBezTo>
                    <a:pt x="9847" y="2073"/>
                    <a:pt x="9930" y="2156"/>
                    <a:pt x="10013" y="2322"/>
                  </a:cubicBezTo>
                  <a:cubicBezTo>
                    <a:pt x="9930" y="2239"/>
                    <a:pt x="9744" y="2156"/>
                    <a:pt x="9661" y="2073"/>
                  </a:cubicBezTo>
                  <a:cubicBezTo>
                    <a:pt x="9578" y="2073"/>
                    <a:pt x="9495" y="1990"/>
                    <a:pt x="9412" y="1990"/>
                  </a:cubicBezTo>
                  <a:lnTo>
                    <a:pt x="8894" y="1990"/>
                  </a:lnTo>
                  <a:cubicBezTo>
                    <a:pt x="8707" y="1990"/>
                    <a:pt x="8541" y="2073"/>
                    <a:pt x="8293" y="2073"/>
                  </a:cubicBezTo>
                  <a:cubicBezTo>
                    <a:pt x="8375" y="2156"/>
                    <a:pt x="8375" y="2156"/>
                    <a:pt x="8458" y="2239"/>
                  </a:cubicBezTo>
                  <a:cubicBezTo>
                    <a:pt x="8541" y="2426"/>
                    <a:pt x="8624" y="2509"/>
                    <a:pt x="8624" y="2674"/>
                  </a:cubicBezTo>
                  <a:cubicBezTo>
                    <a:pt x="8541" y="2426"/>
                    <a:pt x="8293" y="2239"/>
                    <a:pt x="8023" y="2073"/>
                  </a:cubicBezTo>
                  <a:lnTo>
                    <a:pt x="7152" y="2073"/>
                  </a:lnTo>
                  <a:cubicBezTo>
                    <a:pt x="7256" y="2156"/>
                    <a:pt x="7339" y="2239"/>
                    <a:pt x="7339" y="2322"/>
                  </a:cubicBezTo>
                  <a:cubicBezTo>
                    <a:pt x="7422" y="2509"/>
                    <a:pt x="7422" y="2674"/>
                    <a:pt x="7422" y="2840"/>
                  </a:cubicBezTo>
                  <a:cubicBezTo>
                    <a:pt x="7339" y="2509"/>
                    <a:pt x="7152" y="2322"/>
                    <a:pt x="6987" y="2073"/>
                  </a:cubicBezTo>
                  <a:lnTo>
                    <a:pt x="6033" y="2073"/>
                  </a:lnTo>
                  <a:cubicBezTo>
                    <a:pt x="6033" y="2156"/>
                    <a:pt x="6116" y="2239"/>
                    <a:pt x="6116" y="2322"/>
                  </a:cubicBezTo>
                  <a:cubicBezTo>
                    <a:pt x="6116" y="2509"/>
                    <a:pt x="6116" y="2674"/>
                    <a:pt x="6033" y="2840"/>
                  </a:cubicBezTo>
                  <a:cubicBezTo>
                    <a:pt x="5950" y="2509"/>
                    <a:pt x="5950" y="2239"/>
                    <a:pt x="5867" y="1990"/>
                  </a:cubicBezTo>
                  <a:lnTo>
                    <a:pt x="4914" y="1990"/>
                  </a:lnTo>
                  <a:cubicBezTo>
                    <a:pt x="4997" y="2156"/>
                    <a:pt x="4997" y="2239"/>
                    <a:pt x="4997" y="2426"/>
                  </a:cubicBezTo>
                  <a:cubicBezTo>
                    <a:pt x="4997" y="2592"/>
                    <a:pt x="4997" y="2674"/>
                    <a:pt x="4914" y="2840"/>
                  </a:cubicBezTo>
                  <a:lnTo>
                    <a:pt x="4914" y="2426"/>
                  </a:lnTo>
                  <a:cubicBezTo>
                    <a:pt x="4831" y="2322"/>
                    <a:pt x="4748" y="2156"/>
                    <a:pt x="4748" y="2073"/>
                  </a:cubicBezTo>
                  <a:lnTo>
                    <a:pt x="4748" y="1990"/>
                  </a:lnTo>
                  <a:cubicBezTo>
                    <a:pt x="4395" y="2073"/>
                    <a:pt x="4147" y="2073"/>
                    <a:pt x="3794" y="2156"/>
                  </a:cubicBezTo>
                  <a:cubicBezTo>
                    <a:pt x="3877" y="2239"/>
                    <a:pt x="3877" y="2426"/>
                    <a:pt x="3877" y="2509"/>
                  </a:cubicBezTo>
                  <a:cubicBezTo>
                    <a:pt x="3877" y="2674"/>
                    <a:pt x="3877" y="2840"/>
                    <a:pt x="3794" y="2944"/>
                  </a:cubicBezTo>
                  <a:cubicBezTo>
                    <a:pt x="3794" y="2840"/>
                    <a:pt x="3794" y="2674"/>
                    <a:pt x="3711" y="2592"/>
                  </a:cubicBezTo>
                  <a:cubicBezTo>
                    <a:pt x="3711" y="2426"/>
                    <a:pt x="3629" y="2322"/>
                    <a:pt x="3629" y="2156"/>
                  </a:cubicBezTo>
                  <a:cubicBezTo>
                    <a:pt x="3359" y="2239"/>
                    <a:pt x="3110" y="2322"/>
                    <a:pt x="2841" y="2426"/>
                  </a:cubicBezTo>
                  <a:cubicBezTo>
                    <a:pt x="2924" y="2509"/>
                    <a:pt x="2924" y="2592"/>
                    <a:pt x="3007" y="2757"/>
                  </a:cubicBezTo>
                  <a:lnTo>
                    <a:pt x="3007" y="3193"/>
                  </a:lnTo>
                  <a:cubicBezTo>
                    <a:pt x="2924" y="3027"/>
                    <a:pt x="2924" y="2944"/>
                    <a:pt x="2841" y="2757"/>
                  </a:cubicBezTo>
                  <a:cubicBezTo>
                    <a:pt x="2758" y="2674"/>
                    <a:pt x="2758" y="2592"/>
                    <a:pt x="2675" y="2509"/>
                  </a:cubicBezTo>
                  <a:cubicBezTo>
                    <a:pt x="2488" y="2592"/>
                    <a:pt x="2240" y="2757"/>
                    <a:pt x="2074" y="2840"/>
                  </a:cubicBezTo>
                  <a:cubicBezTo>
                    <a:pt x="2157" y="2944"/>
                    <a:pt x="2240" y="3027"/>
                    <a:pt x="2323" y="3110"/>
                  </a:cubicBezTo>
                  <a:cubicBezTo>
                    <a:pt x="2406" y="3276"/>
                    <a:pt x="2406" y="3462"/>
                    <a:pt x="2406" y="3628"/>
                  </a:cubicBezTo>
                  <a:cubicBezTo>
                    <a:pt x="2323" y="3462"/>
                    <a:pt x="2240" y="3358"/>
                    <a:pt x="2157" y="3193"/>
                  </a:cubicBezTo>
                  <a:cubicBezTo>
                    <a:pt x="2074" y="3110"/>
                    <a:pt x="1970" y="3027"/>
                    <a:pt x="1887" y="2944"/>
                  </a:cubicBezTo>
                  <a:cubicBezTo>
                    <a:pt x="1721" y="3110"/>
                    <a:pt x="1556" y="3276"/>
                    <a:pt x="1369" y="3462"/>
                  </a:cubicBezTo>
                  <a:cubicBezTo>
                    <a:pt x="1452" y="3545"/>
                    <a:pt x="1556" y="3628"/>
                    <a:pt x="1639" y="3711"/>
                  </a:cubicBezTo>
                  <a:cubicBezTo>
                    <a:pt x="1721" y="3877"/>
                    <a:pt x="1804" y="4063"/>
                    <a:pt x="1804" y="4229"/>
                  </a:cubicBezTo>
                  <a:cubicBezTo>
                    <a:pt x="1721" y="4063"/>
                    <a:pt x="1639" y="3980"/>
                    <a:pt x="1556" y="3877"/>
                  </a:cubicBezTo>
                  <a:cubicBezTo>
                    <a:pt x="1452" y="3794"/>
                    <a:pt x="1369" y="3711"/>
                    <a:pt x="1286" y="3628"/>
                  </a:cubicBezTo>
                  <a:cubicBezTo>
                    <a:pt x="1120" y="3794"/>
                    <a:pt x="934" y="3980"/>
                    <a:pt x="851" y="4146"/>
                  </a:cubicBezTo>
                  <a:cubicBezTo>
                    <a:pt x="934" y="4229"/>
                    <a:pt x="1037" y="4312"/>
                    <a:pt x="1120" y="4395"/>
                  </a:cubicBezTo>
                  <a:cubicBezTo>
                    <a:pt x="1203" y="4499"/>
                    <a:pt x="1286" y="4582"/>
                    <a:pt x="1286" y="4747"/>
                  </a:cubicBezTo>
                  <a:lnTo>
                    <a:pt x="1037" y="4499"/>
                  </a:lnTo>
                  <a:cubicBezTo>
                    <a:pt x="934" y="4395"/>
                    <a:pt x="851" y="4395"/>
                    <a:pt x="768" y="4312"/>
                  </a:cubicBezTo>
                  <a:cubicBezTo>
                    <a:pt x="602" y="4582"/>
                    <a:pt x="519" y="4830"/>
                    <a:pt x="333" y="5100"/>
                  </a:cubicBezTo>
                  <a:cubicBezTo>
                    <a:pt x="416" y="5100"/>
                    <a:pt x="519" y="5100"/>
                    <a:pt x="602" y="5183"/>
                  </a:cubicBezTo>
                  <a:cubicBezTo>
                    <a:pt x="685" y="5183"/>
                    <a:pt x="768" y="5266"/>
                    <a:pt x="851" y="5348"/>
                  </a:cubicBezTo>
                  <a:cubicBezTo>
                    <a:pt x="734" y="5290"/>
                    <a:pt x="564" y="5231"/>
                    <a:pt x="417" y="5231"/>
                  </a:cubicBezTo>
                  <a:cubicBezTo>
                    <a:pt x="356" y="5231"/>
                    <a:pt x="298" y="5241"/>
                    <a:pt x="250" y="5266"/>
                  </a:cubicBezTo>
                  <a:cubicBezTo>
                    <a:pt x="167" y="5348"/>
                    <a:pt x="84" y="5535"/>
                    <a:pt x="84" y="5701"/>
                  </a:cubicBezTo>
                  <a:lnTo>
                    <a:pt x="1" y="5701"/>
                  </a:lnTo>
                  <a:cubicBezTo>
                    <a:pt x="1" y="5784"/>
                    <a:pt x="1" y="5867"/>
                    <a:pt x="84" y="5950"/>
                  </a:cubicBezTo>
                  <a:lnTo>
                    <a:pt x="416" y="5950"/>
                  </a:lnTo>
                  <a:cubicBezTo>
                    <a:pt x="519" y="6053"/>
                    <a:pt x="602" y="6053"/>
                    <a:pt x="685" y="6136"/>
                  </a:cubicBezTo>
                  <a:cubicBezTo>
                    <a:pt x="630" y="6109"/>
                    <a:pt x="563" y="6099"/>
                    <a:pt x="492" y="6099"/>
                  </a:cubicBezTo>
                  <a:cubicBezTo>
                    <a:pt x="351" y="6099"/>
                    <a:pt x="195" y="6136"/>
                    <a:pt x="84" y="6136"/>
                  </a:cubicBezTo>
                  <a:lnTo>
                    <a:pt x="84" y="6136"/>
                  </a:lnTo>
                  <a:cubicBezTo>
                    <a:pt x="84" y="6109"/>
                    <a:pt x="84" y="6081"/>
                    <a:pt x="84" y="6053"/>
                  </a:cubicBezTo>
                  <a:lnTo>
                    <a:pt x="84" y="6136"/>
                  </a:lnTo>
                  <a:cubicBezTo>
                    <a:pt x="84" y="6136"/>
                    <a:pt x="84" y="6136"/>
                    <a:pt x="84" y="6136"/>
                  </a:cubicBezTo>
                  <a:lnTo>
                    <a:pt x="84" y="6136"/>
                  </a:lnTo>
                  <a:cubicBezTo>
                    <a:pt x="92" y="6702"/>
                    <a:pt x="171" y="7193"/>
                    <a:pt x="250" y="7608"/>
                  </a:cubicBezTo>
                  <a:cubicBezTo>
                    <a:pt x="602" y="8893"/>
                    <a:pt x="1286" y="9930"/>
                    <a:pt x="2157" y="10800"/>
                  </a:cubicBezTo>
                  <a:cubicBezTo>
                    <a:pt x="2323" y="11049"/>
                    <a:pt x="2592" y="11236"/>
                    <a:pt x="2841" y="11401"/>
                  </a:cubicBezTo>
                  <a:cubicBezTo>
                    <a:pt x="2924" y="11236"/>
                    <a:pt x="3007" y="11049"/>
                    <a:pt x="3007" y="10883"/>
                  </a:cubicBezTo>
                  <a:lnTo>
                    <a:pt x="3007" y="11484"/>
                  </a:lnTo>
                  <a:lnTo>
                    <a:pt x="2924" y="11484"/>
                  </a:lnTo>
                  <a:cubicBezTo>
                    <a:pt x="3007" y="11567"/>
                    <a:pt x="3193" y="11754"/>
                    <a:pt x="3359" y="11837"/>
                  </a:cubicBezTo>
                  <a:lnTo>
                    <a:pt x="3794" y="11837"/>
                  </a:lnTo>
                  <a:cubicBezTo>
                    <a:pt x="3877" y="11650"/>
                    <a:pt x="3960" y="11567"/>
                    <a:pt x="3960" y="11401"/>
                  </a:cubicBezTo>
                  <a:cubicBezTo>
                    <a:pt x="4043" y="11319"/>
                    <a:pt x="4043" y="11134"/>
                    <a:pt x="3962" y="10969"/>
                  </a:cubicBezTo>
                  <a:lnTo>
                    <a:pt x="3962" y="10969"/>
                  </a:lnTo>
                  <a:cubicBezTo>
                    <a:pt x="4043" y="11134"/>
                    <a:pt x="4043" y="11319"/>
                    <a:pt x="4043" y="11401"/>
                  </a:cubicBezTo>
                  <a:cubicBezTo>
                    <a:pt x="4043" y="11567"/>
                    <a:pt x="4043" y="11650"/>
                    <a:pt x="3960" y="11837"/>
                  </a:cubicBezTo>
                  <a:lnTo>
                    <a:pt x="4997" y="11837"/>
                  </a:lnTo>
                  <a:cubicBezTo>
                    <a:pt x="4997" y="11754"/>
                    <a:pt x="4997" y="11650"/>
                    <a:pt x="5080" y="11567"/>
                  </a:cubicBezTo>
                  <a:lnTo>
                    <a:pt x="5080" y="11401"/>
                  </a:lnTo>
                  <a:cubicBezTo>
                    <a:pt x="5183" y="11236"/>
                    <a:pt x="5080" y="11049"/>
                    <a:pt x="5080" y="10883"/>
                  </a:cubicBezTo>
                  <a:lnTo>
                    <a:pt x="5080" y="10883"/>
                  </a:lnTo>
                  <a:cubicBezTo>
                    <a:pt x="5183" y="10966"/>
                    <a:pt x="5266" y="11236"/>
                    <a:pt x="5266" y="11401"/>
                  </a:cubicBezTo>
                  <a:lnTo>
                    <a:pt x="5266" y="11650"/>
                  </a:lnTo>
                  <a:lnTo>
                    <a:pt x="5183" y="11754"/>
                  </a:lnTo>
                  <a:cubicBezTo>
                    <a:pt x="5515" y="11754"/>
                    <a:pt x="5867" y="11650"/>
                    <a:pt x="6116" y="11567"/>
                  </a:cubicBezTo>
                  <a:cubicBezTo>
                    <a:pt x="6220" y="11401"/>
                    <a:pt x="6220" y="11236"/>
                    <a:pt x="6220" y="11132"/>
                  </a:cubicBezTo>
                  <a:cubicBezTo>
                    <a:pt x="6220" y="10966"/>
                    <a:pt x="6220" y="10800"/>
                    <a:pt x="6116" y="10614"/>
                  </a:cubicBezTo>
                  <a:lnTo>
                    <a:pt x="6116" y="10614"/>
                  </a:lnTo>
                  <a:cubicBezTo>
                    <a:pt x="6220" y="10717"/>
                    <a:pt x="6303" y="10883"/>
                    <a:pt x="6385" y="11049"/>
                  </a:cubicBezTo>
                  <a:lnTo>
                    <a:pt x="6385" y="11401"/>
                  </a:lnTo>
                  <a:lnTo>
                    <a:pt x="6385" y="11484"/>
                  </a:lnTo>
                  <a:cubicBezTo>
                    <a:pt x="6385" y="11484"/>
                    <a:pt x="6468" y="11484"/>
                    <a:pt x="6551" y="11401"/>
                  </a:cubicBezTo>
                  <a:cubicBezTo>
                    <a:pt x="6738" y="11318"/>
                    <a:pt x="6987" y="11236"/>
                    <a:pt x="7256" y="11132"/>
                  </a:cubicBezTo>
                  <a:lnTo>
                    <a:pt x="7256" y="10614"/>
                  </a:lnTo>
                  <a:cubicBezTo>
                    <a:pt x="7256" y="10448"/>
                    <a:pt x="7152" y="10282"/>
                    <a:pt x="7070" y="10095"/>
                  </a:cubicBezTo>
                  <a:lnTo>
                    <a:pt x="7070" y="10095"/>
                  </a:lnTo>
                  <a:cubicBezTo>
                    <a:pt x="7256" y="10199"/>
                    <a:pt x="7339" y="10365"/>
                    <a:pt x="7422" y="10531"/>
                  </a:cubicBezTo>
                  <a:lnTo>
                    <a:pt x="7422" y="10966"/>
                  </a:lnTo>
                  <a:cubicBezTo>
                    <a:pt x="7671" y="10883"/>
                    <a:pt x="7940" y="10717"/>
                    <a:pt x="8189" y="10531"/>
                  </a:cubicBezTo>
                  <a:lnTo>
                    <a:pt x="8189" y="10448"/>
                  </a:lnTo>
                  <a:cubicBezTo>
                    <a:pt x="8189" y="10282"/>
                    <a:pt x="8106" y="10095"/>
                    <a:pt x="8106" y="9930"/>
                  </a:cubicBezTo>
                  <a:cubicBezTo>
                    <a:pt x="8106" y="9764"/>
                    <a:pt x="8023" y="9681"/>
                    <a:pt x="7940" y="9494"/>
                  </a:cubicBezTo>
                  <a:lnTo>
                    <a:pt x="7940" y="9494"/>
                  </a:lnTo>
                  <a:cubicBezTo>
                    <a:pt x="8106" y="9577"/>
                    <a:pt x="8189" y="9764"/>
                    <a:pt x="8293" y="9930"/>
                  </a:cubicBezTo>
                  <a:cubicBezTo>
                    <a:pt x="8293" y="10013"/>
                    <a:pt x="8375" y="10199"/>
                    <a:pt x="8375" y="10365"/>
                  </a:cubicBezTo>
                  <a:cubicBezTo>
                    <a:pt x="8541" y="10095"/>
                    <a:pt x="8811" y="9930"/>
                    <a:pt x="8977" y="9681"/>
                  </a:cubicBezTo>
                  <a:cubicBezTo>
                    <a:pt x="8977" y="9577"/>
                    <a:pt x="8977" y="9411"/>
                    <a:pt x="8894" y="9246"/>
                  </a:cubicBezTo>
                  <a:cubicBezTo>
                    <a:pt x="8811" y="9163"/>
                    <a:pt x="8707" y="8976"/>
                    <a:pt x="8624" y="8893"/>
                  </a:cubicBezTo>
                  <a:cubicBezTo>
                    <a:pt x="8811" y="8893"/>
                    <a:pt x="8894" y="9059"/>
                    <a:pt x="8977" y="9163"/>
                  </a:cubicBezTo>
                  <a:cubicBezTo>
                    <a:pt x="9060" y="9328"/>
                    <a:pt x="9142" y="9411"/>
                    <a:pt x="9142" y="9494"/>
                  </a:cubicBezTo>
                  <a:cubicBezTo>
                    <a:pt x="9329" y="9328"/>
                    <a:pt x="9495" y="9163"/>
                    <a:pt x="9661" y="8893"/>
                  </a:cubicBezTo>
                  <a:cubicBezTo>
                    <a:pt x="9661" y="8810"/>
                    <a:pt x="9578" y="8644"/>
                    <a:pt x="9578" y="8541"/>
                  </a:cubicBezTo>
                  <a:cubicBezTo>
                    <a:pt x="9495" y="8375"/>
                    <a:pt x="9412" y="8209"/>
                    <a:pt x="9329" y="8126"/>
                  </a:cubicBezTo>
                  <a:lnTo>
                    <a:pt x="9329" y="8126"/>
                  </a:lnTo>
                  <a:cubicBezTo>
                    <a:pt x="9495" y="8209"/>
                    <a:pt x="9578" y="8292"/>
                    <a:pt x="9661" y="8458"/>
                  </a:cubicBezTo>
                  <a:cubicBezTo>
                    <a:pt x="9744" y="8541"/>
                    <a:pt x="9847" y="8644"/>
                    <a:pt x="9847" y="8727"/>
                  </a:cubicBezTo>
                  <a:lnTo>
                    <a:pt x="10179" y="8375"/>
                  </a:lnTo>
                  <a:lnTo>
                    <a:pt x="10262" y="8292"/>
                  </a:lnTo>
                  <a:cubicBezTo>
                    <a:pt x="10262" y="8023"/>
                    <a:pt x="10262" y="7857"/>
                    <a:pt x="10179" y="7691"/>
                  </a:cubicBezTo>
                  <a:cubicBezTo>
                    <a:pt x="10179" y="7421"/>
                    <a:pt x="10096" y="7256"/>
                    <a:pt x="10013" y="6986"/>
                  </a:cubicBezTo>
                  <a:lnTo>
                    <a:pt x="10013" y="6986"/>
                  </a:lnTo>
                  <a:cubicBezTo>
                    <a:pt x="10179" y="7173"/>
                    <a:pt x="10262" y="7421"/>
                    <a:pt x="10365" y="7608"/>
                  </a:cubicBezTo>
                  <a:cubicBezTo>
                    <a:pt x="10448" y="7774"/>
                    <a:pt x="10448" y="7940"/>
                    <a:pt x="10448" y="8126"/>
                  </a:cubicBezTo>
                  <a:cubicBezTo>
                    <a:pt x="10614" y="7857"/>
                    <a:pt x="10884" y="7691"/>
                    <a:pt x="11049" y="7504"/>
                  </a:cubicBezTo>
                  <a:lnTo>
                    <a:pt x="11049" y="6986"/>
                  </a:lnTo>
                  <a:cubicBezTo>
                    <a:pt x="11049" y="6820"/>
                    <a:pt x="11049" y="6654"/>
                    <a:pt x="10967" y="6468"/>
                  </a:cubicBezTo>
                  <a:lnTo>
                    <a:pt x="10967" y="6468"/>
                  </a:lnTo>
                  <a:cubicBezTo>
                    <a:pt x="11049" y="6572"/>
                    <a:pt x="11132" y="6654"/>
                    <a:pt x="11132" y="6737"/>
                  </a:cubicBezTo>
                  <a:cubicBezTo>
                    <a:pt x="11132" y="6820"/>
                    <a:pt x="11215" y="6903"/>
                    <a:pt x="11215" y="6986"/>
                  </a:cubicBezTo>
                  <a:lnTo>
                    <a:pt x="11215" y="7338"/>
                  </a:lnTo>
                  <a:cubicBezTo>
                    <a:pt x="11298" y="7338"/>
                    <a:pt x="11298" y="7256"/>
                    <a:pt x="11402" y="7256"/>
                  </a:cubicBezTo>
                  <a:cubicBezTo>
                    <a:pt x="11568" y="7090"/>
                    <a:pt x="11734" y="6986"/>
                    <a:pt x="12003" y="6820"/>
                  </a:cubicBezTo>
                  <a:lnTo>
                    <a:pt x="12003" y="6385"/>
                  </a:lnTo>
                  <a:cubicBezTo>
                    <a:pt x="12003" y="6219"/>
                    <a:pt x="12003" y="6053"/>
                    <a:pt x="11920" y="5867"/>
                  </a:cubicBezTo>
                  <a:lnTo>
                    <a:pt x="11920" y="5867"/>
                  </a:lnTo>
                  <a:cubicBezTo>
                    <a:pt x="12086" y="6053"/>
                    <a:pt x="12169" y="6219"/>
                    <a:pt x="12169" y="6385"/>
                  </a:cubicBezTo>
                  <a:lnTo>
                    <a:pt x="12169" y="6737"/>
                  </a:lnTo>
                  <a:cubicBezTo>
                    <a:pt x="12335" y="6654"/>
                    <a:pt x="12604" y="6468"/>
                    <a:pt x="12770" y="6385"/>
                  </a:cubicBezTo>
                  <a:cubicBezTo>
                    <a:pt x="12853" y="6385"/>
                    <a:pt x="12853" y="6302"/>
                    <a:pt x="12853" y="6219"/>
                  </a:cubicBezTo>
                  <a:cubicBezTo>
                    <a:pt x="12853" y="6219"/>
                    <a:pt x="12957" y="6136"/>
                    <a:pt x="12957" y="6053"/>
                  </a:cubicBezTo>
                  <a:cubicBezTo>
                    <a:pt x="12957" y="5950"/>
                    <a:pt x="12853" y="5784"/>
                    <a:pt x="12853" y="5618"/>
                  </a:cubicBezTo>
                  <a:lnTo>
                    <a:pt x="12853" y="5618"/>
                  </a:lnTo>
                  <a:cubicBezTo>
                    <a:pt x="12957" y="5784"/>
                    <a:pt x="13039" y="5867"/>
                    <a:pt x="13039" y="6053"/>
                  </a:cubicBezTo>
                  <a:cubicBezTo>
                    <a:pt x="13122" y="6136"/>
                    <a:pt x="13122" y="6219"/>
                    <a:pt x="13039" y="6302"/>
                  </a:cubicBezTo>
                  <a:lnTo>
                    <a:pt x="13039" y="6385"/>
                  </a:lnTo>
                  <a:cubicBezTo>
                    <a:pt x="13205" y="6302"/>
                    <a:pt x="13371" y="6219"/>
                    <a:pt x="13641" y="6219"/>
                  </a:cubicBezTo>
                  <a:cubicBezTo>
                    <a:pt x="13641" y="6136"/>
                    <a:pt x="13724" y="6053"/>
                    <a:pt x="13724" y="5867"/>
                  </a:cubicBezTo>
                  <a:cubicBezTo>
                    <a:pt x="13724" y="5784"/>
                    <a:pt x="13724" y="5701"/>
                    <a:pt x="13806" y="5535"/>
                  </a:cubicBezTo>
                  <a:cubicBezTo>
                    <a:pt x="13806" y="5618"/>
                    <a:pt x="13889" y="5784"/>
                    <a:pt x="13889" y="5950"/>
                  </a:cubicBezTo>
                  <a:cubicBezTo>
                    <a:pt x="13889" y="6053"/>
                    <a:pt x="13806" y="6136"/>
                    <a:pt x="13806" y="6219"/>
                  </a:cubicBezTo>
                  <a:cubicBezTo>
                    <a:pt x="13993" y="6219"/>
                    <a:pt x="14242" y="6302"/>
                    <a:pt x="14408" y="6385"/>
                  </a:cubicBezTo>
                  <a:lnTo>
                    <a:pt x="14408" y="5701"/>
                  </a:lnTo>
                  <a:cubicBezTo>
                    <a:pt x="14408" y="5100"/>
                    <a:pt x="14325" y="4395"/>
                    <a:pt x="14159" y="3794"/>
                  </a:cubicBezTo>
                  <a:cubicBezTo>
                    <a:pt x="13806" y="2592"/>
                    <a:pt x="13205" y="1472"/>
                    <a:pt x="12335" y="602"/>
                  </a:cubicBezTo>
                  <a:cubicBezTo>
                    <a:pt x="12086" y="436"/>
                    <a:pt x="11816" y="166"/>
                    <a:pt x="1156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4864575" y="2494600"/>
              <a:ext cx="276225" cy="166375"/>
            </a:xfrm>
            <a:custGeom>
              <a:avLst/>
              <a:gdLst/>
              <a:ahLst/>
              <a:cxnLst/>
              <a:rect l="l" t="t" r="r" b="b"/>
              <a:pathLst>
                <a:path w="11049" h="6655" extrusionOk="0">
                  <a:moveTo>
                    <a:pt x="10282" y="0"/>
                  </a:moveTo>
                  <a:cubicBezTo>
                    <a:pt x="10012" y="83"/>
                    <a:pt x="9846" y="83"/>
                    <a:pt x="9680" y="166"/>
                  </a:cubicBezTo>
                  <a:cubicBezTo>
                    <a:pt x="9763" y="270"/>
                    <a:pt x="9846" y="352"/>
                    <a:pt x="9846" y="352"/>
                  </a:cubicBezTo>
                  <a:cubicBezTo>
                    <a:pt x="9929" y="435"/>
                    <a:pt x="10012" y="601"/>
                    <a:pt x="10012" y="684"/>
                  </a:cubicBezTo>
                  <a:cubicBezTo>
                    <a:pt x="9846" y="518"/>
                    <a:pt x="9680" y="435"/>
                    <a:pt x="9494" y="270"/>
                  </a:cubicBezTo>
                  <a:cubicBezTo>
                    <a:pt x="9245" y="352"/>
                    <a:pt x="9079" y="518"/>
                    <a:pt x="8893" y="601"/>
                  </a:cubicBezTo>
                  <a:cubicBezTo>
                    <a:pt x="8976" y="601"/>
                    <a:pt x="8976" y="684"/>
                    <a:pt x="9079" y="684"/>
                  </a:cubicBezTo>
                  <a:cubicBezTo>
                    <a:pt x="9079" y="871"/>
                    <a:pt x="9162" y="954"/>
                    <a:pt x="9162" y="1036"/>
                  </a:cubicBezTo>
                  <a:cubicBezTo>
                    <a:pt x="9079" y="954"/>
                    <a:pt x="8976" y="871"/>
                    <a:pt x="8976" y="871"/>
                  </a:cubicBezTo>
                  <a:cubicBezTo>
                    <a:pt x="8893" y="788"/>
                    <a:pt x="8810" y="788"/>
                    <a:pt x="8810" y="788"/>
                  </a:cubicBezTo>
                  <a:cubicBezTo>
                    <a:pt x="8810" y="684"/>
                    <a:pt x="8727" y="684"/>
                    <a:pt x="8727" y="684"/>
                  </a:cubicBezTo>
                  <a:cubicBezTo>
                    <a:pt x="8561" y="871"/>
                    <a:pt x="8375" y="954"/>
                    <a:pt x="8126" y="1119"/>
                  </a:cubicBezTo>
                  <a:lnTo>
                    <a:pt x="8043" y="1202"/>
                  </a:lnTo>
                  <a:cubicBezTo>
                    <a:pt x="8126" y="1202"/>
                    <a:pt x="8209" y="1306"/>
                    <a:pt x="8292" y="1306"/>
                  </a:cubicBezTo>
                  <a:cubicBezTo>
                    <a:pt x="8375" y="1389"/>
                    <a:pt x="8457" y="1555"/>
                    <a:pt x="8561" y="1638"/>
                  </a:cubicBezTo>
                  <a:cubicBezTo>
                    <a:pt x="8457" y="1555"/>
                    <a:pt x="8292" y="1472"/>
                    <a:pt x="8209" y="1472"/>
                  </a:cubicBezTo>
                  <a:cubicBezTo>
                    <a:pt x="8126" y="1389"/>
                    <a:pt x="7939" y="1389"/>
                    <a:pt x="7856" y="1389"/>
                  </a:cubicBezTo>
                  <a:cubicBezTo>
                    <a:pt x="7608" y="1555"/>
                    <a:pt x="7421" y="1721"/>
                    <a:pt x="7255" y="1990"/>
                  </a:cubicBezTo>
                  <a:cubicBezTo>
                    <a:pt x="7338" y="1990"/>
                    <a:pt x="7421" y="1990"/>
                    <a:pt x="7525" y="2073"/>
                  </a:cubicBezTo>
                  <a:cubicBezTo>
                    <a:pt x="7608" y="2156"/>
                    <a:pt x="7773" y="2239"/>
                    <a:pt x="7856" y="2342"/>
                  </a:cubicBezTo>
                  <a:cubicBezTo>
                    <a:pt x="7690" y="2239"/>
                    <a:pt x="7608" y="2239"/>
                    <a:pt x="7421" y="2156"/>
                  </a:cubicBezTo>
                  <a:cubicBezTo>
                    <a:pt x="7338" y="2156"/>
                    <a:pt x="7172" y="2156"/>
                    <a:pt x="7089" y="2073"/>
                  </a:cubicBezTo>
                  <a:lnTo>
                    <a:pt x="7006" y="2156"/>
                  </a:lnTo>
                  <a:lnTo>
                    <a:pt x="6571" y="2591"/>
                  </a:lnTo>
                  <a:cubicBezTo>
                    <a:pt x="6654" y="2591"/>
                    <a:pt x="6737" y="2674"/>
                    <a:pt x="6820" y="2674"/>
                  </a:cubicBezTo>
                  <a:cubicBezTo>
                    <a:pt x="7006" y="2757"/>
                    <a:pt x="7089" y="2861"/>
                    <a:pt x="7172" y="3026"/>
                  </a:cubicBezTo>
                  <a:cubicBezTo>
                    <a:pt x="6903" y="2861"/>
                    <a:pt x="6654" y="2757"/>
                    <a:pt x="6488" y="2757"/>
                  </a:cubicBezTo>
                  <a:cubicBezTo>
                    <a:pt x="6302" y="2944"/>
                    <a:pt x="6136" y="3109"/>
                    <a:pt x="5970" y="3275"/>
                  </a:cubicBezTo>
                  <a:lnTo>
                    <a:pt x="6219" y="3275"/>
                  </a:lnTo>
                  <a:cubicBezTo>
                    <a:pt x="6385" y="3379"/>
                    <a:pt x="6571" y="3462"/>
                    <a:pt x="6654" y="3545"/>
                  </a:cubicBezTo>
                  <a:cubicBezTo>
                    <a:pt x="6488" y="3545"/>
                    <a:pt x="6385" y="3462"/>
                    <a:pt x="6219" y="3462"/>
                  </a:cubicBezTo>
                  <a:lnTo>
                    <a:pt x="5701" y="3462"/>
                  </a:lnTo>
                  <a:cubicBezTo>
                    <a:pt x="5535" y="3711"/>
                    <a:pt x="5265" y="3897"/>
                    <a:pt x="5016" y="4063"/>
                  </a:cubicBezTo>
                  <a:cubicBezTo>
                    <a:pt x="5182" y="4063"/>
                    <a:pt x="5265" y="4146"/>
                    <a:pt x="5348" y="4146"/>
                  </a:cubicBezTo>
                  <a:cubicBezTo>
                    <a:pt x="5535" y="4229"/>
                    <a:pt x="5701" y="4312"/>
                    <a:pt x="5783" y="4415"/>
                  </a:cubicBezTo>
                  <a:cubicBezTo>
                    <a:pt x="5452" y="4312"/>
                    <a:pt x="5182" y="4312"/>
                    <a:pt x="4934" y="4229"/>
                  </a:cubicBezTo>
                  <a:lnTo>
                    <a:pt x="4830" y="4229"/>
                  </a:lnTo>
                  <a:cubicBezTo>
                    <a:pt x="4581" y="4415"/>
                    <a:pt x="4415" y="4581"/>
                    <a:pt x="4146" y="4747"/>
                  </a:cubicBezTo>
                  <a:cubicBezTo>
                    <a:pt x="4229" y="4747"/>
                    <a:pt x="4312" y="4747"/>
                    <a:pt x="4415" y="4830"/>
                  </a:cubicBezTo>
                  <a:cubicBezTo>
                    <a:pt x="4498" y="4830"/>
                    <a:pt x="4664" y="4934"/>
                    <a:pt x="4747" y="5099"/>
                  </a:cubicBezTo>
                  <a:cubicBezTo>
                    <a:pt x="4581" y="5016"/>
                    <a:pt x="4498" y="5016"/>
                    <a:pt x="4312" y="4934"/>
                  </a:cubicBezTo>
                  <a:lnTo>
                    <a:pt x="3897" y="4934"/>
                  </a:lnTo>
                  <a:cubicBezTo>
                    <a:pt x="3711" y="5016"/>
                    <a:pt x="3462" y="5182"/>
                    <a:pt x="3192" y="5265"/>
                  </a:cubicBezTo>
                  <a:cubicBezTo>
                    <a:pt x="3192" y="5348"/>
                    <a:pt x="3275" y="5348"/>
                    <a:pt x="3379" y="5348"/>
                  </a:cubicBezTo>
                  <a:cubicBezTo>
                    <a:pt x="3545" y="5452"/>
                    <a:pt x="3628" y="5535"/>
                    <a:pt x="3711" y="5701"/>
                  </a:cubicBezTo>
                  <a:cubicBezTo>
                    <a:pt x="3545" y="5618"/>
                    <a:pt x="3462" y="5535"/>
                    <a:pt x="3275" y="5535"/>
                  </a:cubicBezTo>
                  <a:cubicBezTo>
                    <a:pt x="3192" y="5452"/>
                    <a:pt x="3026" y="5452"/>
                    <a:pt x="2861" y="5452"/>
                  </a:cubicBezTo>
                  <a:cubicBezTo>
                    <a:pt x="2591" y="5535"/>
                    <a:pt x="2239" y="5535"/>
                    <a:pt x="1907" y="5618"/>
                  </a:cubicBezTo>
                  <a:cubicBezTo>
                    <a:pt x="1990" y="5618"/>
                    <a:pt x="2073" y="5701"/>
                    <a:pt x="2073" y="5701"/>
                  </a:cubicBezTo>
                  <a:lnTo>
                    <a:pt x="2425" y="6053"/>
                  </a:lnTo>
                  <a:cubicBezTo>
                    <a:pt x="2342" y="5970"/>
                    <a:pt x="2156" y="5970"/>
                    <a:pt x="2073" y="5866"/>
                  </a:cubicBezTo>
                  <a:lnTo>
                    <a:pt x="1638" y="5618"/>
                  </a:lnTo>
                  <a:cubicBezTo>
                    <a:pt x="1486" y="5642"/>
                    <a:pt x="1327" y="5652"/>
                    <a:pt x="1165" y="5652"/>
                  </a:cubicBezTo>
                  <a:cubicBezTo>
                    <a:pt x="774" y="5652"/>
                    <a:pt x="366" y="5593"/>
                    <a:pt x="0" y="5535"/>
                  </a:cubicBezTo>
                  <a:lnTo>
                    <a:pt x="0" y="5535"/>
                  </a:lnTo>
                  <a:cubicBezTo>
                    <a:pt x="601" y="5866"/>
                    <a:pt x="1306" y="6219"/>
                    <a:pt x="1990" y="6385"/>
                  </a:cubicBezTo>
                  <a:cubicBezTo>
                    <a:pt x="2591" y="6571"/>
                    <a:pt x="3192" y="6654"/>
                    <a:pt x="3897" y="6654"/>
                  </a:cubicBezTo>
                  <a:cubicBezTo>
                    <a:pt x="4498" y="6654"/>
                    <a:pt x="5182" y="6571"/>
                    <a:pt x="5783" y="6385"/>
                  </a:cubicBezTo>
                  <a:cubicBezTo>
                    <a:pt x="7006" y="6053"/>
                    <a:pt x="8126" y="5348"/>
                    <a:pt x="8976" y="4498"/>
                  </a:cubicBezTo>
                  <a:cubicBezTo>
                    <a:pt x="9846" y="3628"/>
                    <a:pt x="10447" y="2591"/>
                    <a:pt x="10800" y="1306"/>
                  </a:cubicBezTo>
                  <a:cubicBezTo>
                    <a:pt x="10883" y="954"/>
                    <a:pt x="10966" y="518"/>
                    <a:pt x="11049" y="166"/>
                  </a:cubicBezTo>
                  <a:cubicBezTo>
                    <a:pt x="10883" y="83"/>
                    <a:pt x="10717" y="0"/>
                    <a:pt x="10530" y="0"/>
                  </a:cubicBezTo>
                  <a:cubicBezTo>
                    <a:pt x="10530" y="83"/>
                    <a:pt x="10634" y="83"/>
                    <a:pt x="10634" y="166"/>
                  </a:cubicBezTo>
                  <a:cubicBezTo>
                    <a:pt x="10717" y="270"/>
                    <a:pt x="10717" y="435"/>
                    <a:pt x="10717" y="518"/>
                  </a:cubicBezTo>
                  <a:cubicBezTo>
                    <a:pt x="10634" y="435"/>
                    <a:pt x="10530" y="352"/>
                    <a:pt x="10530" y="270"/>
                  </a:cubicBezTo>
                  <a:cubicBezTo>
                    <a:pt x="10447" y="166"/>
                    <a:pt x="10365" y="83"/>
                    <a:pt x="10282" y="83"/>
                  </a:cubicBezTo>
                  <a:lnTo>
                    <a:pt x="10282"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8"/>
          <p:cNvGrpSpPr/>
          <p:nvPr/>
        </p:nvGrpSpPr>
        <p:grpSpPr>
          <a:xfrm rot="-3649276">
            <a:off x="4852291" y="2054599"/>
            <a:ext cx="2037930" cy="1034283"/>
            <a:chOff x="2508700" y="4302150"/>
            <a:chExt cx="1105925" cy="561275"/>
          </a:xfrm>
        </p:grpSpPr>
        <p:sp>
          <p:nvSpPr>
            <p:cNvPr id="538" name="Google Shape;538;p38"/>
            <p:cNvSpPr/>
            <p:nvPr/>
          </p:nvSpPr>
          <p:spPr>
            <a:xfrm>
              <a:off x="2508700" y="4302150"/>
              <a:ext cx="1105925" cy="561275"/>
            </a:xfrm>
            <a:custGeom>
              <a:avLst/>
              <a:gdLst/>
              <a:ahLst/>
              <a:cxnLst/>
              <a:rect l="l" t="t" r="r" b="b"/>
              <a:pathLst>
                <a:path w="44237" h="22451" extrusionOk="0">
                  <a:moveTo>
                    <a:pt x="28939" y="1"/>
                  </a:moveTo>
                  <a:cubicBezTo>
                    <a:pt x="25663" y="1"/>
                    <a:pt x="22471" y="1721"/>
                    <a:pt x="20647" y="3193"/>
                  </a:cubicBezTo>
                  <a:cubicBezTo>
                    <a:pt x="19776" y="3877"/>
                    <a:pt x="19009" y="4665"/>
                    <a:pt x="18222" y="5515"/>
                  </a:cubicBezTo>
                  <a:cubicBezTo>
                    <a:pt x="17621" y="6303"/>
                    <a:pt x="17185" y="6904"/>
                    <a:pt x="16771" y="7505"/>
                  </a:cubicBezTo>
                  <a:lnTo>
                    <a:pt x="16584" y="7671"/>
                  </a:lnTo>
                  <a:cubicBezTo>
                    <a:pt x="16418" y="7940"/>
                    <a:pt x="13309" y="11132"/>
                    <a:pt x="9412" y="13205"/>
                  </a:cubicBezTo>
                  <a:lnTo>
                    <a:pt x="8479" y="13371"/>
                  </a:lnTo>
                  <a:cubicBezTo>
                    <a:pt x="7857" y="13475"/>
                    <a:pt x="7256" y="13724"/>
                    <a:pt x="6655" y="13993"/>
                  </a:cubicBezTo>
                  <a:lnTo>
                    <a:pt x="6572" y="13993"/>
                  </a:lnTo>
                  <a:cubicBezTo>
                    <a:pt x="5453" y="14511"/>
                    <a:pt x="3629" y="15444"/>
                    <a:pt x="2862" y="15879"/>
                  </a:cubicBezTo>
                  <a:cubicBezTo>
                    <a:pt x="1120" y="16066"/>
                    <a:pt x="270" y="16584"/>
                    <a:pt x="84" y="17517"/>
                  </a:cubicBezTo>
                  <a:cubicBezTo>
                    <a:pt x="1" y="18305"/>
                    <a:pt x="188" y="18906"/>
                    <a:pt x="353" y="19424"/>
                  </a:cubicBezTo>
                  <a:cubicBezTo>
                    <a:pt x="602" y="19859"/>
                    <a:pt x="872" y="20461"/>
                    <a:pt x="1473" y="20896"/>
                  </a:cubicBezTo>
                  <a:cubicBezTo>
                    <a:pt x="1742" y="21062"/>
                    <a:pt x="2074" y="21248"/>
                    <a:pt x="2426" y="21248"/>
                  </a:cubicBezTo>
                  <a:cubicBezTo>
                    <a:pt x="3027" y="21248"/>
                    <a:pt x="3711" y="20813"/>
                    <a:pt x="4582" y="20108"/>
                  </a:cubicBezTo>
                  <a:cubicBezTo>
                    <a:pt x="5453" y="19859"/>
                    <a:pt x="7443" y="19258"/>
                    <a:pt x="8562" y="18823"/>
                  </a:cubicBezTo>
                  <a:lnTo>
                    <a:pt x="8728" y="18823"/>
                  </a:lnTo>
                  <a:cubicBezTo>
                    <a:pt x="10034" y="18305"/>
                    <a:pt x="10801" y="17704"/>
                    <a:pt x="11153" y="17351"/>
                  </a:cubicBezTo>
                  <a:cubicBezTo>
                    <a:pt x="14947" y="16232"/>
                    <a:pt x="18740" y="16232"/>
                    <a:pt x="19528" y="16232"/>
                  </a:cubicBezTo>
                  <a:lnTo>
                    <a:pt x="20129" y="16232"/>
                  </a:lnTo>
                  <a:lnTo>
                    <a:pt x="21684" y="16398"/>
                  </a:lnTo>
                  <a:cubicBezTo>
                    <a:pt x="22202" y="16481"/>
                    <a:pt x="22720" y="16584"/>
                    <a:pt x="23238" y="16584"/>
                  </a:cubicBezTo>
                  <a:cubicBezTo>
                    <a:pt x="23756" y="16626"/>
                    <a:pt x="24275" y="16646"/>
                    <a:pt x="24782" y="16646"/>
                  </a:cubicBezTo>
                  <a:cubicBezTo>
                    <a:pt x="25290" y="16646"/>
                    <a:pt x="25788" y="16626"/>
                    <a:pt x="26265" y="16584"/>
                  </a:cubicBezTo>
                  <a:cubicBezTo>
                    <a:pt x="28172" y="16398"/>
                    <a:pt x="30245" y="15714"/>
                    <a:pt x="31965" y="14677"/>
                  </a:cubicBezTo>
                  <a:lnTo>
                    <a:pt x="31965" y="14677"/>
                  </a:lnTo>
                  <a:cubicBezTo>
                    <a:pt x="31882" y="15195"/>
                    <a:pt x="31799" y="15714"/>
                    <a:pt x="31799" y="16232"/>
                  </a:cubicBezTo>
                  <a:cubicBezTo>
                    <a:pt x="31799" y="19590"/>
                    <a:pt x="34556" y="22451"/>
                    <a:pt x="38018" y="22451"/>
                  </a:cubicBezTo>
                  <a:cubicBezTo>
                    <a:pt x="41459" y="22451"/>
                    <a:pt x="44237" y="19590"/>
                    <a:pt x="44237" y="16232"/>
                  </a:cubicBezTo>
                  <a:cubicBezTo>
                    <a:pt x="44237" y="12770"/>
                    <a:pt x="41459" y="10013"/>
                    <a:pt x="38018" y="10013"/>
                  </a:cubicBezTo>
                  <a:cubicBezTo>
                    <a:pt x="37313" y="10013"/>
                    <a:pt x="36712" y="10096"/>
                    <a:pt x="36111" y="10262"/>
                  </a:cubicBezTo>
                  <a:cubicBezTo>
                    <a:pt x="36795" y="8541"/>
                    <a:pt x="36712" y="6634"/>
                    <a:pt x="35945" y="4665"/>
                  </a:cubicBezTo>
                  <a:cubicBezTo>
                    <a:pt x="35157" y="2758"/>
                    <a:pt x="33872" y="1369"/>
                    <a:pt x="32048" y="685"/>
                  </a:cubicBezTo>
                  <a:lnTo>
                    <a:pt x="31281" y="333"/>
                  </a:lnTo>
                  <a:cubicBezTo>
                    <a:pt x="31177" y="333"/>
                    <a:pt x="31094" y="333"/>
                    <a:pt x="31012" y="250"/>
                  </a:cubicBezTo>
                  <a:cubicBezTo>
                    <a:pt x="30328" y="84"/>
                    <a:pt x="29623" y="1"/>
                    <a:pt x="289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43425" y="4667000"/>
              <a:ext cx="222350" cy="132050"/>
            </a:xfrm>
            <a:custGeom>
              <a:avLst/>
              <a:gdLst/>
              <a:ahLst/>
              <a:cxnLst/>
              <a:rect l="l" t="t" r="r" b="b"/>
              <a:pathLst>
                <a:path w="8894" h="5282" extrusionOk="0">
                  <a:moveTo>
                    <a:pt x="8209" y="0"/>
                  </a:moveTo>
                  <a:cubicBezTo>
                    <a:pt x="8209" y="0"/>
                    <a:pt x="7256" y="0"/>
                    <a:pt x="5867" y="601"/>
                  </a:cubicBezTo>
                  <a:lnTo>
                    <a:pt x="5784" y="684"/>
                  </a:lnTo>
                  <a:cubicBezTo>
                    <a:pt x="4395" y="1285"/>
                    <a:pt x="1908" y="2674"/>
                    <a:pt x="1908" y="2674"/>
                  </a:cubicBezTo>
                  <a:cubicBezTo>
                    <a:pt x="1908" y="2674"/>
                    <a:pt x="167" y="2757"/>
                    <a:pt x="84" y="3192"/>
                  </a:cubicBezTo>
                  <a:cubicBezTo>
                    <a:pt x="1" y="3545"/>
                    <a:pt x="167" y="3959"/>
                    <a:pt x="250" y="4312"/>
                  </a:cubicBezTo>
                  <a:cubicBezTo>
                    <a:pt x="436" y="4664"/>
                    <a:pt x="602" y="4996"/>
                    <a:pt x="954" y="5265"/>
                  </a:cubicBezTo>
                  <a:cubicBezTo>
                    <a:pt x="976" y="5276"/>
                    <a:pt x="1001" y="5281"/>
                    <a:pt x="1029" y="5281"/>
                  </a:cubicBezTo>
                  <a:cubicBezTo>
                    <a:pt x="1439" y="5281"/>
                    <a:pt x="2509" y="4229"/>
                    <a:pt x="2509" y="4229"/>
                  </a:cubicBezTo>
                  <a:cubicBezTo>
                    <a:pt x="2509" y="4229"/>
                    <a:pt x="5266" y="3441"/>
                    <a:pt x="6738" y="2923"/>
                  </a:cubicBezTo>
                  <a:lnTo>
                    <a:pt x="6821" y="2923"/>
                  </a:lnTo>
                  <a:cubicBezTo>
                    <a:pt x="8292" y="2405"/>
                    <a:pt x="8894" y="1721"/>
                    <a:pt x="8894" y="1721"/>
                  </a:cubicBezTo>
                  <a:cubicBezTo>
                    <a:pt x="8894" y="1721"/>
                    <a:pt x="8894" y="1638"/>
                    <a:pt x="8811" y="1638"/>
                  </a:cubicBezTo>
                  <a:cubicBezTo>
                    <a:pt x="8728" y="1555"/>
                    <a:pt x="8541" y="1285"/>
                    <a:pt x="8375" y="1037"/>
                  </a:cubicBezTo>
                  <a:lnTo>
                    <a:pt x="8375" y="954"/>
                  </a:lnTo>
                  <a:lnTo>
                    <a:pt x="8375" y="850"/>
                  </a:lnTo>
                  <a:cubicBezTo>
                    <a:pt x="8209" y="601"/>
                    <a:pt x="8209" y="249"/>
                    <a:pt x="8209" y="83"/>
                  </a:cubicBezTo>
                  <a:lnTo>
                    <a:pt x="8209" y="0"/>
                  </a:ln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748650" y="4337850"/>
              <a:ext cx="645725" cy="370100"/>
            </a:xfrm>
            <a:custGeom>
              <a:avLst/>
              <a:gdLst/>
              <a:ahLst/>
              <a:cxnLst/>
              <a:rect l="l" t="t" r="r" b="b"/>
              <a:pathLst>
                <a:path w="25829" h="14804" extrusionOk="0">
                  <a:moveTo>
                    <a:pt x="19381" y="723"/>
                  </a:moveTo>
                  <a:cubicBezTo>
                    <a:pt x="19899" y="723"/>
                    <a:pt x="20408" y="777"/>
                    <a:pt x="20895" y="895"/>
                  </a:cubicBezTo>
                  <a:cubicBezTo>
                    <a:pt x="22533" y="1330"/>
                    <a:pt x="23756" y="2366"/>
                    <a:pt x="24440" y="4087"/>
                  </a:cubicBezTo>
                  <a:cubicBezTo>
                    <a:pt x="25124" y="5828"/>
                    <a:pt x="25041" y="7383"/>
                    <a:pt x="24171" y="8834"/>
                  </a:cubicBezTo>
                  <a:cubicBezTo>
                    <a:pt x="22616" y="11342"/>
                    <a:pt x="19092" y="12814"/>
                    <a:pt x="16397" y="13083"/>
                  </a:cubicBezTo>
                  <a:cubicBezTo>
                    <a:pt x="15464" y="13166"/>
                    <a:pt x="14594" y="13166"/>
                    <a:pt x="13806" y="13166"/>
                  </a:cubicBezTo>
                  <a:cubicBezTo>
                    <a:pt x="10883" y="13083"/>
                    <a:pt x="8810" y="12213"/>
                    <a:pt x="8209" y="10741"/>
                  </a:cubicBezTo>
                  <a:cubicBezTo>
                    <a:pt x="7691" y="9352"/>
                    <a:pt x="8458" y="7466"/>
                    <a:pt x="10282" y="5393"/>
                  </a:cubicBezTo>
                  <a:cubicBezTo>
                    <a:pt x="10883" y="4792"/>
                    <a:pt x="11567" y="4087"/>
                    <a:pt x="12438" y="3403"/>
                  </a:cubicBezTo>
                  <a:cubicBezTo>
                    <a:pt x="14155" y="1978"/>
                    <a:pt x="16882" y="723"/>
                    <a:pt x="19381" y="723"/>
                  </a:cubicBezTo>
                  <a:close/>
                  <a:moveTo>
                    <a:pt x="6875" y="9504"/>
                  </a:moveTo>
                  <a:cubicBezTo>
                    <a:pt x="7052" y="9504"/>
                    <a:pt x="7221" y="9563"/>
                    <a:pt x="7339" y="9622"/>
                  </a:cubicBezTo>
                  <a:cubicBezTo>
                    <a:pt x="7339" y="10140"/>
                    <a:pt x="7339" y="10575"/>
                    <a:pt x="7587" y="11093"/>
                  </a:cubicBezTo>
                  <a:cubicBezTo>
                    <a:pt x="7774" y="11529"/>
                    <a:pt x="8023" y="11943"/>
                    <a:pt x="8458" y="12296"/>
                  </a:cubicBezTo>
                  <a:cubicBezTo>
                    <a:pt x="8375" y="12461"/>
                    <a:pt x="8292" y="12648"/>
                    <a:pt x="8106" y="12731"/>
                  </a:cubicBezTo>
                  <a:cubicBezTo>
                    <a:pt x="6385" y="12897"/>
                    <a:pt x="3877" y="13166"/>
                    <a:pt x="1369" y="13850"/>
                  </a:cubicBezTo>
                  <a:cubicBezTo>
                    <a:pt x="1286" y="13767"/>
                    <a:pt x="1203" y="13602"/>
                    <a:pt x="1203" y="13498"/>
                  </a:cubicBezTo>
                  <a:cubicBezTo>
                    <a:pt x="3359" y="12213"/>
                    <a:pt x="5349" y="10658"/>
                    <a:pt x="6655" y="9539"/>
                  </a:cubicBezTo>
                  <a:cubicBezTo>
                    <a:pt x="6727" y="9514"/>
                    <a:pt x="6802" y="9504"/>
                    <a:pt x="6875" y="9504"/>
                  </a:cubicBezTo>
                  <a:close/>
                  <a:moveTo>
                    <a:pt x="19300" y="1"/>
                  </a:moveTo>
                  <a:cubicBezTo>
                    <a:pt x="16619" y="1"/>
                    <a:pt x="13764" y="1311"/>
                    <a:pt x="12003" y="2802"/>
                  </a:cubicBezTo>
                  <a:cubicBezTo>
                    <a:pt x="11049" y="3569"/>
                    <a:pt x="10365" y="4273"/>
                    <a:pt x="9764" y="5040"/>
                  </a:cubicBezTo>
                  <a:cubicBezTo>
                    <a:pt x="9059" y="5724"/>
                    <a:pt x="8541" y="6512"/>
                    <a:pt x="8106" y="7113"/>
                  </a:cubicBezTo>
                  <a:cubicBezTo>
                    <a:pt x="7774" y="7549"/>
                    <a:pt x="4312" y="11093"/>
                    <a:pt x="0" y="13249"/>
                  </a:cubicBezTo>
                  <a:cubicBezTo>
                    <a:pt x="0" y="13415"/>
                    <a:pt x="0" y="13767"/>
                    <a:pt x="166" y="14016"/>
                  </a:cubicBezTo>
                  <a:lnTo>
                    <a:pt x="166" y="14120"/>
                  </a:lnTo>
                  <a:lnTo>
                    <a:pt x="166" y="14203"/>
                  </a:lnTo>
                  <a:cubicBezTo>
                    <a:pt x="332" y="14451"/>
                    <a:pt x="519" y="14721"/>
                    <a:pt x="602" y="14804"/>
                  </a:cubicBezTo>
                  <a:cubicBezTo>
                    <a:pt x="4371" y="13614"/>
                    <a:pt x="8370" y="13386"/>
                    <a:pt x="9985" y="13386"/>
                  </a:cubicBezTo>
                  <a:cubicBezTo>
                    <a:pt x="10368" y="13386"/>
                    <a:pt x="10617" y="13399"/>
                    <a:pt x="10697" y="13415"/>
                  </a:cubicBezTo>
                  <a:cubicBezTo>
                    <a:pt x="11650" y="13602"/>
                    <a:pt x="12604" y="13767"/>
                    <a:pt x="13723" y="13850"/>
                  </a:cubicBezTo>
                  <a:cubicBezTo>
                    <a:pt x="14594" y="13850"/>
                    <a:pt x="15547" y="13850"/>
                    <a:pt x="16501" y="13767"/>
                  </a:cubicBezTo>
                  <a:cubicBezTo>
                    <a:pt x="19341" y="13498"/>
                    <a:pt x="23134" y="11943"/>
                    <a:pt x="24792" y="9186"/>
                  </a:cubicBezTo>
                  <a:cubicBezTo>
                    <a:pt x="25725" y="7549"/>
                    <a:pt x="25829" y="5724"/>
                    <a:pt x="25041" y="3838"/>
                  </a:cubicBezTo>
                  <a:cubicBezTo>
                    <a:pt x="24274" y="1931"/>
                    <a:pt x="22885" y="646"/>
                    <a:pt x="21061" y="211"/>
                  </a:cubicBezTo>
                  <a:cubicBezTo>
                    <a:pt x="20492" y="66"/>
                    <a:pt x="19901" y="1"/>
                    <a:pt x="1930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953875" y="4440000"/>
              <a:ext cx="405775" cy="166375"/>
            </a:xfrm>
            <a:custGeom>
              <a:avLst/>
              <a:gdLst/>
              <a:ahLst/>
              <a:cxnLst/>
              <a:rect l="l" t="t" r="r" b="b"/>
              <a:pathLst>
                <a:path w="16231" h="6655" extrusionOk="0">
                  <a:moveTo>
                    <a:pt x="16231" y="1"/>
                  </a:moveTo>
                  <a:lnTo>
                    <a:pt x="16231" y="1"/>
                  </a:lnTo>
                  <a:cubicBezTo>
                    <a:pt x="14842" y="519"/>
                    <a:pt x="13474" y="1037"/>
                    <a:pt x="12085" y="1556"/>
                  </a:cubicBezTo>
                  <a:cubicBezTo>
                    <a:pt x="11484" y="1908"/>
                    <a:pt x="10779" y="2157"/>
                    <a:pt x="10095" y="2509"/>
                  </a:cubicBezTo>
                  <a:cubicBezTo>
                    <a:pt x="10779" y="2260"/>
                    <a:pt x="11484" y="1991"/>
                    <a:pt x="12168" y="1742"/>
                  </a:cubicBezTo>
                  <a:cubicBezTo>
                    <a:pt x="13557" y="1224"/>
                    <a:pt x="14842" y="602"/>
                    <a:pt x="16231" y="1"/>
                  </a:cubicBezTo>
                  <a:close/>
                  <a:moveTo>
                    <a:pt x="10095" y="2509"/>
                  </a:moveTo>
                  <a:lnTo>
                    <a:pt x="10095" y="2509"/>
                  </a:lnTo>
                  <a:cubicBezTo>
                    <a:pt x="9411" y="2779"/>
                    <a:pt x="8810" y="3027"/>
                    <a:pt x="8105" y="3297"/>
                  </a:cubicBezTo>
                  <a:cubicBezTo>
                    <a:pt x="6737" y="3815"/>
                    <a:pt x="5348" y="4333"/>
                    <a:pt x="4042" y="4934"/>
                  </a:cubicBezTo>
                  <a:cubicBezTo>
                    <a:pt x="2674" y="5453"/>
                    <a:pt x="1368" y="6054"/>
                    <a:pt x="0" y="6655"/>
                  </a:cubicBezTo>
                  <a:cubicBezTo>
                    <a:pt x="1368" y="6220"/>
                    <a:pt x="2757" y="5618"/>
                    <a:pt x="4146" y="5100"/>
                  </a:cubicBezTo>
                  <a:cubicBezTo>
                    <a:pt x="5431" y="4582"/>
                    <a:pt x="6820" y="3981"/>
                    <a:pt x="8105" y="3380"/>
                  </a:cubicBezTo>
                  <a:cubicBezTo>
                    <a:pt x="8810" y="3110"/>
                    <a:pt x="9494" y="2779"/>
                    <a:pt x="10095" y="2509"/>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977175" y="4474725"/>
              <a:ext cx="391300" cy="161725"/>
            </a:xfrm>
            <a:custGeom>
              <a:avLst/>
              <a:gdLst/>
              <a:ahLst/>
              <a:cxnLst/>
              <a:rect l="l" t="t" r="r" b="b"/>
              <a:pathLst>
                <a:path w="15652" h="6469" extrusionOk="0">
                  <a:moveTo>
                    <a:pt x="15651" y="1"/>
                  </a:moveTo>
                  <a:lnTo>
                    <a:pt x="11754" y="1555"/>
                  </a:lnTo>
                  <a:cubicBezTo>
                    <a:pt x="11070" y="1804"/>
                    <a:pt x="10469" y="2157"/>
                    <a:pt x="9764" y="2426"/>
                  </a:cubicBezTo>
                  <a:cubicBezTo>
                    <a:pt x="9163" y="2675"/>
                    <a:pt x="8479" y="2944"/>
                    <a:pt x="7878" y="3193"/>
                  </a:cubicBezTo>
                  <a:cubicBezTo>
                    <a:pt x="6489" y="3711"/>
                    <a:pt x="5183" y="4229"/>
                    <a:pt x="3898" y="4748"/>
                  </a:cubicBezTo>
                  <a:cubicBezTo>
                    <a:pt x="2592" y="5266"/>
                    <a:pt x="1307" y="5867"/>
                    <a:pt x="1" y="6468"/>
                  </a:cubicBezTo>
                  <a:lnTo>
                    <a:pt x="105" y="6468"/>
                  </a:lnTo>
                  <a:lnTo>
                    <a:pt x="3981" y="4914"/>
                  </a:lnTo>
                  <a:cubicBezTo>
                    <a:pt x="5287" y="4395"/>
                    <a:pt x="6572" y="3877"/>
                    <a:pt x="7878" y="3276"/>
                  </a:cubicBezTo>
                  <a:cubicBezTo>
                    <a:pt x="8562" y="3027"/>
                    <a:pt x="9163" y="2675"/>
                    <a:pt x="9847" y="2426"/>
                  </a:cubicBezTo>
                  <a:cubicBezTo>
                    <a:pt x="10469" y="2157"/>
                    <a:pt x="11153" y="1991"/>
                    <a:pt x="11754" y="1721"/>
                  </a:cubicBezTo>
                  <a:cubicBezTo>
                    <a:pt x="13143" y="1120"/>
                    <a:pt x="14428" y="602"/>
                    <a:pt x="1565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2968900" y="4379900"/>
              <a:ext cx="345150" cy="142525"/>
            </a:xfrm>
            <a:custGeom>
              <a:avLst/>
              <a:gdLst/>
              <a:ahLst/>
              <a:cxnLst/>
              <a:rect l="l" t="t" r="r" b="b"/>
              <a:pathLst>
                <a:path w="13806" h="5701" extrusionOk="0">
                  <a:moveTo>
                    <a:pt x="13806" y="0"/>
                  </a:moveTo>
                  <a:lnTo>
                    <a:pt x="13806" y="0"/>
                  </a:lnTo>
                  <a:cubicBezTo>
                    <a:pt x="12604" y="415"/>
                    <a:pt x="11484" y="850"/>
                    <a:pt x="10282" y="1368"/>
                  </a:cubicBezTo>
                  <a:cubicBezTo>
                    <a:pt x="9764" y="1638"/>
                    <a:pt x="9142" y="1887"/>
                    <a:pt x="8624" y="2156"/>
                  </a:cubicBezTo>
                  <a:cubicBezTo>
                    <a:pt x="9245" y="1970"/>
                    <a:pt x="9764" y="1721"/>
                    <a:pt x="10365" y="1555"/>
                  </a:cubicBezTo>
                  <a:cubicBezTo>
                    <a:pt x="11484" y="1037"/>
                    <a:pt x="12686" y="601"/>
                    <a:pt x="13806" y="0"/>
                  </a:cubicBezTo>
                  <a:close/>
                  <a:moveTo>
                    <a:pt x="8623" y="2156"/>
                  </a:moveTo>
                  <a:lnTo>
                    <a:pt x="8623" y="2156"/>
                  </a:lnTo>
                  <a:cubicBezTo>
                    <a:pt x="8022" y="2405"/>
                    <a:pt x="7421" y="2591"/>
                    <a:pt x="6903" y="2840"/>
                  </a:cubicBezTo>
                  <a:cubicBezTo>
                    <a:pt x="5701" y="3276"/>
                    <a:pt x="4581" y="3711"/>
                    <a:pt x="3358" y="4229"/>
                  </a:cubicBezTo>
                  <a:cubicBezTo>
                    <a:pt x="2239" y="4664"/>
                    <a:pt x="1120" y="5183"/>
                    <a:pt x="0" y="5701"/>
                  </a:cubicBezTo>
                  <a:cubicBezTo>
                    <a:pt x="1120" y="5348"/>
                    <a:pt x="2322" y="4830"/>
                    <a:pt x="3441" y="4395"/>
                  </a:cubicBezTo>
                  <a:cubicBezTo>
                    <a:pt x="4664" y="3877"/>
                    <a:pt x="5784" y="3441"/>
                    <a:pt x="6903" y="2923"/>
                  </a:cubicBezTo>
                  <a:cubicBezTo>
                    <a:pt x="7504" y="2674"/>
                    <a:pt x="8022" y="2405"/>
                    <a:pt x="8623"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951275" y="4407875"/>
              <a:ext cx="391275" cy="161725"/>
            </a:xfrm>
            <a:custGeom>
              <a:avLst/>
              <a:gdLst/>
              <a:ahLst/>
              <a:cxnLst/>
              <a:rect l="l" t="t" r="r" b="b"/>
              <a:pathLst>
                <a:path w="15651" h="6469" extrusionOk="0">
                  <a:moveTo>
                    <a:pt x="15547" y="1"/>
                  </a:moveTo>
                  <a:lnTo>
                    <a:pt x="11671" y="1555"/>
                  </a:lnTo>
                  <a:cubicBezTo>
                    <a:pt x="10987" y="1804"/>
                    <a:pt x="10365" y="2157"/>
                    <a:pt x="9764" y="2405"/>
                  </a:cubicBezTo>
                  <a:cubicBezTo>
                    <a:pt x="10365" y="2157"/>
                    <a:pt x="11070" y="1991"/>
                    <a:pt x="11754" y="1721"/>
                  </a:cubicBezTo>
                  <a:cubicBezTo>
                    <a:pt x="13060" y="1203"/>
                    <a:pt x="14345" y="602"/>
                    <a:pt x="15651" y="1"/>
                  </a:cubicBezTo>
                  <a:close/>
                  <a:moveTo>
                    <a:pt x="9764" y="2405"/>
                  </a:moveTo>
                  <a:cubicBezTo>
                    <a:pt x="9080" y="2675"/>
                    <a:pt x="8396" y="2924"/>
                    <a:pt x="7774" y="3193"/>
                  </a:cubicBezTo>
                  <a:cubicBezTo>
                    <a:pt x="6489" y="3711"/>
                    <a:pt x="5100" y="4229"/>
                    <a:pt x="3815" y="4748"/>
                  </a:cubicBezTo>
                  <a:cubicBezTo>
                    <a:pt x="2509" y="5266"/>
                    <a:pt x="1224" y="5867"/>
                    <a:pt x="1" y="6468"/>
                  </a:cubicBezTo>
                  <a:lnTo>
                    <a:pt x="3898" y="4913"/>
                  </a:lnTo>
                  <a:cubicBezTo>
                    <a:pt x="5183" y="4395"/>
                    <a:pt x="6489" y="3877"/>
                    <a:pt x="7774" y="3276"/>
                  </a:cubicBezTo>
                  <a:cubicBezTo>
                    <a:pt x="8479" y="3027"/>
                    <a:pt x="9080" y="2675"/>
                    <a:pt x="9764" y="2405"/>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011900" y="4360200"/>
              <a:ext cx="257075" cy="105750"/>
            </a:xfrm>
            <a:custGeom>
              <a:avLst/>
              <a:gdLst/>
              <a:ahLst/>
              <a:cxnLst/>
              <a:rect l="l" t="t" r="r" b="b"/>
              <a:pathLst>
                <a:path w="10283" h="4230" extrusionOk="0">
                  <a:moveTo>
                    <a:pt x="10282" y="1"/>
                  </a:moveTo>
                  <a:cubicBezTo>
                    <a:pt x="9329" y="270"/>
                    <a:pt x="8458" y="602"/>
                    <a:pt x="7691" y="954"/>
                  </a:cubicBezTo>
                  <a:cubicBezTo>
                    <a:pt x="7256" y="1120"/>
                    <a:pt x="6821" y="1389"/>
                    <a:pt x="6385" y="1555"/>
                  </a:cubicBezTo>
                  <a:cubicBezTo>
                    <a:pt x="5971" y="1721"/>
                    <a:pt x="5535" y="1908"/>
                    <a:pt x="5100" y="2074"/>
                  </a:cubicBezTo>
                  <a:cubicBezTo>
                    <a:pt x="4230" y="2426"/>
                    <a:pt x="3380" y="2758"/>
                    <a:pt x="2509" y="3110"/>
                  </a:cubicBezTo>
                  <a:cubicBezTo>
                    <a:pt x="1638" y="3462"/>
                    <a:pt x="789" y="3794"/>
                    <a:pt x="1" y="4229"/>
                  </a:cubicBezTo>
                  <a:cubicBezTo>
                    <a:pt x="871" y="3981"/>
                    <a:pt x="1721" y="3628"/>
                    <a:pt x="2592" y="3276"/>
                  </a:cubicBezTo>
                  <a:cubicBezTo>
                    <a:pt x="3463" y="2944"/>
                    <a:pt x="4312" y="2509"/>
                    <a:pt x="5100" y="2156"/>
                  </a:cubicBezTo>
                  <a:cubicBezTo>
                    <a:pt x="5535" y="1991"/>
                    <a:pt x="5971" y="1825"/>
                    <a:pt x="6385" y="1638"/>
                  </a:cubicBezTo>
                  <a:cubicBezTo>
                    <a:pt x="6821" y="1472"/>
                    <a:pt x="7256" y="1307"/>
                    <a:pt x="7691" y="1120"/>
                  </a:cubicBezTo>
                  <a:cubicBezTo>
                    <a:pt x="8562" y="788"/>
                    <a:pt x="9412" y="436"/>
                    <a:pt x="10282"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3022800" y="4513600"/>
              <a:ext cx="345675" cy="142525"/>
            </a:xfrm>
            <a:custGeom>
              <a:avLst/>
              <a:gdLst/>
              <a:ahLst/>
              <a:cxnLst/>
              <a:rect l="l" t="t" r="r" b="b"/>
              <a:pathLst>
                <a:path w="13827" h="5701" extrusionOk="0">
                  <a:moveTo>
                    <a:pt x="13826" y="0"/>
                  </a:moveTo>
                  <a:lnTo>
                    <a:pt x="13826" y="0"/>
                  </a:lnTo>
                  <a:cubicBezTo>
                    <a:pt x="12686" y="436"/>
                    <a:pt x="11484" y="871"/>
                    <a:pt x="10365" y="1389"/>
                  </a:cubicBezTo>
                  <a:cubicBezTo>
                    <a:pt x="9764" y="1638"/>
                    <a:pt x="9245" y="1907"/>
                    <a:pt x="8644" y="2156"/>
                  </a:cubicBezTo>
                  <a:cubicBezTo>
                    <a:pt x="9245" y="1990"/>
                    <a:pt x="9846" y="1721"/>
                    <a:pt x="10448" y="1555"/>
                  </a:cubicBezTo>
                  <a:cubicBezTo>
                    <a:pt x="11567" y="1037"/>
                    <a:pt x="12686" y="519"/>
                    <a:pt x="13826" y="0"/>
                  </a:cubicBezTo>
                  <a:close/>
                  <a:moveTo>
                    <a:pt x="8644" y="2156"/>
                  </a:moveTo>
                  <a:lnTo>
                    <a:pt x="8644" y="2156"/>
                  </a:lnTo>
                  <a:cubicBezTo>
                    <a:pt x="8126" y="2426"/>
                    <a:pt x="7504" y="2592"/>
                    <a:pt x="6903" y="2840"/>
                  </a:cubicBezTo>
                  <a:cubicBezTo>
                    <a:pt x="5784" y="3276"/>
                    <a:pt x="4581" y="3711"/>
                    <a:pt x="3462" y="4229"/>
                  </a:cubicBezTo>
                  <a:cubicBezTo>
                    <a:pt x="2322" y="4664"/>
                    <a:pt x="1120" y="5183"/>
                    <a:pt x="0" y="5701"/>
                  </a:cubicBezTo>
                  <a:cubicBezTo>
                    <a:pt x="1202" y="5349"/>
                    <a:pt x="2322" y="4830"/>
                    <a:pt x="3545" y="4395"/>
                  </a:cubicBezTo>
                  <a:cubicBezTo>
                    <a:pt x="4664" y="3877"/>
                    <a:pt x="5784" y="3462"/>
                    <a:pt x="6986" y="2944"/>
                  </a:cubicBezTo>
                  <a:cubicBezTo>
                    <a:pt x="7504" y="2675"/>
                    <a:pt x="8126" y="2426"/>
                    <a:pt x="8644" y="2156"/>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3093800" y="4561275"/>
              <a:ext cx="257050" cy="105750"/>
            </a:xfrm>
            <a:custGeom>
              <a:avLst/>
              <a:gdLst/>
              <a:ahLst/>
              <a:cxnLst/>
              <a:rect l="l" t="t" r="r" b="b"/>
              <a:pathLst>
                <a:path w="10282" h="4230" extrusionOk="0">
                  <a:moveTo>
                    <a:pt x="10282" y="0"/>
                  </a:moveTo>
                  <a:lnTo>
                    <a:pt x="10282" y="0"/>
                  </a:lnTo>
                  <a:cubicBezTo>
                    <a:pt x="9432" y="249"/>
                    <a:pt x="8561" y="602"/>
                    <a:pt x="7690" y="933"/>
                  </a:cubicBezTo>
                  <a:cubicBezTo>
                    <a:pt x="7255" y="1120"/>
                    <a:pt x="6841" y="1369"/>
                    <a:pt x="6405" y="1555"/>
                  </a:cubicBezTo>
                  <a:cubicBezTo>
                    <a:pt x="5970" y="1721"/>
                    <a:pt x="5535" y="1887"/>
                    <a:pt x="5099" y="2073"/>
                  </a:cubicBezTo>
                  <a:cubicBezTo>
                    <a:pt x="4249" y="2405"/>
                    <a:pt x="3379" y="2675"/>
                    <a:pt x="2508" y="3110"/>
                  </a:cubicBezTo>
                  <a:cubicBezTo>
                    <a:pt x="1741" y="3442"/>
                    <a:pt x="871" y="3794"/>
                    <a:pt x="0" y="4229"/>
                  </a:cubicBezTo>
                  <a:cubicBezTo>
                    <a:pt x="871" y="3877"/>
                    <a:pt x="1741" y="3628"/>
                    <a:pt x="2591" y="3276"/>
                  </a:cubicBezTo>
                  <a:cubicBezTo>
                    <a:pt x="3462" y="2923"/>
                    <a:pt x="4332" y="2488"/>
                    <a:pt x="5182" y="2156"/>
                  </a:cubicBezTo>
                  <a:cubicBezTo>
                    <a:pt x="5618" y="1970"/>
                    <a:pt x="6053" y="1721"/>
                    <a:pt x="6488" y="1555"/>
                  </a:cubicBezTo>
                  <a:cubicBezTo>
                    <a:pt x="6924" y="1369"/>
                    <a:pt x="7359" y="1286"/>
                    <a:pt x="7773" y="1120"/>
                  </a:cubicBezTo>
                  <a:cubicBezTo>
                    <a:pt x="8644" y="767"/>
                    <a:pt x="9432" y="415"/>
                    <a:pt x="10282"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3106750" y="4390250"/>
              <a:ext cx="110400" cy="261750"/>
            </a:xfrm>
            <a:custGeom>
              <a:avLst/>
              <a:gdLst/>
              <a:ahLst/>
              <a:cxnLst/>
              <a:rect l="l" t="t" r="r" b="b"/>
              <a:pathLst>
                <a:path w="4416" h="10470" extrusionOk="0">
                  <a:moveTo>
                    <a:pt x="0" y="1"/>
                  </a:moveTo>
                  <a:lnTo>
                    <a:pt x="0" y="1"/>
                  </a:lnTo>
                  <a:cubicBezTo>
                    <a:pt x="353" y="872"/>
                    <a:pt x="705" y="1742"/>
                    <a:pt x="1037" y="2696"/>
                  </a:cubicBezTo>
                  <a:cubicBezTo>
                    <a:pt x="1389" y="3546"/>
                    <a:pt x="1741" y="4416"/>
                    <a:pt x="2177" y="5287"/>
                  </a:cubicBezTo>
                  <a:cubicBezTo>
                    <a:pt x="2343" y="5701"/>
                    <a:pt x="2508" y="6137"/>
                    <a:pt x="2695" y="6572"/>
                  </a:cubicBezTo>
                  <a:cubicBezTo>
                    <a:pt x="2944" y="7007"/>
                    <a:pt x="3027" y="7443"/>
                    <a:pt x="3213" y="7878"/>
                  </a:cubicBezTo>
                  <a:cubicBezTo>
                    <a:pt x="3545" y="8728"/>
                    <a:pt x="3980" y="9681"/>
                    <a:pt x="4416" y="10469"/>
                  </a:cubicBezTo>
                  <a:cubicBezTo>
                    <a:pt x="4063" y="9598"/>
                    <a:pt x="3731" y="8728"/>
                    <a:pt x="3379" y="7878"/>
                  </a:cubicBezTo>
                  <a:cubicBezTo>
                    <a:pt x="3213" y="7443"/>
                    <a:pt x="2944" y="7007"/>
                    <a:pt x="2778" y="6572"/>
                  </a:cubicBezTo>
                  <a:cubicBezTo>
                    <a:pt x="2591" y="6137"/>
                    <a:pt x="2426" y="5618"/>
                    <a:pt x="2260" y="5183"/>
                  </a:cubicBezTo>
                  <a:cubicBezTo>
                    <a:pt x="1907" y="4333"/>
                    <a:pt x="1555" y="3463"/>
                    <a:pt x="1223" y="2592"/>
                  </a:cubicBezTo>
                  <a:cubicBezTo>
                    <a:pt x="871" y="1742"/>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3152350" y="4371075"/>
              <a:ext cx="109875" cy="263300"/>
            </a:xfrm>
            <a:custGeom>
              <a:avLst/>
              <a:gdLst/>
              <a:ahLst/>
              <a:cxnLst/>
              <a:rect l="l" t="t" r="r" b="b"/>
              <a:pathLst>
                <a:path w="4395" h="10532" extrusionOk="0">
                  <a:moveTo>
                    <a:pt x="0" y="1"/>
                  </a:moveTo>
                  <a:lnTo>
                    <a:pt x="0" y="1"/>
                  </a:lnTo>
                  <a:cubicBezTo>
                    <a:pt x="249" y="872"/>
                    <a:pt x="602" y="1804"/>
                    <a:pt x="1037" y="2675"/>
                  </a:cubicBezTo>
                  <a:cubicBezTo>
                    <a:pt x="1389" y="3546"/>
                    <a:pt x="1721" y="4395"/>
                    <a:pt x="2156" y="5266"/>
                  </a:cubicBezTo>
                  <a:cubicBezTo>
                    <a:pt x="2322" y="5701"/>
                    <a:pt x="2509" y="6137"/>
                    <a:pt x="2674" y="6572"/>
                  </a:cubicBezTo>
                  <a:cubicBezTo>
                    <a:pt x="2840" y="7090"/>
                    <a:pt x="3027" y="7505"/>
                    <a:pt x="3193" y="7940"/>
                  </a:cubicBezTo>
                  <a:cubicBezTo>
                    <a:pt x="3545" y="8811"/>
                    <a:pt x="3980" y="9681"/>
                    <a:pt x="4312" y="10531"/>
                  </a:cubicBezTo>
                  <a:lnTo>
                    <a:pt x="4395" y="10531"/>
                  </a:lnTo>
                  <a:cubicBezTo>
                    <a:pt x="4063" y="9681"/>
                    <a:pt x="3711" y="8728"/>
                    <a:pt x="3358" y="7857"/>
                  </a:cubicBezTo>
                  <a:cubicBezTo>
                    <a:pt x="3110" y="7422"/>
                    <a:pt x="2944" y="6987"/>
                    <a:pt x="2757" y="6572"/>
                  </a:cubicBezTo>
                  <a:cubicBezTo>
                    <a:pt x="2592" y="6137"/>
                    <a:pt x="2426" y="5701"/>
                    <a:pt x="2239" y="5266"/>
                  </a:cubicBezTo>
                  <a:cubicBezTo>
                    <a:pt x="1907" y="4313"/>
                    <a:pt x="1555" y="3463"/>
                    <a:pt x="1203" y="2592"/>
                  </a:cubicBezTo>
                  <a:cubicBezTo>
                    <a:pt x="767" y="1721"/>
                    <a:pt x="436" y="872"/>
                    <a:pt x="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992725" y="4487675"/>
              <a:ext cx="73100" cy="177275"/>
            </a:xfrm>
            <a:custGeom>
              <a:avLst/>
              <a:gdLst/>
              <a:ahLst/>
              <a:cxnLst/>
              <a:rect l="l" t="t" r="r" b="b"/>
              <a:pathLst>
                <a:path w="2924" h="7091" extrusionOk="0">
                  <a:moveTo>
                    <a:pt x="1" y="1"/>
                  </a:moveTo>
                  <a:lnTo>
                    <a:pt x="1" y="1"/>
                  </a:lnTo>
                  <a:cubicBezTo>
                    <a:pt x="333" y="1203"/>
                    <a:pt x="851" y="2426"/>
                    <a:pt x="1369" y="3546"/>
                  </a:cubicBezTo>
                  <a:cubicBezTo>
                    <a:pt x="1556" y="3877"/>
                    <a:pt x="1638" y="4147"/>
                    <a:pt x="1721" y="4396"/>
                  </a:cubicBezTo>
                  <a:cubicBezTo>
                    <a:pt x="1887" y="4748"/>
                    <a:pt x="1970" y="5017"/>
                    <a:pt x="2074" y="5349"/>
                  </a:cubicBezTo>
                  <a:cubicBezTo>
                    <a:pt x="2323" y="5950"/>
                    <a:pt x="2592" y="6468"/>
                    <a:pt x="2841" y="7090"/>
                  </a:cubicBezTo>
                  <a:lnTo>
                    <a:pt x="2924" y="7090"/>
                  </a:lnTo>
                  <a:cubicBezTo>
                    <a:pt x="2675" y="6468"/>
                    <a:pt x="2488" y="5867"/>
                    <a:pt x="2240" y="5266"/>
                  </a:cubicBezTo>
                  <a:cubicBezTo>
                    <a:pt x="2074" y="5017"/>
                    <a:pt x="1970" y="4748"/>
                    <a:pt x="1804" y="4396"/>
                  </a:cubicBezTo>
                  <a:cubicBezTo>
                    <a:pt x="1721" y="4147"/>
                    <a:pt x="1556" y="3794"/>
                    <a:pt x="1452" y="3546"/>
                  </a:cubicBezTo>
                  <a:cubicBezTo>
                    <a:pt x="1037" y="2323"/>
                    <a:pt x="602" y="1120"/>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3026925" y="4448825"/>
              <a:ext cx="90725" cy="218200"/>
            </a:xfrm>
            <a:custGeom>
              <a:avLst/>
              <a:gdLst/>
              <a:ahLst/>
              <a:cxnLst/>
              <a:rect l="l" t="t" r="r" b="b"/>
              <a:pathLst>
                <a:path w="3629" h="8728" extrusionOk="0">
                  <a:moveTo>
                    <a:pt x="1" y="0"/>
                  </a:moveTo>
                  <a:cubicBezTo>
                    <a:pt x="519" y="1555"/>
                    <a:pt x="1120" y="2944"/>
                    <a:pt x="1825" y="4395"/>
                  </a:cubicBezTo>
                  <a:cubicBezTo>
                    <a:pt x="1991" y="4747"/>
                    <a:pt x="2074" y="5100"/>
                    <a:pt x="2260" y="5431"/>
                  </a:cubicBezTo>
                  <a:cubicBezTo>
                    <a:pt x="2426" y="5867"/>
                    <a:pt x="2509" y="6219"/>
                    <a:pt x="2675" y="6571"/>
                  </a:cubicBezTo>
                  <a:cubicBezTo>
                    <a:pt x="2944" y="7338"/>
                    <a:pt x="3297" y="8022"/>
                    <a:pt x="3629" y="8727"/>
                  </a:cubicBezTo>
                  <a:cubicBezTo>
                    <a:pt x="3380" y="7940"/>
                    <a:pt x="3110" y="7255"/>
                    <a:pt x="2779" y="6468"/>
                  </a:cubicBezTo>
                  <a:cubicBezTo>
                    <a:pt x="2675" y="6136"/>
                    <a:pt x="2509" y="5784"/>
                    <a:pt x="2343" y="5431"/>
                  </a:cubicBezTo>
                  <a:cubicBezTo>
                    <a:pt x="2157" y="5100"/>
                    <a:pt x="1991" y="4747"/>
                    <a:pt x="1908" y="4312"/>
                  </a:cubicBezTo>
                  <a:cubicBezTo>
                    <a:pt x="1390" y="2840"/>
                    <a:pt x="789" y="1472"/>
                    <a:pt x="84"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3065800" y="4416175"/>
              <a:ext cx="103675" cy="246175"/>
            </a:xfrm>
            <a:custGeom>
              <a:avLst/>
              <a:gdLst/>
              <a:ahLst/>
              <a:cxnLst/>
              <a:rect l="l" t="t" r="r" b="b"/>
              <a:pathLst>
                <a:path w="4147" h="9847" extrusionOk="0">
                  <a:moveTo>
                    <a:pt x="1" y="0"/>
                  </a:moveTo>
                  <a:cubicBezTo>
                    <a:pt x="602" y="1659"/>
                    <a:pt x="1307" y="3379"/>
                    <a:pt x="1991" y="4934"/>
                  </a:cubicBezTo>
                  <a:cubicBezTo>
                    <a:pt x="2156" y="5369"/>
                    <a:pt x="2426" y="5804"/>
                    <a:pt x="2509" y="6219"/>
                  </a:cubicBezTo>
                  <a:cubicBezTo>
                    <a:pt x="2675" y="6571"/>
                    <a:pt x="2861" y="7007"/>
                    <a:pt x="3027" y="7442"/>
                  </a:cubicBezTo>
                  <a:cubicBezTo>
                    <a:pt x="3379" y="8292"/>
                    <a:pt x="3711" y="9080"/>
                    <a:pt x="4064" y="9847"/>
                  </a:cubicBezTo>
                  <a:lnTo>
                    <a:pt x="4146" y="9847"/>
                  </a:lnTo>
                  <a:cubicBezTo>
                    <a:pt x="3815" y="8997"/>
                    <a:pt x="3545" y="8209"/>
                    <a:pt x="3193" y="7359"/>
                  </a:cubicBezTo>
                  <a:cubicBezTo>
                    <a:pt x="2944" y="7007"/>
                    <a:pt x="2778" y="6571"/>
                    <a:pt x="2592" y="6136"/>
                  </a:cubicBezTo>
                  <a:cubicBezTo>
                    <a:pt x="2426" y="5804"/>
                    <a:pt x="2260" y="5369"/>
                    <a:pt x="2074" y="4934"/>
                  </a:cubicBezTo>
                  <a:cubicBezTo>
                    <a:pt x="1472" y="3296"/>
                    <a:pt x="788" y="1555"/>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2960075" y="4537425"/>
              <a:ext cx="47700" cy="114575"/>
            </a:xfrm>
            <a:custGeom>
              <a:avLst/>
              <a:gdLst/>
              <a:ahLst/>
              <a:cxnLst/>
              <a:rect l="l" t="t" r="r" b="b"/>
              <a:pathLst>
                <a:path w="1908" h="4583" extrusionOk="0">
                  <a:moveTo>
                    <a:pt x="1" y="1"/>
                  </a:moveTo>
                  <a:lnTo>
                    <a:pt x="1" y="84"/>
                  </a:lnTo>
                  <a:cubicBezTo>
                    <a:pt x="167" y="851"/>
                    <a:pt x="519" y="1556"/>
                    <a:pt x="872" y="2323"/>
                  </a:cubicBezTo>
                  <a:cubicBezTo>
                    <a:pt x="954" y="2509"/>
                    <a:pt x="1120" y="2675"/>
                    <a:pt x="1120" y="2841"/>
                  </a:cubicBezTo>
                  <a:cubicBezTo>
                    <a:pt x="1203" y="3110"/>
                    <a:pt x="1307" y="3276"/>
                    <a:pt x="1390" y="3442"/>
                  </a:cubicBezTo>
                  <a:cubicBezTo>
                    <a:pt x="1473" y="3877"/>
                    <a:pt x="1639" y="4230"/>
                    <a:pt x="1908" y="4582"/>
                  </a:cubicBezTo>
                  <a:cubicBezTo>
                    <a:pt x="1825" y="4147"/>
                    <a:pt x="1639" y="3794"/>
                    <a:pt x="1473" y="3359"/>
                  </a:cubicBezTo>
                  <a:cubicBezTo>
                    <a:pt x="1390" y="3193"/>
                    <a:pt x="1307" y="3027"/>
                    <a:pt x="1203" y="2841"/>
                  </a:cubicBezTo>
                  <a:cubicBezTo>
                    <a:pt x="1120" y="2675"/>
                    <a:pt x="1037" y="2509"/>
                    <a:pt x="954" y="2240"/>
                  </a:cubicBezTo>
                  <a:cubicBezTo>
                    <a:pt x="789" y="1473"/>
                    <a:pt x="436" y="768"/>
                    <a:pt x="1"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3200025" y="4358125"/>
              <a:ext cx="103675" cy="252400"/>
            </a:xfrm>
            <a:custGeom>
              <a:avLst/>
              <a:gdLst/>
              <a:ahLst/>
              <a:cxnLst/>
              <a:rect l="l" t="t" r="r" b="b"/>
              <a:pathLst>
                <a:path w="4147" h="10096" extrusionOk="0">
                  <a:moveTo>
                    <a:pt x="0" y="1"/>
                  </a:moveTo>
                  <a:lnTo>
                    <a:pt x="0" y="1"/>
                  </a:lnTo>
                  <a:cubicBezTo>
                    <a:pt x="249" y="871"/>
                    <a:pt x="602" y="1721"/>
                    <a:pt x="933" y="2592"/>
                  </a:cubicBezTo>
                  <a:cubicBezTo>
                    <a:pt x="1286" y="3359"/>
                    <a:pt x="1638" y="4229"/>
                    <a:pt x="1970" y="5100"/>
                  </a:cubicBezTo>
                  <a:cubicBezTo>
                    <a:pt x="2156" y="5432"/>
                    <a:pt x="2405" y="5867"/>
                    <a:pt x="2592" y="6302"/>
                  </a:cubicBezTo>
                  <a:cubicBezTo>
                    <a:pt x="2405" y="5867"/>
                    <a:pt x="2239" y="5432"/>
                    <a:pt x="2073" y="5017"/>
                  </a:cubicBezTo>
                  <a:cubicBezTo>
                    <a:pt x="1804" y="4147"/>
                    <a:pt x="1451" y="3359"/>
                    <a:pt x="1120" y="2509"/>
                  </a:cubicBezTo>
                  <a:cubicBezTo>
                    <a:pt x="767" y="1638"/>
                    <a:pt x="332" y="871"/>
                    <a:pt x="0" y="1"/>
                  </a:cubicBezTo>
                  <a:close/>
                  <a:moveTo>
                    <a:pt x="2592" y="6302"/>
                  </a:moveTo>
                  <a:lnTo>
                    <a:pt x="2592" y="6302"/>
                  </a:lnTo>
                  <a:cubicBezTo>
                    <a:pt x="2675" y="6738"/>
                    <a:pt x="2840" y="7173"/>
                    <a:pt x="3006" y="7608"/>
                  </a:cubicBezTo>
                  <a:cubicBezTo>
                    <a:pt x="3359" y="8458"/>
                    <a:pt x="3711" y="9246"/>
                    <a:pt x="4146" y="10096"/>
                  </a:cubicBezTo>
                  <a:cubicBezTo>
                    <a:pt x="3877" y="9246"/>
                    <a:pt x="3524" y="8375"/>
                    <a:pt x="3193" y="7505"/>
                  </a:cubicBezTo>
                  <a:cubicBezTo>
                    <a:pt x="3006" y="7090"/>
                    <a:pt x="2757" y="6738"/>
                    <a:pt x="2592" y="6302"/>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249250" y="4356050"/>
              <a:ext cx="90725" cy="218200"/>
            </a:xfrm>
            <a:custGeom>
              <a:avLst/>
              <a:gdLst/>
              <a:ahLst/>
              <a:cxnLst/>
              <a:rect l="l" t="t" r="r" b="b"/>
              <a:pathLst>
                <a:path w="3629" h="8728" extrusionOk="0">
                  <a:moveTo>
                    <a:pt x="1" y="1"/>
                  </a:moveTo>
                  <a:cubicBezTo>
                    <a:pt x="519" y="1555"/>
                    <a:pt x="1141" y="3027"/>
                    <a:pt x="1825" y="4395"/>
                  </a:cubicBezTo>
                  <a:cubicBezTo>
                    <a:pt x="1991" y="4748"/>
                    <a:pt x="2177" y="5100"/>
                    <a:pt x="2260" y="5515"/>
                  </a:cubicBezTo>
                  <a:cubicBezTo>
                    <a:pt x="2426" y="5867"/>
                    <a:pt x="2509" y="6220"/>
                    <a:pt x="2695" y="6655"/>
                  </a:cubicBezTo>
                  <a:cubicBezTo>
                    <a:pt x="2944" y="7339"/>
                    <a:pt x="3297" y="8023"/>
                    <a:pt x="3628" y="8728"/>
                  </a:cubicBezTo>
                  <a:cubicBezTo>
                    <a:pt x="3462" y="8023"/>
                    <a:pt x="3110" y="7256"/>
                    <a:pt x="2861" y="6551"/>
                  </a:cubicBezTo>
                  <a:cubicBezTo>
                    <a:pt x="2695" y="6220"/>
                    <a:pt x="2509" y="5867"/>
                    <a:pt x="2343" y="5432"/>
                  </a:cubicBezTo>
                  <a:cubicBezTo>
                    <a:pt x="2177" y="5100"/>
                    <a:pt x="2074" y="4748"/>
                    <a:pt x="1908" y="4395"/>
                  </a:cubicBezTo>
                  <a:cubicBezTo>
                    <a:pt x="1390" y="2924"/>
                    <a:pt x="788" y="1473"/>
                    <a:pt x="104"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3311950" y="4379900"/>
              <a:ext cx="56525" cy="135800"/>
            </a:xfrm>
            <a:custGeom>
              <a:avLst/>
              <a:gdLst/>
              <a:ahLst/>
              <a:cxnLst/>
              <a:rect l="l" t="t" r="r" b="b"/>
              <a:pathLst>
                <a:path w="2261" h="5432" extrusionOk="0">
                  <a:moveTo>
                    <a:pt x="1" y="0"/>
                  </a:moveTo>
                  <a:lnTo>
                    <a:pt x="1" y="0"/>
                  </a:lnTo>
                  <a:cubicBezTo>
                    <a:pt x="270" y="933"/>
                    <a:pt x="706" y="1804"/>
                    <a:pt x="1120" y="2757"/>
                  </a:cubicBezTo>
                  <a:cubicBezTo>
                    <a:pt x="1224" y="2923"/>
                    <a:pt x="1307" y="3193"/>
                    <a:pt x="1390" y="3358"/>
                  </a:cubicBezTo>
                  <a:cubicBezTo>
                    <a:pt x="1473" y="3628"/>
                    <a:pt x="1556" y="3877"/>
                    <a:pt x="1639" y="4146"/>
                  </a:cubicBezTo>
                  <a:cubicBezTo>
                    <a:pt x="1825" y="4561"/>
                    <a:pt x="1991" y="4996"/>
                    <a:pt x="2260" y="5431"/>
                  </a:cubicBezTo>
                  <a:cubicBezTo>
                    <a:pt x="2157" y="4913"/>
                    <a:pt x="1991" y="4478"/>
                    <a:pt x="1742" y="4042"/>
                  </a:cubicBezTo>
                  <a:cubicBezTo>
                    <a:pt x="1639" y="3794"/>
                    <a:pt x="1556" y="3628"/>
                    <a:pt x="1473" y="3358"/>
                  </a:cubicBezTo>
                  <a:cubicBezTo>
                    <a:pt x="1390" y="3193"/>
                    <a:pt x="1307" y="2923"/>
                    <a:pt x="1224" y="2674"/>
                  </a:cubicBezTo>
                  <a:cubicBezTo>
                    <a:pt x="872" y="1721"/>
                    <a:pt x="519" y="850"/>
                    <a:pt x="1"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2746575" y="4667000"/>
              <a:ext cx="19200" cy="43025"/>
            </a:xfrm>
            <a:custGeom>
              <a:avLst/>
              <a:gdLst/>
              <a:ahLst/>
              <a:cxnLst/>
              <a:rect l="l" t="t" r="r" b="b"/>
              <a:pathLst>
                <a:path w="768" h="1721" extrusionOk="0">
                  <a:moveTo>
                    <a:pt x="83" y="0"/>
                  </a:moveTo>
                  <a:cubicBezTo>
                    <a:pt x="1" y="166"/>
                    <a:pt x="1" y="332"/>
                    <a:pt x="1" y="518"/>
                  </a:cubicBezTo>
                  <a:cubicBezTo>
                    <a:pt x="1" y="684"/>
                    <a:pt x="1" y="850"/>
                    <a:pt x="83" y="1037"/>
                  </a:cubicBezTo>
                  <a:cubicBezTo>
                    <a:pt x="83" y="1203"/>
                    <a:pt x="249" y="1285"/>
                    <a:pt x="332" y="1472"/>
                  </a:cubicBezTo>
                  <a:cubicBezTo>
                    <a:pt x="415" y="1555"/>
                    <a:pt x="602" y="1638"/>
                    <a:pt x="768" y="1721"/>
                  </a:cubicBezTo>
                  <a:cubicBezTo>
                    <a:pt x="602" y="1472"/>
                    <a:pt x="415" y="1203"/>
                    <a:pt x="249" y="954"/>
                  </a:cubicBezTo>
                  <a:cubicBezTo>
                    <a:pt x="166" y="684"/>
                    <a:pt x="83" y="332"/>
                    <a:pt x="83" y="0"/>
                  </a:cubicBezTo>
                  <a:close/>
                </a:path>
              </a:pathLst>
            </a:custGeom>
            <a:solidFill>
              <a:srgbClr val="92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3352900" y="4587175"/>
              <a:ext cx="205250" cy="170700"/>
            </a:xfrm>
            <a:custGeom>
              <a:avLst/>
              <a:gdLst/>
              <a:ahLst/>
              <a:cxnLst/>
              <a:rect l="l" t="t" r="r" b="b"/>
              <a:pathLst>
                <a:path w="8210" h="6828" extrusionOk="0">
                  <a:moveTo>
                    <a:pt x="4250" y="1"/>
                  </a:moveTo>
                  <a:cubicBezTo>
                    <a:pt x="3815" y="1"/>
                    <a:pt x="3379" y="1"/>
                    <a:pt x="2944" y="167"/>
                  </a:cubicBezTo>
                  <a:cubicBezTo>
                    <a:pt x="2177" y="333"/>
                    <a:pt x="1389" y="768"/>
                    <a:pt x="788" y="1369"/>
                  </a:cubicBezTo>
                  <a:cubicBezTo>
                    <a:pt x="519" y="1721"/>
                    <a:pt x="187" y="2074"/>
                    <a:pt x="1" y="2488"/>
                  </a:cubicBezTo>
                  <a:cubicBezTo>
                    <a:pt x="160" y="2451"/>
                    <a:pt x="367" y="2418"/>
                    <a:pt x="605" y="2418"/>
                  </a:cubicBezTo>
                  <a:cubicBezTo>
                    <a:pt x="1420" y="2418"/>
                    <a:pt x="2596" y="2807"/>
                    <a:pt x="3462" y="4748"/>
                  </a:cubicBezTo>
                  <a:cubicBezTo>
                    <a:pt x="3980" y="5701"/>
                    <a:pt x="4582" y="6385"/>
                    <a:pt x="5369" y="6738"/>
                  </a:cubicBezTo>
                  <a:cubicBezTo>
                    <a:pt x="5563" y="6800"/>
                    <a:pt x="5769" y="6827"/>
                    <a:pt x="5977" y="6827"/>
                  </a:cubicBezTo>
                  <a:cubicBezTo>
                    <a:pt x="6326" y="6827"/>
                    <a:pt x="6683" y="6751"/>
                    <a:pt x="7007" y="6634"/>
                  </a:cubicBezTo>
                  <a:cubicBezTo>
                    <a:pt x="7442" y="6385"/>
                    <a:pt x="7774" y="5950"/>
                    <a:pt x="7960" y="5349"/>
                  </a:cubicBezTo>
                  <a:cubicBezTo>
                    <a:pt x="8209" y="4147"/>
                    <a:pt x="7691" y="2157"/>
                    <a:pt x="6323" y="416"/>
                  </a:cubicBezTo>
                  <a:cubicBezTo>
                    <a:pt x="6053" y="333"/>
                    <a:pt x="5805" y="167"/>
                    <a:pt x="5535" y="167"/>
                  </a:cubicBezTo>
                  <a:cubicBezTo>
                    <a:pt x="5100" y="1"/>
                    <a:pt x="4665" y="1"/>
                    <a:pt x="4250" y="1"/>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3337875" y="4613100"/>
              <a:ext cx="242025" cy="215600"/>
            </a:xfrm>
            <a:custGeom>
              <a:avLst/>
              <a:gdLst/>
              <a:ahLst/>
              <a:cxnLst/>
              <a:rect l="l" t="t" r="r" b="b"/>
              <a:pathLst>
                <a:path w="9681" h="8624" extrusionOk="0">
                  <a:moveTo>
                    <a:pt x="7857" y="0"/>
                  </a:moveTo>
                  <a:lnTo>
                    <a:pt x="7857" y="0"/>
                  </a:lnTo>
                  <a:cubicBezTo>
                    <a:pt x="8893" y="1638"/>
                    <a:pt x="9328" y="3193"/>
                    <a:pt x="8997" y="4478"/>
                  </a:cubicBezTo>
                  <a:cubicBezTo>
                    <a:pt x="8810" y="5183"/>
                    <a:pt x="8375" y="5784"/>
                    <a:pt x="7857" y="6033"/>
                  </a:cubicBezTo>
                  <a:cubicBezTo>
                    <a:pt x="7442" y="6219"/>
                    <a:pt x="7090" y="6302"/>
                    <a:pt x="6654" y="6302"/>
                  </a:cubicBezTo>
                  <a:cubicBezTo>
                    <a:pt x="6406" y="6302"/>
                    <a:pt x="6053" y="6219"/>
                    <a:pt x="5784" y="6115"/>
                  </a:cubicBezTo>
                  <a:cubicBezTo>
                    <a:pt x="4934" y="5784"/>
                    <a:pt x="4146" y="4996"/>
                    <a:pt x="3628" y="3877"/>
                  </a:cubicBezTo>
                  <a:cubicBezTo>
                    <a:pt x="2922" y="2295"/>
                    <a:pt x="1936" y="1868"/>
                    <a:pt x="1190" y="1868"/>
                  </a:cubicBezTo>
                  <a:cubicBezTo>
                    <a:pt x="841" y="1868"/>
                    <a:pt x="544" y="1961"/>
                    <a:pt x="353" y="2073"/>
                  </a:cubicBezTo>
                  <a:cubicBezTo>
                    <a:pt x="270" y="2156"/>
                    <a:pt x="187" y="2322"/>
                    <a:pt x="187" y="2488"/>
                  </a:cubicBezTo>
                  <a:cubicBezTo>
                    <a:pt x="83" y="2923"/>
                    <a:pt x="0" y="3359"/>
                    <a:pt x="0" y="3794"/>
                  </a:cubicBezTo>
                  <a:cubicBezTo>
                    <a:pt x="0" y="4229"/>
                    <a:pt x="83" y="4664"/>
                    <a:pt x="187" y="5079"/>
                  </a:cubicBezTo>
                  <a:cubicBezTo>
                    <a:pt x="436" y="5867"/>
                    <a:pt x="871" y="6634"/>
                    <a:pt x="1389" y="7152"/>
                  </a:cubicBezTo>
                  <a:cubicBezTo>
                    <a:pt x="1990" y="7774"/>
                    <a:pt x="2778" y="8188"/>
                    <a:pt x="3545" y="8458"/>
                  </a:cubicBezTo>
                  <a:cubicBezTo>
                    <a:pt x="3980" y="8541"/>
                    <a:pt x="4416" y="8624"/>
                    <a:pt x="4851" y="8624"/>
                  </a:cubicBezTo>
                  <a:cubicBezTo>
                    <a:pt x="5266" y="8624"/>
                    <a:pt x="5701" y="8541"/>
                    <a:pt x="6136" y="8458"/>
                  </a:cubicBezTo>
                  <a:cubicBezTo>
                    <a:pt x="6924" y="8188"/>
                    <a:pt x="7691" y="7774"/>
                    <a:pt x="8292" y="7152"/>
                  </a:cubicBezTo>
                  <a:cubicBezTo>
                    <a:pt x="8893" y="6634"/>
                    <a:pt x="9328" y="5867"/>
                    <a:pt x="9515" y="5079"/>
                  </a:cubicBezTo>
                  <a:cubicBezTo>
                    <a:pt x="9598" y="4664"/>
                    <a:pt x="9681" y="4229"/>
                    <a:pt x="9681" y="3794"/>
                  </a:cubicBezTo>
                  <a:cubicBezTo>
                    <a:pt x="9681" y="3359"/>
                    <a:pt x="9681" y="2923"/>
                    <a:pt x="9515" y="2488"/>
                  </a:cubicBezTo>
                  <a:cubicBezTo>
                    <a:pt x="9328" y="1638"/>
                    <a:pt x="8893" y="933"/>
                    <a:pt x="8292" y="332"/>
                  </a:cubicBezTo>
                  <a:cubicBezTo>
                    <a:pt x="8126" y="249"/>
                    <a:pt x="8043" y="83"/>
                    <a:pt x="7857"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38"/>
          <p:cNvGrpSpPr/>
          <p:nvPr/>
        </p:nvGrpSpPr>
        <p:grpSpPr>
          <a:xfrm>
            <a:off x="3917730" y="707886"/>
            <a:ext cx="2002193" cy="866733"/>
            <a:chOff x="4432875" y="1337400"/>
            <a:chExt cx="1042700" cy="451400"/>
          </a:xfrm>
        </p:grpSpPr>
        <p:sp>
          <p:nvSpPr>
            <p:cNvPr id="561" name="Google Shape;561;p38"/>
            <p:cNvSpPr/>
            <p:nvPr/>
          </p:nvSpPr>
          <p:spPr>
            <a:xfrm>
              <a:off x="4432875" y="1337400"/>
              <a:ext cx="1042700" cy="451400"/>
            </a:xfrm>
            <a:custGeom>
              <a:avLst/>
              <a:gdLst/>
              <a:ahLst/>
              <a:cxnLst/>
              <a:rect l="l" t="t" r="r" b="b"/>
              <a:pathLst>
                <a:path w="41708" h="18056" extrusionOk="0">
                  <a:moveTo>
                    <a:pt x="37997" y="0"/>
                  </a:moveTo>
                  <a:cubicBezTo>
                    <a:pt x="37396" y="83"/>
                    <a:pt x="28068" y="2840"/>
                    <a:pt x="20896" y="6032"/>
                  </a:cubicBezTo>
                  <a:cubicBezTo>
                    <a:pt x="17351" y="7587"/>
                    <a:pt x="13558" y="9245"/>
                    <a:pt x="10282" y="10613"/>
                  </a:cubicBezTo>
                  <a:lnTo>
                    <a:pt x="9764" y="10800"/>
                  </a:lnTo>
                  <a:cubicBezTo>
                    <a:pt x="7173" y="11919"/>
                    <a:pt x="5183" y="12686"/>
                    <a:pt x="3711" y="13287"/>
                  </a:cubicBezTo>
                  <a:lnTo>
                    <a:pt x="3110" y="13474"/>
                  </a:lnTo>
                  <a:cubicBezTo>
                    <a:pt x="2924" y="13557"/>
                    <a:pt x="2841" y="13557"/>
                    <a:pt x="2675" y="13640"/>
                  </a:cubicBezTo>
                  <a:cubicBezTo>
                    <a:pt x="2509" y="13557"/>
                    <a:pt x="2322" y="13557"/>
                    <a:pt x="2157" y="13557"/>
                  </a:cubicBezTo>
                  <a:cubicBezTo>
                    <a:pt x="1555" y="13557"/>
                    <a:pt x="954" y="13909"/>
                    <a:pt x="519" y="14427"/>
                  </a:cubicBezTo>
                  <a:cubicBezTo>
                    <a:pt x="84" y="15029"/>
                    <a:pt x="1" y="15713"/>
                    <a:pt x="250" y="16500"/>
                  </a:cubicBezTo>
                  <a:cubicBezTo>
                    <a:pt x="602" y="17433"/>
                    <a:pt x="1369" y="18055"/>
                    <a:pt x="2322" y="18055"/>
                  </a:cubicBezTo>
                  <a:cubicBezTo>
                    <a:pt x="2924" y="18055"/>
                    <a:pt x="3545" y="17786"/>
                    <a:pt x="3877" y="17267"/>
                  </a:cubicBezTo>
                  <a:cubicBezTo>
                    <a:pt x="5432" y="16832"/>
                    <a:pt x="7857" y="16148"/>
                    <a:pt x="11215" y="15277"/>
                  </a:cubicBezTo>
                  <a:lnTo>
                    <a:pt x="11733" y="15112"/>
                  </a:lnTo>
                  <a:cubicBezTo>
                    <a:pt x="15278" y="14241"/>
                    <a:pt x="19424" y="13287"/>
                    <a:pt x="23051" y="12437"/>
                  </a:cubicBezTo>
                  <a:cubicBezTo>
                    <a:pt x="30659" y="10613"/>
                    <a:pt x="39718" y="7255"/>
                    <a:pt x="40236" y="6903"/>
                  </a:cubicBezTo>
                  <a:cubicBezTo>
                    <a:pt x="40505" y="6820"/>
                    <a:pt x="40671" y="6654"/>
                    <a:pt x="40858" y="6468"/>
                  </a:cubicBezTo>
                  <a:cubicBezTo>
                    <a:pt x="41708" y="5514"/>
                    <a:pt x="41376" y="4146"/>
                    <a:pt x="40941" y="2840"/>
                  </a:cubicBezTo>
                  <a:cubicBezTo>
                    <a:pt x="40505" y="1555"/>
                    <a:pt x="39904" y="249"/>
                    <a:pt x="3868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466800" y="1639525"/>
              <a:ext cx="238175" cy="114925"/>
            </a:xfrm>
            <a:custGeom>
              <a:avLst/>
              <a:gdLst/>
              <a:ahLst/>
              <a:cxnLst/>
              <a:rect l="l" t="t" r="r" b="b"/>
              <a:pathLst>
                <a:path w="9527" h="4597" extrusionOk="0">
                  <a:moveTo>
                    <a:pt x="8925" y="0"/>
                  </a:moveTo>
                  <a:cubicBezTo>
                    <a:pt x="5712" y="1389"/>
                    <a:pt x="2872" y="2508"/>
                    <a:pt x="1235" y="3027"/>
                  </a:cubicBezTo>
                  <a:cubicBezTo>
                    <a:pt x="1048" y="3109"/>
                    <a:pt x="1048" y="3192"/>
                    <a:pt x="1048" y="3379"/>
                  </a:cubicBezTo>
                  <a:lnTo>
                    <a:pt x="1048" y="3711"/>
                  </a:lnTo>
                  <a:cubicBezTo>
                    <a:pt x="1152" y="3794"/>
                    <a:pt x="1235" y="3897"/>
                    <a:pt x="1235" y="3980"/>
                  </a:cubicBezTo>
                  <a:cubicBezTo>
                    <a:pt x="1294" y="4039"/>
                    <a:pt x="1352" y="4097"/>
                    <a:pt x="1440" y="4097"/>
                  </a:cubicBezTo>
                  <a:cubicBezTo>
                    <a:pt x="1477" y="4097"/>
                    <a:pt x="1518" y="4087"/>
                    <a:pt x="1567" y="4063"/>
                  </a:cubicBezTo>
                  <a:lnTo>
                    <a:pt x="1567" y="4063"/>
                  </a:lnTo>
                  <a:cubicBezTo>
                    <a:pt x="1567" y="4063"/>
                    <a:pt x="1567" y="4063"/>
                    <a:pt x="1567" y="4063"/>
                  </a:cubicBezTo>
                  <a:cubicBezTo>
                    <a:pt x="3225" y="3545"/>
                    <a:pt x="6148" y="2757"/>
                    <a:pt x="9527" y="1907"/>
                  </a:cubicBezTo>
                  <a:cubicBezTo>
                    <a:pt x="9008" y="1037"/>
                    <a:pt x="8925" y="435"/>
                    <a:pt x="8925" y="0"/>
                  </a:cubicBezTo>
                  <a:close/>
                  <a:moveTo>
                    <a:pt x="1567" y="4063"/>
                  </a:moveTo>
                  <a:cubicBezTo>
                    <a:pt x="1565" y="4076"/>
                    <a:pt x="1563" y="4089"/>
                    <a:pt x="1561" y="4101"/>
                  </a:cubicBezTo>
                  <a:lnTo>
                    <a:pt x="1561" y="4101"/>
                  </a:lnTo>
                  <a:cubicBezTo>
                    <a:pt x="1565" y="4089"/>
                    <a:pt x="1567" y="4076"/>
                    <a:pt x="1567" y="4063"/>
                  </a:cubicBezTo>
                  <a:close/>
                  <a:moveTo>
                    <a:pt x="828" y="2857"/>
                  </a:moveTo>
                  <a:cubicBezTo>
                    <a:pt x="419" y="2857"/>
                    <a:pt x="0" y="3278"/>
                    <a:pt x="198" y="3980"/>
                  </a:cubicBezTo>
                  <a:cubicBezTo>
                    <a:pt x="364" y="4405"/>
                    <a:pt x="686" y="4597"/>
                    <a:pt x="976" y="4597"/>
                  </a:cubicBezTo>
                  <a:cubicBezTo>
                    <a:pt x="1255" y="4597"/>
                    <a:pt x="1506" y="4419"/>
                    <a:pt x="1561" y="4101"/>
                  </a:cubicBezTo>
                  <a:lnTo>
                    <a:pt x="1561" y="4101"/>
                  </a:lnTo>
                  <a:cubicBezTo>
                    <a:pt x="1541" y="4169"/>
                    <a:pt x="1471" y="4229"/>
                    <a:pt x="1401" y="4229"/>
                  </a:cubicBezTo>
                  <a:cubicBezTo>
                    <a:pt x="1318" y="4229"/>
                    <a:pt x="1235" y="4146"/>
                    <a:pt x="1152" y="4146"/>
                  </a:cubicBezTo>
                  <a:cubicBezTo>
                    <a:pt x="1048" y="4063"/>
                    <a:pt x="965" y="3897"/>
                    <a:pt x="883" y="3794"/>
                  </a:cubicBezTo>
                  <a:cubicBezTo>
                    <a:pt x="800" y="3628"/>
                    <a:pt x="800" y="3462"/>
                    <a:pt x="883" y="3275"/>
                  </a:cubicBezTo>
                  <a:cubicBezTo>
                    <a:pt x="883" y="3109"/>
                    <a:pt x="1048" y="3027"/>
                    <a:pt x="1235" y="3027"/>
                  </a:cubicBezTo>
                  <a:cubicBezTo>
                    <a:pt x="1120" y="2912"/>
                    <a:pt x="975" y="2857"/>
                    <a:pt x="828" y="2857"/>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698225" y="1371600"/>
              <a:ext cx="736400" cy="310950"/>
            </a:xfrm>
            <a:custGeom>
              <a:avLst/>
              <a:gdLst/>
              <a:ahLst/>
              <a:cxnLst/>
              <a:rect l="l" t="t" r="r" b="b"/>
              <a:pathLst>
                <a:path w="29456" h="12438" extrusionOk="0">
                  <a:moveTo>
                    <a:pt x="26948" y="1472"/>
                  </a:moveTo>
                  <a:lnTo>
                    <a:pt x="26948" y="1555"/>
                  </a:lnTo>
                  <a:cubicBezTo>
                    <a:pt x="24792" y="2425"/>
                    <a:pt x="22636" y="3296"/>
                    <a:pt x="20480" y="4063"/>
                  </a:cubicBezTo>
                  <a:cubicBezTo>
                    <a:pt x="19361" y="4415"/>
                    <a:pt x="18324" y="4851"/>
                    <a:pt x="17184" y="5182"/>
                  </a:cubicBezTo>
                  <a:cubicBezTo>
                    <a:pt x="16065" y="5535"/>
                    <a:pt x="14946" y="5887"/>
                    <a:pt x="13826" y="6219"/>
                  </a:cubicBezTo>
                  <a:cubicBezTo>
                    <a:pt x="11670" y="6924"/>
                    <a:pt x="9411" y="7691"/>
                    <a:pt x="7255" y="8478"/>
                  </a:cubicBezTo>
                  <a:lnTo>
                    <a:pt x="705" y="10717"/>
                  </a:lnTo>
                  <a:lnTo>
                    <a:pt x="601" y="10551"/>
                  </a:lnTo>
                  <a:cubicBezTo>
                    <a:pt x="2778" y="9681"/>
                    <a:pt x="4934" y="8810"/>
                    <a:pt x="7089" y="7877"/>
                  </a:cubicBezTo>
                  <a:cubicBezTo>
                    <a:pt x="9245" y="7007"/>
                    <a:pt x="11401" y="6136"/>
                    <a:pt x="13557" y="5369"/>
                  </a:cubicBezTo>
                  <a:lnTo>
                    <a:pt x="16770" y="4063"/>
                  </a:lnTo>
                  <a:cubicBezTo>
                    <a:pt x="17889" y="3628"/>
                    <a:pt x="19009" y="3296"/>
                    <a:pt x="20128" y="2944"/>
                  </a:cubicBezTo>
                  <a:cubicBezTo>
                    <a:pt x="20646" y="2778"/>
                    <a:pt x="21247" y="2591"/>
                    <a:pt x="21765" y="2508"/>
                  </a:cubicBezTo>
                  <a:cubicBezTo>
                    <a:pt x="22367" y="2343"/>
                    <a:pt x="22885" y="2177"/>
                    <a:pt x="23507" y="2073"/>
                  </a:cubicBezTo>
                  <a:cubicBezTo>
                    <a:pt x="24626" y="1824"/>
                    <a:pt x="25745" y="1555"/>
                    <a:pt x="26948" y="1472"/>
                  </a:cubicBezTo>
                  <a:close/>
                  <a:moveTo>
                    <a:pt x="27549" y="0"/>
                  </a:moveTo>
                  <a:cubicBezTo>
                    <a:pt x="27031" y="104"/>
                    <a:pt x="17972" y="2778"/>
                    <a:pt x="10800" y="5887"/>
                  </a:cubicBezTo>
                  <a:cubicBezTo>
                    <a:pt x="7255" y="7442"/>
                    <a:pt x="3545" y="9079"/>
                    <a:pt x="187" y="10551"/>
                  </a:cubicBezTo>
                  <a:cubicBezTo>
                    <a:pt x="83" y="10717"/>
                    <a:pt x="0" y="11401"/>
                    <a:pt x="788" y="12438"/>
                  </a:cubicBezTo>
                  <a:cubicBezTo>
                    <a:pt x="4332" y="11588"/>
                    <a:pt x="8292" y="10634"/>
                    <a:pt x="12106" y="9681"/>
                  </a:cubicBezTo>
                  <a:cubicBezTo>
                    <a:pt x="19693" y="7877"/>
                    <a:pt x="28585" y="4581"/>
                    <a:pt x="29021" y="4333"/>
                  </a:cubicBezTo>
                  <a:cubicBezTo>
                    <a:pt x="29104" y="4333"/>
                    <a:pt x="29104" y="4250"/>
                    <a:pt x="29207" y="4146"/>
                  </a:cubicBezTo>
                  <a:cubicBezTo>
                    <a:pt x="29456" y="3897"/>
                    <a:pt x="29456" y="3213"/>
                    <a:pt x="29021" y="1907"/>
                  </a:cubicBezTo>
                  <a:cubicBezTo>
                    <a:pt x="28585" y="622"/>
                    <a:pt x="28254" y="104"/>
                    <a:pt x="27818" y="0"/>
                  </a:cubicBezTo>
                  <a:close/>
                </a:path>
              </a:pathLst>
            </a:custGeom>
            <a:solidFill>
              <a:srgbClr val="004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226786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Event Planning Proccess for Sport Tournaments by Slidesgo">
  <a:themeElements>
    <a:clrScheme name="Simple Light">
      <a:dk1>
        <a:srgbClr val="004D73"/>
      </a:dk1>
      <a:lt1>
        <a:srgbClr val="F5F5F5"/>
      </a:lt1>
      <a:dk2>
        <a:srgbClr val="648FA6"/>
      </a:dk2>
      <a:lt2>
        <a:srgbClr val="92A6B0"/>
      </a:lt2>
      <a:accent1>
        <a:srgbClr val="FFFFFF"/>
      </a:accent1>
      <a:accent2>
        <a:srgbClr val="FFFFFF"/>
      </a:accent2>
      <a:accent3>
        <a:srgbClr val="FFFFFF"/>
      </a:accent3>
      <a:accent4>
        <a:srgbClr val="FFFFFF"/>
      </a:accent4>
      <a:accent5>
        <a:srgbClr val="FFFFFF"/>
      </a:accent5>
      <a:accent6>
        <a:srgbClr val="FFFFFF"/>
      </a:accent6>
      <a:hlink>
        <a:srgbClr val="004D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294</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vt:lpstr>
      <vt:lpstr>Open Sans</vt:lpstr>
      <vt:lpstr>Anton</vt:lpstr>
      <vt:lpstr>Lato</vt:lpstr>
      <vt:lpstr>Arial</vt:lpstr>
      <vt:lpstr>Open Sans Medium</vt:lpstr>
      <vt:lpstr>Event Planning Proccess for Sport Tournaments by Slidesgo</vt:lpstr>
      <vt:lpstr>TRAINING TRACKER APP</vt:lpstr>
      <vt:lpstr>ΒΑΣΙΚΗ ΙΔΕΑ</vt:lpstr>
      <vt:lpstr>Το Training Tracker είναι μια διαδικτυακή εφαρμογή που επιτρέπει σε χρήστες να δημιουργούν, να διαχειρίζονται και να παρακολουθούν προγράμματα προπόνησης. Στόχος της είναι να προσφέρει ένα εργαλείο για την οργάνωση προπονήσεων, την παρακολούθηση προόδου και την ενίσχυση της συνέπειας μέσω παιχνιδοποίησης.</vt:lpstr>
      <vt:lpstr>ΤΕΧΝΙΚΑ ΧΑΡΑΚΤΗΡΙΣΤΙΚΑ</vt:lpstr>
      <vt:lpstr>Backend</vt:lpstr>
      <vt:lpstr>Frontend</vt:lpstr>
      <vt:lpstr>Βάση Δεδομένων</vt:lpstr>
      <vt:lpstr>Ασφάλεια</vt:lpstr>
      <vt:lpstr>ΠΑΙΧΝΙΔΟΠΟΙΗΣΗ</vt:lpstr>
      <vt:lpstr>PowerPoint Presentation</vt:lpstr>
      <vt:lpstr>ΠΡΟΚΛΗΣΕΙΣ &amp; ΛΥΣΕΙΣ</vt:lpstr>
      <vt:lpstr>Διαχείριση Σχέσεων μεταξύ Δεδομένων</vt:lpstr>
      <vt:lpstr>DEMO SHOWOFF</vt:lpstr>
      <vt:lpstr>ΣΑΣ ΕΥΧΑΡΙΣΤΩ ΓΙΑ ΤΗΝ ΠΡΟΣΟΧΗ ΣΑΣ.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TRACKER</dc:title>
  <dc:creator>MariaAlexandra</dc:creator>
  <cp:lastModifiedBy>MariaAlexandra</cp:lastModifiedBy>
  <cp:revision>17</cp:revision>
  <dcterms:modified xsi:type="dcterms:W3CDTF">2025-05-14T12:00:39Z</dcterms:modified>
</cp:coreProperties>
</file>