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75" r:id="rId5"/>
    <p:sldId id="27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7AE-797B-4F00-8F74-2FF50F4AE97B}" v="39" dt="2020-11-09T17:56:37.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1" autoAdjust="0"/>
    <p:restoredTop sz="80690" autoAdjust="0"/>
  </p:normalViewPr>
  <p:slideViewPr>
    <p:cSldViewPr snapToGrid="0">
      <p:cViewPr varScale="1">
        <p:scale>
          <a:sx n="78" d="100"/>
          <a:sy n="78" d="100"/>
        </p:scale>
        <p:origin x="85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EA1BF-0FC9-42AC-8F3C-A9A7B61551BF}"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A0986BA-BDB4-4734-8081-82DD1216B0AD}">
      <dgm:prSet phldrT="[Text]"/>
      <dgm:spPr/>
      <dgm:t>
        <a:bodyPr/>
        <a:lstStyle/>
        <a:p>
          <a:r>
            <a:rPr lang="en-US" dirty="0"/>
            <a:t>Security</a:t>
          </a:r>
        </a:p>
      </dgm:t>
    </dgm:pt>
    <dgm:pt modelId="{F4F9AD0B-E3C7-4ACA-B5ED-945DF2EFD3B1}" type="parTrans" cxnId="{DD4701AA-FABF-46C1-B913-AE232C6671AF}">
      <dgm:prSet/>
      <dgm:spPr/>
      <dgm:t>
        <a:bodyPr/>
        <a:lstStyle/>
        <a:p>
          <a:endParaRPr lang="en-US"/>
        </a:p>
      </dgm:t>
    </dgm:pt>
    <dgm:pt modelId="{DC71D032-FD95-4DAA-80E5-19D11F332086}" type="sibTrans" cxnId="{DD4701AA-FABF-46C1-B913-AE232C6671AF}">
      <dgm:prSet/>
      <dgm:spPr/>
      <dgm:t>
        <a:bodyPr/>
        <a:lstStyle/>
        <a:p>
          <a:endParaRPr lang="en-US"/>
        </a:p>
      </dgm:t>
    </dgm:pt>
    <dgm:pt modelId="{52E24F2F-04B4-4565-B9BF-60F6F4A024A3}">
      <dgm:prSet phldrT="[Text]"/>
      <dgm:spPr/>
      <dgm:t>
        <a:bodyPr/>
        <a:lstStyle/>
        <a:p>
          <a:r>
            <a:rPr lang="en-US" dirty="0"/>
            <a:t>Portability</a:t>
          </a:r>
        </a:p>
      </dgm:t>
    </dgm:pt>
    <dgm:pt modelId="{71CC3C9E-D822-432A-8D25-29CDD6EA4F17}" type="parTrans" cxnId="{A4F8F5F9-A93D-4203-B82D-667F6696FEDD}">
      <dgm:prSet/>
      <dgm:spPr/>
      <dgm:t>
        <a:bodyPr/>
        <a:lstStyle/>
        <a:p>
          <a:endParaRPr lang="en-US"/>
        </a:p>
      </dgm:t>
    </dgm:pt>
    <dgm:pt modelId="{06E1E4BA-CAC5-4FB6-9911-F8E928E44BFE}" type="sibTrans" cxnId="{A4F8F5F9-A93D-4203-B82D-667F6696FEDD}">
      <dgm:prSet/>
      <dgm:spPr/>
      <dgm:t>
        <a:bodyPr/>
        <a:lstStyle/>
        <a:p>
          <a:endParaRPr lang="en-US"/>
        </a:p>
      </dgm:t>
    </dgm:pt>
    <dgm:pt modelId="{AD9CE031-6585-45E5-9C6E-474C448633E2}">
      <dgm:prSet phldrT="[Text]"/>
      <dgm:spPr/>
      <dgm:t>
        <a:bodyPr/>
        <a:lstStyle/>
        <a:p>
          <a:r>
            <a:rPr lang="en-US" dirty="0"/>
            <a:t>Scalability</a:t>
          </a:r>
        </a:p>
      </dgm:t>
    </dgm:pt>
    <dgm:pt modelId="{9328C874-18E5-495E-9E03-583F153B179E}" type="parTrans" cxnId="{3B91AEDD-B5FC-4E4C-B5E9-629109C2B858}">
      <dgm:prSet/>
      <dgm:spPr/>
      <dgm:t>
        <a:bodyPr/>
        <a:lstStyle/>
        <a:p>
          <a:endParaRPr lang="en-US"/>
        </a:p>
      </dgm:t>
    </dgm:pt>
    <dgm:pt modelId="{D16B34D3-DFC5-41E3-94D7-7336F78EE5BE}" type="sibTrans" cxnId="{3B91AEDD-B5FC-4E4C-B5E9-629109C2B858}">
      <dgm:prSet/>
      <dgm:spPr/>
      <dgm:t>
        <a:bodyPr/>
        <a:lstStyle/>
        <a:p>
          <a:endParaRPr lang="en-US"/>
        </a:p>
      </dgm:t>
    </dgm:pt>
    <dgm:pt modelId="{739E2632-686E-4361-AFB3-402283077EC5}">
      <dgm:prSet phldrT="[Text]"/>
      <dgm:spPr/>
      <dgm:t>
        <a:bodyPr/>
        <a:lstStyle/>
        <a:p>
          <a:r>
            <a:rPr lang="en-US" dirty="0"/>
            <a:t>Speed</a:t>
          </a:r>
        </a:p>
      </dgm:t>
    </dgm:pt>
    <dgm:pt modelId="{9D884B80-BEE6-4080-A17E-2FF211CDD481}" type="parTrans" cxnId="{40AE0403-BADC-4124-B939-1BBC027AE9F6}">
      <dgm:prSet/>
      <dgm:spPr/>
      <dgm:t>
        <a:bodyPr/>
        <a:lstStyle/>
        <a:p>
          <a:endParaRPr lang="en-US"/>
        </a:p>
      </dgm:t>
    </dgm:pt>
    <dgm:pt modelId="{AE65F170-E806-4C21-89F1-0C7DD84ED67A}" type="sibTrans" cxnId="{40AE0403-BADC-4124-B939-1BBC027AE9F6}">
      <dgm:prSet/>
      <dgm:spPr/>
      <dgm:t>
        <a:bodyPr/>
        <a:lstStyle/>
        <a:p>
          <a:endParaRPr lang="en-US"/>
        </a:p>
      </dgm:t>
    </dgm:pt>
    <dgm:pt modelId="{0DEA41C4-FE89-423E-8233-76BDE5E9D928}">
      <dgm:prSet phldrT="[Text]"/>
      <dgm:spPr/>
      <dgm:t>
        <a:bodyPr/>
        <a:lstStyle/>
        <a:p>
          <a:r>
            <a:rPr lang="en-US" dirty="0"/>
            <a:t>Efficiency</a:t>
          </a:r>
        </a:p>
      </dgm:t>
    </dgm:pt>
    <dgm:pt modelId="{CA17CA49-6AF6-48A5-8D4A-F605EF334794}" type="parTrans" cxnId="{FF4BC83A-A0F6-4A6B-A42F-966EEDE6AEE8}">
      <dgm:prSet/>
      <dgm:spPr/>
      <dgm:t>
        <a:bodyPr/>
        <a:lstStyle/>
        <a:p>
          <a:endParaRPr lang="en-US"/>
        </a:p>
      </dgm:t>
    </dgm:pt>
    <dgm:pt modelId="{616E18EA-6C16-48FB-B519-87F02B624070}" type="sibTrans" cxnId="{FF4BC83A-A0F6-4A6B-A42F-966EEDE6AEE8}">
      <dgm:prSet/>
      <dgm:spPr/>
      <dgm:t>
        <a:bodyPr/>
        <a:lstStyle/>
        <a:p>
          <a:endParaRPr lang="en-US"/>
        </a:p>
      </dgm:t>
    </dgm:pt>
    <dgm:pt modelId="{C6DC1EF9-6199-4D10-AB9A-A8D8514D7080}" type="pres">
      <dgm:prSet presAssocID="{69BEA1BF-0FC9-42AC-8F3C-A9A7B61551BF}" presName="cycle" presStyleCnt="0">
        <dgm:presLayoutVars>
          <dgm:dir/>
          <dgm:resizeHandles val="exact"/>
        </dgm:presLayoutVars>
      </dgm:prSet>
      <dgm:spPr/>
    </dgm:pt>
    <dgm:pt modelId="{1DC31F4F-89F1-4A4E-B18F-25A229F5F50B}" type="pres">
      <dgm:prSet presAssocID="{3A0986BA-BDB4-4734-8081-82DD1216B0AD}" presName="node" presStyleLbl="node1" presStyleIdx="0" presStyleCnt="5" custRadScaleRad="104197" custRadScaleInc="1602">
        <dgm:presLayoutVars>
          <dgm:bulletEnabled val="1"/>
        </dgm:presLayoutVars>
      </dgm:prSet>
      <dgm:spPr/>
    </dgm:pt>
    <dgm:pt modelId="{13E57ABE-50AF-45BA-AFFF-EDCF66814DD7}" type="pres">
      <dgm:prSet presAssocID="{3A0986BA-BDB4-4734-8081-82DD1216B0AD}" presName="spNode" presStyleCnt="0"/>
      <dgm:spPr/>
    </dgm:pt>
    <dgm:pt modelId="{D59FDF04-4BF3-47B8-8BC0-BF1E01017A81}" type="pres">
      <dgm:prSet presAssocID="{DC71D032-FD95-4DAA-80E5-19D11F332086}" presName="sibTrans" presStyleLbl="sibTrans1D1" presStyleIdx="0" presStyleCnt="5"/>
      <dgm:spPr/>
    </dgm:pt>
    <dgm:pt modelId="{6C199584-7062-4902-ADAA-E12EC3672E59}" type="pres">
      <dgm:prSet presAssocID="{52E24F2F-04B4-4565-B9BF-60F6F4A024A3}" presName="node" presStyleLbl="node1" presStyleIdx="1" presStyleCnt="5">
        <dgm:presLayoutVars>
          <dgm:bulletEnabled val="1"/>
        </dgm:presLayoutVars>
      </dgm:prSet>
      <dgm:spPr/>
    </dgm:pt>
    <dgm:pt modelId="{81488D86-AC23-4F48-B352-E0F9FCA28C8D}" type="pres">
      <dgm:prSet presAssocID="{52E24F2F-04B4-4565-B9BF-60F6F4A024A3}" presName="spNode" presStyleCnt="0"/>
      <dgm:spPr/>
    </dgm:pt>
    <dgm:pt modelId="{10C04C8F-21D2-4D78-AF07-30052005EE7D}" type="pres">
      <dgm:prSet presAssocID="{06E1E4BA-CAC5-4FB6-9911-F8E928E44BFE}" presName="sibTrans" presStyleLbl="sibTrans1D1" presStyleIdx="1" presStyleCnt="5"/>
      <dgm:spPr/>
    </dgm:pt>
    <dgm:pt modelId="{D84E43C8-C63F-492E-B5BF-F1AB353E682B}" type="pres">
      <dgm:prSet presAssocID="{AD9CE031-6585-45E5-9C6E-474C448633E2}" presName="node" presStyleLbl="node1" presStyleIdx="2" presStyleCnt="5">
        <dgm:presLayoutVars>
          <dgm:bulletEnabled val="1"/>
        </dgm:presLayoutVars>
      </dgm:prSet>
      <dgm:spPr/>
    </dgm:pt>
    <dgm:pt modelId="{49A082B5-0988-435C-A8D6-D92001122CFC}" type="pres">
      <dgm:prSet presAssocID="{AD9CE031-6585-45E5-9C6E-474C448633E2}" presName="spNode" presStyleCnt="0"/>
      <dgm:spPr/>
    </dgm:pt>
    <dgm:pt modelId="{4880AC3B-D6ED-4B9B-9933-F90C2C15FD28}" type="pres">
      <dgm:prSet presAssocID="{D16B34D3-DFC5-41E3-94D7-7336F78EE5BE}" presName="sibTrans" presStyleLbl="sibTrans1D1" presStyleIdx="2" presStyleCnt="5"/>
      <dgm:spPr/>
    </dgm:pt>
    <dgm:pt modelId="{BBE37699-4BB7-40CD-99F0-DE8BA925D1C8}" type="pres">
      <dgm:prSet presAssocID="{739E2632-686E-4361-AFB3-402283077EC5}" presName="node" presStyleLbl="node1" presStyleIdx="3" presStyleCnt="5">
        <dgm:presLayoutVars>
          <dgm:bulletEnabled val="1"/>
        </dgm:presLayoutVars>
      </dgm:prSet>
      <dgm:spPr/>
    </dgm:pt>
    <dgm:pt modelId="{09192F46-EF4F-45C8-AFCA-EAA11BEC1D76}" type="pres">
      <dgm:prSet presAssocID="{739E2632-686E-4361-AFB3-402283077EC5}" presName="spNode" presStyleCnt="0"/>
      <dgm:spPr/>
    </dgm:pt>
    <dgm:pt modelId="{E31F85A6-57F8-483D-B76D-CD8A35432F90}" type="pres">
      <dgm:prSet presAssocID="{AE65F170-E806-4C21-89F1-0C7DD84ED67A}" presName="sibTrans" presStyleLbl="sibTrans1D1" presStyleIdx="3" presStyleCnt="5"/>
      <dgm:spPr/>
    </dgm:pt>
    <dgm:pt modelId="{EA10ABBA-272C-41C7-BDE3-C88508FBD6DB}" type="pres">
      <dgm:prSet presAssocID="{0DEA41C4-FE89-423E-8233-76BDE5E9D928}" presName="node" presStyleLbl="node1" presStyleIdx="4" presStyleCnt="5">
        <dgm:presLayoutVars>
          <dgm:bulletEnabled val="1"/>
        </dgm:presLayoutVars>
      </dgm:prSet>
      <dgm:spPr/>
    </dgm:pt>
    <dgm:pt modelId="{3894947D-DE75-4268-B48C-5DC980D07945}" type="pres">
      <dgm:prSet presAssocID="{0DEA41C4-FE89-423E-8233-76BDE5E9D928}" presName="spNode" presStyleCnt="0"/>
      <dgm:spPr/>
    </dgm:pt>
    <dgm:pt modelId="{BD94CBBA-AF31-40AB-A02C-C274BDC12103}" type="pres">
      <dgm:prSet presAssocID="{616E18EA-6C16-48FB-B519-87F02B624070}" presName="sibTrans" presStyleLbl="sibTrans1D1" presStyleIdx="4" presStyleCnt="5"/>
      <dgm:spPr/>
    </dgm:pt>
  </dgm:ptLst>
  <dgm:cxnLst>
    <dgm:cxn modelId="{40AE0403-BADC-4124-B939-1BBC027AE9F6}" srcId="{69BEA1BF-0FC9-42AC-8F3C-A9A7B61551BF}" destId="{739E2632-686E-4361-AFB3-402283077EC5}" srcOrd="3" destOrd="0" parTransId="{9D884B80-BEE6-4080-A17E-2FF211CDD481}" sibTransId="{AE65F170-E806-4C21-89F1-0C7DD84ED67A}"/>
    <dgm:cxn modelId="{9E6D322A-432E-4512-8614-E2C4DA3B5E49}" type="presOf" srcId="{52E24F2F-04B4-4565-B9BF-60F6F4A024A3}" destId="{6C199584-7062-4902-ADAA-E12EC3672E59}" srcOrd="0" destOrd="0" presId="urn:microsoft.com/office/officeart/2005/8/layout/cycle6"/>
    <dgm:cxn modelId="{3D929E31-6A42-480C-AE35-04851628B686}" type="presOf" srcId="{DC71D032-FD95-4DAA-80E5-19D11F332086}" destId="{D59FDF04-4BF3-47B8-8BC0-BF1E01017A81}" srcOrd="0" destOrd="0" presId="urn:microsoft.com/office/officeart/2005/8/layout/cycle6"/>
    <dgm:cxn modelId="{1C5F7035-1F7F-456F-B482-9F9850EDDB15}" type="presOf" srcId="{AD9CE031-6585-45E5-9C6E-474C448633E2}" destId="{D84E43C8-C63F-492E-B5BF-F1AB353E682B}" srcOrd="0" destOrd="0" presId="urn:microsoft.com/office/officeart/2005/8/layout/cycle6"/>
    <dgm:cxn modelId="{50092636-0A1F-42AE-8C35-96192DAEA4F9}" type="presOf" srcId="{3A0986BA-BDB4-4734-8081-82DD1216B0AD}" destId="{1DC31F4F-89F1-4A4E-B18F-25A229F5F50B}" srcOrd="0" destOrd="0" presId="urn:microsoft.com/office/officeart/2005/8/layout/cycle6"/>
    <dgm:cxn modelId="{FF4BC83A-A0F6-4A6B-A42F-966EEDE6AEE8}" srcId="{69BEA1BF-0FC9-42AC-8F3C-A9A7B61551BF}" destId="{0DEA41C4-FE89-423E-8233-76BDE5E9D928}" srcOrd="4" destOrd="0" parTransId="{CA17CA49-6AF6-48A5-8D4A-F605EF334794}" sibTransId="{616E18EA-6C16-48FB-B519-87F02B624070}"/>
    <dgm:cxn modelId="{5B451760-3166-4BC9-AA99-CEE08E525741}" type="presOf" srcId="{AE65F170-E806-4C21-89F1-0C7DD84ED67A}" destId="{E31F85A6-57F8-483D-B76D-CD8A35432F90}" srcOrd="0" destOrd="0" presId="urn:microsoft.com/office/officeart/2005/8/layout/cycle6"/>
    <dgm:cxn modelId="{987EED43-7238-4695-94E2-BBE5DCB2839B}" type="presOf" srcId="{616E18EA-6C16-48FB-B519-87F02B624070}" destId="{BD94CBBA-AF31-40AB-A02C-C274BDC12103}" srcOrd="0" destOrd="0" presId="urn:microsoft.com/office/officeart/2005/8/layout/cycle6"/>
    <dgm:cxn modelId="{162DA871-4A57-4E37-B0CD-7F27B40A94EA}" type="presOf" srcId="{0DEA41C4-FE89-423E-8233-76BDE5E9D928}" destId="{EA10ABBA-272C-41C7-BDE3-C88508FBD6DB}" srcOrd="0" destOrd="0" presId="urn:microsoft.com/office/officeart/2005/8/layout/cycle6"/>
    <dgm:cxn modelId="{DD4701AA-FABF-46C1-B913-AE232C6671AF}" srcId="{69BEA1BF-0FC9-42AC-8F3C-A9A7B61551BF}" destId="{3A0986BA-BDB4-4734-8081-82DD1216B0AD}" srcOrd="0" destOrd="0" parTransId="{F4F9AD0B-E3C7-4ACA-B5ED-945DF2EFD3B1}" sibTransId="{DC71D032-FD95-4DAA-80E5-19D11F332086}"/>
    <dgm:cxn modelId="{9E8340BA-F7AE-49A2-8FF6-4DFF2BE71B72}" type="presOf" srcId="{739E2632-686E-4361-AFB3-402283077EC5}" destId="{BBE37699-4BB7-40CD-99F0-DE8BA925D1C8}" srcOrd="0" destOrd="0" presId="urn:microsoft.com/office/officeart/2005/8/layout/cycle6"/>
    <dgm:cxn modelId="{B1BF30CD-1176-42ED-892F-1716473B35A0}" type="presOf" srcId="{06E1E4BA-CAC5-4FB6-9911-F8E928E44BFE}" destId="{10C04C8F-21D2-4D78-AF07-30052005EE7D}" srcOrd="0" destOrd="0" presId="urn:microsoft.com/office/officeart/2005/8/layout/cycle6"/>
    <dgm:cxn modelId="{1DB2C5D0-4B73-4FEB-8318-AD5844B0D261}" type="presOf" srcId="{69BEA1BF-0FC9-42AC-8F3C-A9A7B61551BF}" destId="{C6DC1EF9-6199-4D10-AB9A-A8D8514D7080}" srcOrd="0" destOrd="0" presId="urn:microsoft.com/office/officeart/2005/8/layout/cycle6"/>
    <dgm:cxn modelId="{3B91AEDD-B5FC-4E4C-B5E9-629109C2B858}" srcId="{69BEA1BF-0FC9-42AC-8F3C-A9A7B61551BF}" destId="{AD9CE031-6585-45E5-9C6E-474C448633E2}" srcOrd="2" destOrd="0" parTransId="{9328C874-18E5-495E-9E03-583F153B179E}" sibTransId="{D16B34D3-DFC5-41E3-94D7-7336F78EE5BE}"/>
    <dgm:cxn modelId="{3928E9DD-BBFE-4975-B675-F9DD1A7BB559}" type="presOf" srcId="{D16B34D3-DFC5-41E3-94D7-7336F78EE5BE}" destId="{4880AC3B-D6ED-4B9B-9933-F90C2C15FD28}" srcOrd="0" destOrd="0" presId="urn:microsoft.com/office/officeart/2005/8/layout/cycle6"/>
    <dgm:cxn modelId="{A4F8F5F9-A93D-4203-B82D-667F6696FEDD}" srcId="{69BEA1BF-0FC9-42AC-8F3C-A9A7B61551BF}" destId="{52E24F2F-04B4-4565-B9BF-60F6F4A024A3}" srcOrd="1" destOrd="0" parTransId="{71CC3C9E-D822-432A-8D25-29CDD6EA4F17}" sibTransId="{06E1E4BA-CAC5-4FB6-9911-F8E928E44BFE}"/>
    <dgm:cxn modelId="{78FCDD26-3D2B-4245-A76E-1F58868737B4}" type="presParOf" srcId="{C6DC1EF9-6199-4D10-AB9A-A8D8514D7080}" destId="{1DC31F4F-89F1-4A4E-B18F-25A229F5F50B}" srcOrd="0" destOrd="0" presId="urn:microsoft.com/office/officeart/2005/8/layout/cycle6"/>
    <dgm:cxn modelId="{A81F6838-D7D7-4A4A-90FA-365B3B13D32D}" type="presParOf" srcId="{C6DC1EF9-6199-4D10-AB9A-A8D8514D7080}" destId="{13E57ABE-50AF-45BA-AFFF-EDCF66814DD7}" srcOrd="1" destOrd="0" presId="urn:microsoft.com/office/officeart/2005/8/layout/cycle6"/>
    <dgm:cxn modelId="{A95A62AB-943F-4251-B704-C251333EE731}" type="presParOf" srcId="{C6DC1EF9-6199-4D10-AB9A-A8D8514D7080}" destId="{D59FDF04-4BF3-47B8-8BC0-BF1E01017A81}" srcOrd="2" destOrd="0" presId="urn:microsoft.com/office/officeart/2005/8/layout/cycle6"/>
    <dgm:cxn modelId="{2EB2B63B-FD5B-48AD-A844-9ACFB711EB54}" type="presParOf" srcId="{C6DC1EF9-6199-4D10-AB9A-A8D8514D7080}" destId="{6C199584-7062-4902-ADAA-E12EC3672E59}" srcOrd="3" destOrd="0" presId="urn:microsoft.com/office/officeart/2005/8/layout/cycle6"/>
    <dgm:cxn modelId="{F07641B4-6A82-4F4D-A2BB-6718F6700AD4}" type="presParOf" srcId="{C6DC1EF9-6199-4D10-AB9A-A8D8514D7080}" destId="{81488D86-AC23-4F48-B352-E0F9FCA28C8D}" srcOrd="4" destOrd="0" presId="urn:microsoft.com/office/officeart/2005/8/layout/cycle6"/>
    <dgm:cxn modelId="{A3CBDE82-BAC3-4DD6-B2E8-38ACD2B56B0D}" type="presParOf" srcId="{C6DC1EF9-6199-4D10-AB9A-A8D8514D7080}" destId="{10C04C8F-21D2-4D78-AF07-30052005EE7D}" srcOrd="5" destOrd="0" presId="urn:microsoft.com/office/officeart/2005/8/layout/cycle6"/>
    <dgm:cxn modelId="{75C026E5-2109-4979-A64D-8B6704B95652}" type="presParOf" srcId="{C6DC1EF9-6199-4D10-AB9A-A8D8514D7080}" destId="{D84E43C8-C63F-492E-B5BF-F1AB353E682B}" srcOrd="6" destOrd="0" presId="urn:microsoft.com/office/officeart/2005/8/layout/cycle6"/>
    <dgm:cxn modelId="{165036E3-DDDD-45FF-8D32-4C8268A294C9}" type="presParOf" srcId="{C6DC1EF9-6199-4D10-AB9A-A8D8514D7080}" destId="{49A082B5-0988-435C-A8D6-D92001122CFC}" srcOrd="7" destOrd="0" presId="urn:microsoft.com/office/officeart/2005/8/layout/cycle6"/>
    <dgm:cxn modelId="{C1AD681C-DCBF-4694-A84A-1040DF537F0F}" type="presParOf" srcId="{C6DC1EF9-6199-4D10-AB9A-A8D8514D7080}" destId="{4880AC3B-D6ED-4B9B-9933-F90C2C15FD28}" srcOrd="8" destOrd="0" presId="urn:microsoft.com/office/officeart/2005/8/layout/cycle6"/>
    <dgm:cxn modelId="{258C7B7D-4ABE-449E-A07A-D8C56E0802DA}" type="presParOf" srcId="{C6DC1EF9-6199-4D10-AB9A-A8D8514D7080}" destId="{BBE37699-4BB7-40CD-99F0-DE8BA925D1C8}" srcOrd="9" destOrd="0" presId="urn:microsoft.com/office/officeart/2005/8/layout/cycle6"/>
    <dgm:cxn modelId="{FB8B3B0E-9741-4E95-AFE3-AB7FE7865079}" type="presParOf" srcId="{C6DC1EF9-6199-4D10-AB9A-A8D8514D7080}" destId="{09192F46-EF4F-45C8-AFCA-EAA11BEC1D76}" srcOrd="10" destOrd="0" presId="urn:microsoft.com/office/officeart/2005/8/layout/cycle6"/>
    <dgm:cxn modelId="{2EF80B0F-982F-4397-BF2F-1084385F61C2}" type="presParOf" srcId="{C6DC1EF9-6199-4D10-AB9A-A8D8514D7080}" destId="{E31F85A6-57F8-483D-B76D-CD8A35432F90}" srcOrd="11" destOrd="0" presId="urn:microsoft.com/office/officeart/2005/8/layout/cycle6"/>
    <dgm:cxn modelId="{5A2373F2-C2F4-4B14-84FB-8CD4C65699DE}" type="presParOf" srcId="{C6DC1EF9-6199-4D10-AB9A-A8D8514D7080}" destId="{EA10ABBA-272C-41C7-BDE3-C88508FBD6DB}" srcOrd="12" destOrd="0" presId="urn:microsoft.com/office/officeart/2005/8/layout/cycle6"/>
    <dgm:cxn modelId="{953D4845-A93F-4B0F-81F6-13609C67C578}" type="presParOf" srcId="{C6DC1EF9-6199-4D10-AB9A-A8D8514D7080}" destId="{3894947D-DE75-4268-B48C-5DC980D07945}" srcOrd="13" destOrd="0" presId="urn:microsoft.com/office/officeart/2005/8/layout/cycle6"/>
    <dgm:cxn modelId="{FEFF027F-7265-4FC2-8CF5-5DAE4FA885B6}" type="presParOf" srcId="{C6DC1EF9-6199-4D10-AB9A-A8D8514D7080}" destId="{BD94CBBA-AF31-40AB-A02C-C274BDC1210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31F4F-89F1-4A4E-B18F-25A229F5F50B}">
      <dsp:nvSpPr>
        <dsp:cNvPr id="0" name=""/>
        <dsp:cNvSpPr/>
      </dsp:nvSpPr>
      <dsp:spPr>
        <a:xfrm>
          <a:off x="2262774" y="0"/>
          <a:ext cx="1546369" cy="10051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Security</a:t>
          </a:r>
        </a:p>
      </dsp:txBody>
      <dsp:txXfrm>
        <a:off x="2311841" y="49067"/>
        <a:ext cx="1448235" cy="907006"/>
      </dsp:txXfrm>
    </dsp:sp>
    <dsp:sp modelId="{D59FDF04-4BF3-47B8-8BC0-BF1E01017A81}">
      <dsp:nvSpPr>
        <dsp:cNvPr id="0" name=""/>
        <dsp:cNvSpPr/>
      </dsp:nvSpPr>
      <dsp:spPr>
        <a:xfrm>
          <a:off x="1011127" y="501530"/>
          <a:ext cx="4017695" cy="4017695"/>
        </a:xfrm>
        <a:custGeom>
          <a:avLst/>
          <a:gdLst/>
          <a:ahLst/>
          <a:cxnLst/>
          <a:rect l="0" t="0" r="0" b="0"/>
          <a:pathLst>
            <a:path>
              <a:moveTo>
                <a:pt x="2808487" y="166011"/>
              </a:moveTo>
              <a:arcTo wR="2008847" hR="2008847" stAng="17607412" swAng="193900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199584-7062-4902-ADAA-E12EC3672E59}">
      <dsp:nvSpPr>
        <dsp:cNvPr id="0" name=""/>
        <dsp:cNvSpPr/>
      </dsp:nvSpPr>
      <dsp:spPr>
        <a:xfrm>
          <a:off x="4159256" y="1389918"/>
          <a:ext cx="1546369" cy="10051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Portability</a:t>
          </a:r>
        </a:p>
      </dsp:txBody>
      <dsp:txXfrm>
        <a:off x="4208323" y="1438985"/>
        <a:ext cx="1448235" cy="907006"/>
      </dsp:txXfrm>
    </dsp:sp>
    <dsp:sp modelId="{10C04C8F-21D2-4D78-AF07-30052005EE7D}">
      <dsp:nvSpPr>
        <dsp:cNvPr id="0" name=""/>
        <dsp:cNvSpPr/>
      </dsp:nvSpPr>
      <dsp:spPr>
        <a:xfrm>
          <a:off x="1013065" y="504408"/>
          <a:ext cx="4017695" cy="4017695"/>
        </a:xfrm>
        <a:custGeom>
          <a:avLst/>
          <a:gdLst/>
          <a:ahLst/>
          <a:cxnLst/>
          <a:rect l="0" t="0" r="0" b="0"/>
          <a:pathLst>
            <a:path>
              <a:moveTo>
                <a:pt x="4014931" y="1903494"/>
              </a:moveTo>
              <a:arcTo wR="2008847" hR="2008847" stAng="21419625" swAng="219689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84E43C8-C63F-492E-B5BF-F1AB353E682B}">
      <dsp:nvSpPr>
        <dsp:cNvPr id="0" name=""/>
        <dsp:cNvSpPr/>
      </dsp:nvSpPr>
      <dsp:spPr>
        <a:xfrm>
          <a:off x="3429499" y="3635878"/>
          <a:ext cx="1546369" cy="10051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Scalability</a:t>
          </a:r>
        </a:p>
      </dsp:txBody>
      <dsp:txXfrm>
        <a:off x="3478566" y="3684945"/>
        <a:ext cx="1448235" cy="907006"/>
      </dsp:txXfrm>
    </dsp:sp>
    <dsp:sp modelId="{4880AC3B-D6ED-4B9B-9933-F90C2C15FD28}">
      <dsp:nvSpPr>
        <dsp:cNvPr id="0" name=""/>
        <dsp:cNvSpPr/>
      </dsp:nvSpPr>
      <dsp:spPr>
        <a:xfrm>
          <a:off x="1013065" y="504408"/>
          <a:ext cx="4017695" cy="4017695"/>
        </a:xfrm>
        <a:custGeom>
          <a:avLst/>
          <a:gdLst/>
          <a:ahLst/>
          <a:cxnLst/>
          <a:rect l="0" t="0" r="0" b="0"/>
          <a:pathLst>
            <a:path>
              <a:moveTo>
                <a:pt x="2408448" y="3977550"/>
              </a:moveTo>
              <a:arcTo wR="2008847" hR="2008847" stAng="4711570" swAng="137686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E37699-4BB7-40CD-99F0-DE8BA925D1C8}">
      <dsp:nvSpPr>
        <dsp:cNvPr id="0" name=""/>
        <dsp:cNvSpPr/>
      </dsp:nvSpPr>
      <dsp:spPr>
        <a:xfrm>
          <a:off x="1067957" y="3635878"/>
          <a:ext cx="1546369" cy="10051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Speed</a:t>
          </a:r>
        </a:p>
      </dsp:txBody>
      <dsp:txXfrm>
        <a:off x="1117024" y="3684945"/>
        <a:ext cx="1448235" cy="907006"/>
      </dsp:txXfrm>
    </dsp:sp>
    <dsp:sp modelId="{E31F85A6-57F8-483D-B76D-CD8A35432F90}">
      <dsp:nvSpPr>
        <dsp:cNvPr id="0" name=""/>
        <dsp:cNvSpPr/>
      </dsp:nvSpPr>
      <dsp:spPr>
        <a:xfrm>
          <a:off x="1013065" y="504408"/>
          <a:ext cx="4017695" cy="4017695"/>
        </a:xfrm>
        <a:custGeom>
          <a:avLst/>
          <a:gdLst/>
          <a:ahLst/>
          <a:cxnLst/>
          <a:rect l="0" t="0" r="0" b="0"/>
          <a:pathLst>
            <a:path>
              <a:moveTo>
                <a:pt x="335802" y="3120778"/>
              </a:moveTo>
              <a:arcTo wR="2008847" hR="2008847" stAng="8783483" swAng="219689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10ABBA-272C-41C7-BDE3-C88508FBD6DB}">
      <dsp:nvSpPr>
        <dsp:cNvPr id="0" name=""/>
        <dsp:cNvSpPr/>
      </dsp:nvSpPr>
      <dsp:spPr>
        <a:xfrm>
          <a:off x="338200" y="1389918"/>
          <a:ext cx="1546369" cy="10051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Efficiency</a:t>
          </a:r>
        </a:p>
      </dsp:txBody>
      <dsp:txXfrm>
        <a:off x="387267" y="1438985"/>
        <a:ext cx="1448235" cy="907006"/>
      </dsp:txXfrm>
    </dsp:sp>
    <dsp:sp modelId="{BD94CBBA-AF31-40AB-A02C-C274BDC12103}">
      <dsp:nvSpPr>
        <dsp:cNvPr id="0" name=""/>
        <dsp:cNvSpPr/>
      </dsp:nvSpPr>
      <dsp:spPr>
        <a:xfrm>
          <a:off x="1014959" y="501595"/>
          <a:ext cx="4017695" cy="4017695"/>
        </a:xfrm>
        <a:custGeom>
          <a:avLst/>
          <a:gdLst/>
          <a:ahLst/>
          <a:cxnLst/>
          <a:rect l="0" t="0" r="0" b="0"/>
          <a:pathLst>
            <a:path>
              <a:moveTo>
                <a:pt x="348096" y="878638"/>
              </a:moveTo>
              <a:arcTo wR="2008847" hR="2008847" stAng="12854214" swAng="199006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0CFCF-CD61-4420-836A-186D1C0F40F3}"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1E216-05BF-48B1-9FEE-0A5C714ADA93}" type="slidenum">
              <a:rPr lang="en-US" smtClean="0"/>
              <a:t>‹#›</a:t>
            </a:fld>
            <a:endParaRPr lang="en-US"/>
          </a:p>
        </p:txBody>
      </p:sp>
    </p:spTree>
    <p:extLst>
      <p:ext uri="{BB962C8B-B14F-4D97-AF65-F5344CB8AC3E}">
        <p14:creationId xmlns:p14="http://schemas.microsoft.com/office/powerpoint/2010/main" val="348546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Kubernetes is “hard” but containers are “easy”.  The creation and deployment is handled by your CI/CD orchestration.</a:t>
            </a:r>
          </a:p>
          <a:p>
            <a:r>
              <a:rPr lang="en-US" dirty="0"/>
              <a:t>Enables support for applications without a complete operating system (Serverless) which is useful if you are deploying your code across a wide range of devices and platforms.</a:t>
            </a:r>
          </a:p>
          <a:p>
            <a:endParaRPr lang="en-US" dirty="0"/>
          </a:p>
          <a:p>
            <a:r>
              <a:rPr lang="en-US" dirty="0"/>
              <a:t>- Containers are changing the way businesses deploy service-oriented applications and their use is expanding within the industry.   </a:t>
            </a:r>
          </a:p>
          <a:p>
            <a:r>
              <a:rPr lang="en-US" dirty="0"/>
              <a:t>- Gartner predicts that the application container market will grow to $3B by 2022.</a:t>
            </a:r>
          </a:p>
          <a:p>
            <a:endParaRPr lang="en-US" dirty="0"/>
          </a:p>
          <a:p>
            <a:endParaRPr lang="en-US" dirty="0"/>
          </a:p>
          <a:p>
            <a:r>
              <a:rPr lang="en-US" dirty="0"/>
              <a:t>1. Security</a:t>
            </a:r>
          </a:p>
          <a:p>
            <a:r>
              <a:rPr lang="en-US" dirty="0"/>
              <a:t>Application isolation allows you to improve security by setting each application’s major process apart from one another in separate containers. This allows you to share specific resources without risking any internal or external security. For instance, if you were working with an outside development team to build an application, you can provide them with just the integration points they need without compromising any information on your own network.</a:t>
            </a:r>
          </a:p>
          <a:p>
            <a:endParaRPr lang="en-US" dirty="0"/>
          </a:p>
          <a:p>
            <a:r>
              <a:rPr lang="en-US" dirty="0"/>
              <a:t>2. Portability</a:t>
            </a:r>
          </a:p>
          <a:p>
            <a:r>
              <a:rPr lang="en-US" dirty="0"/>
              <a:t>One of the greatest benefits of containerization is that containers are highly portable. When developers move containerized applications across one or many servers, they don’t have to worry about integration issues with the operating system or other inconsistencies that might slow down activity in a traditional computing environment.</a:t>
            </a:r>
          </a:p>
          <a:p>
            <a:endParaRPr lang="en-US" dirty="0"/>
          </a:p>
          <a:p>
            <a:r>
              <a:rPr lang="en-US" dirty="0"/>
              <a:t>3. Scalability</a:t>
            </a:r>
          </a:p>
          <a:p>
            <a:r>
              <a:rPr lang="en-US" dirty="0"/>
              <a:t>With containerization and a service-oriented application design, you can scale just the functions you want to without affecting the entire application. For instance, this makes it possible to scale the backend components of a web application without scaling the front-end servers. With containerization, scaling is also nearly instant as you are able to add and remove resources rapidly. With more containers, you can scale quickly without the need to setup and configure additional servers.</a:t>
            </a:r>
          </a:p>
          <a:p>
            <a:endParaRPr lang="en-US" dirty="0"/>
          </a:p>
          <a:p>
            <a:r>
              <a:rPr lang="en-US" dirty="0"/>
              <a:t>4 Speed</a:t>
            </a:r>
          </a:p>
          <a:p>
            <a:r>
              <a:rPr lang="en-US" dirty="0"/>
              <a:t>Another main benefit of containerization is its ability to simplify and speed up the deployment and configuration processes. With containers you can create a single “master” version of your image to quickly deploy on-demand. These containers provide you with the flexibility to quickly create new containerized instances of applications to address growing traffic or rapidly destroy multiple containers to reduce cloud costs.</a:t>
            </a:r>
          </a:p>
          <a:p>
            <a:endParaRPr lang="en-US" dirty="0"/>
          </a:p>
          <a:p>
            <a:r>
              <a:rPr lang="en-US" dirty="0"/>
              <a:t>5. Efficiency</a:t>
            </a:r>
          </a:p>
          <a:p>
            <a:r>
              <a:rPr lang="en-US" dirty="0"/>
              <a:t>Containerization also provides a new level of efficiency as it promotes a rapid development environment. Containers offer a fast feedback loop that allows developers to change a platform’s source code and instantly track these changes as the applications are running using the same source code. Containerization also helps simplify installation processes and decrease dependency errors, allowing you to save time when installing applications.</a:t>
            </a:r>
          </a:p>
        </p:txBody>
      </p:sp>
      <p:sp>
        <p:nvSpPr>
          <p:cNvPr id="4" name="Slide Number Placeholder 3"/>
          <p:cNvSpPr>
            <a:spLocks noGrp="1"/>
          </p:cNvSpPr>
          <p:nvPr>
            <p:ph type="sldNum" sz="quarter" idx="5"/>
          </p:nvPr>
        </p:nvSpPr>
        <p:spPr/>
        <p:txBody>
          <a:bodyPr/>
          <a:lstStyle/>
          <a:p>
            <a:fld id="{AE61E216-05BF-48B1-9FEE-0A5C714ADA93}" type="slidenum">
              <a:rPr lang="en-US" smtClean="0"/>
              <a:t>1</a:t>
            </a:fld>
            <a:endParaRPr lang="en-US"/>
          </a:p>
        </p:txBody>
      </p:sp>
    </p:spTree>
    <p:extLst>
      <p:ext uri="{BB962C8B-B14F-4D97-AF65-F5344CB8AC3E}">
        <p14:creationId xmlns:p14="http://schemas.microsoft.com/office/powerpoint/2010/main" val="365212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61E216-05BF-48B1-9FEE-0A5C714ADA93}" type="slidenum">
              <a:rPr lang="en-US" smtClean="0"/>
              <a:t>2</a:t>
            </a:fld>
            <a:endParaRPr lang="en-US"/>
          </a:p>
        </p:txBody>
      </p:sp>
    </p:spTree>
    <p:extLst>
      <p:ext uri="{BB962C8B-B14F-4D97-AF65-F5344CB8AC3E}">
        <p14:creationId xmlns:p14="http://schemas.microsoft.com/office/powerpoint/2010/main" val="37899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2302-C9E0-4C67-83AE-ECEF0E9C4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0CB9F-A453-43A7-A795-DCAECC619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120C5-B792-4B59-8E4F-978660A56023}"/>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457D13B4-A7AF-48EB-BC35-637B2AB78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F3BF8-AC2C-4276-BACB-B20E6229AED9}"/>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16432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1E5C-726A-4011-BF8B-A7CADFFA52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054CC-4ACC-477B-84D2-295860BB4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D4291-FA25-4669-AB67-1335750770FB}"/>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E30ABA10-C535-4869-BF07-7259A91C5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625EF-16E1-4E67-951C-3B8290FD4786}"/>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275559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152B4-CB79-4B79-BBB2-CA769D8EDA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E8185-C2E7-4457-9879-87DBC9CE0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09BC-25EB-4D1A-8540-C9301AB236EE}"/>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BAC8174D-F311-4BD6-9C73-52C2578B1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FD39C-AD72-49A8-89A0-56257BC08210}"/>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248845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FDED-D96C-4410-A2CB-73FAA74B1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88BA9-3E06-407E-B9D5-09C4DC793D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3BF15-E8E0-4038-A0B5-F09D5B649F7C}"/>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87996D53-FF7A-4F0A-BFEA-7A84F6CE5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28DD-62B5-4DEA-863D-8B832150941F}"/>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348770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75C8-B082-4232-96F6-685334C36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B97A9-2658-4B7A-B069-1B90ECDC6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AA4D4-C361-468C-9483-78D975838101}"/>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407C4CD3-00B6-43EE-A5FB-C19C4A9E8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5F0B5-CD04-4B5D-B163-51A3023EEFF2}"/>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35024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5534-0389-4888-ACB7-41C214544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7CC79-BF0D-409E-A483-E908D3D3A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6FB9F4-28FC-4547-AA0A-E6B9091C3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481FF-3186-4F7D-8C21-AA5C9143EF3A}"/>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6" name="Footer Placeholder 5">
            <a:extLst>
              <a:ext uri="{FF2B5EF4-FFF2-40B4-BE49-F238E27FC236}">
                <a16:creationId xmlns:a16="http://schemas.microsoft.com/office/drawing/2014/main" id="{7943B5B6-8FC4-46B6-A9BB-9EA3B2DF7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CF794-C8A1-4E64-890F-503EBA020311}"/>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88552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423-C411-4EAC-9360-F4FE4A1737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B2C40-FBB9-4639-AA06-C0914F79D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3CFF1-8655-4916-8C89-4ABEA2309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0B507-DFFB-4AFB-9551-46557CA63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78541-D655-4D04-B018-442FC924BC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0B84B7-6D54-4D6B-8F4B-A0C13E1FA552}"/>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8" name="Footer Placeholder 7">
            <a:extLst>
              <a:ext uri="{FF2B5EF4-FFF2-40B4-BE49-F238E27FC236}">
                <a16:creationId xmlns:a16="http://schemas.microsoft.com/office/drawing/2014/main" id="{3BD7BFD3-2BEB-4836-ADC2-24EBD1D85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9C3C7-5BFD-4CFE-961D-6A4917410E3F}"/>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112435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48C-6295-48F6-9501-3B0FBC6D84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61C65-B0B5-461A-8CA4-4B11584C10B4}"/>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4" name="Footer Placeholder 3">
            <a:extLst>
              <a:ext uri="{FF2B5EF4-FFF2-40B4-BE49-F238E27FC236}">
                <a16:creationId xmlns:a16="http://schemas.microsoft.com/office/drawing/2014/main" id="{27C99719-1301-48A3-8870-E3705B7AF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B4578-D8A4-4347-88DB-425C195E2716}"/>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42167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4DD4F-7C96-44EA-B0BF-EBC086BF1642}"/>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3" name="Footer Placeholder 2">
            <a:extLst>
              <a:ext uri="{FF2B5EF4-FFF2-40B4-BE49-F238E27FC236}">
                <a16:creationId xmlns:a16="http://schemas.microsoft.com/office/drawing/2014/main" id="{A29E91F4-E399-444E-B9CD-6AD63FBCB7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6C4CD-EA3E-4ADD-B4E1-B37E6EFA563B}"/>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334700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F01-E6F8-454F-8024-0D411EB8E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C28E3-98D1-47C8-808F-5CE2EAAC7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5EB9A-426C-4151-8023-A013742BB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6D84A-89D5-43C6-BC77-CB66F26CA2D7}"/>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6" name="Footer Placeholder 5">
            <a:extLst>
              <a:ext uri="{FF2B5EF4-FFF2-40B4-BE49-F238E27FC236}">
                <a16:creationId xmlns:a16="http://schemas.microsoft.com/office/drawing/2014/main" id="{30F2B2B8-0BBC-499C-910A-05DCE0C27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31842-F717-472D-897E-EF7F9C318069}"/>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286780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7DFD-8BAC-4A62-BDBB-C45321C92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BEB27A-545C-41CF-B371-977121665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D0096-70A2-4447-8266-965984C68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06FEC-23C9-4E7E-9D1B-BFEC2098A2E2}"/>
              </a:ext>
            </a:extLst>
          </p:cNvPr>
          <p:cNvSpPr>
            <a:spLocks noGrp="1"/>
          </p:cNvSpPr>
          <p:nvPr>
            <p:ph type="dt" sz="half" idx="10"/>
          </p:nvPr>
        </p:nvSpPr>
        <p:spPr/>
        <p:txBody>
          <a:bodyPr/>
          <a:lstStyle/>
          <a:p>
            <a:fld id="{EDFADF44-8E35-43DB-B8C7-DC78E73B0BD6}" type="datetimeFigureOut">
              <a:rPr lang="en-US" smtClean="0"/>
              <a:t>8/16/2023</a:t>
            </a:fld>
            <a:endParaRPr lang="en-US"/>
          </a:p>
        </p:txBody>
      </p:sp>
      <p:sp>
        <p:nvSpPr>
          <p:cNvPr id="6" name="Footer Placeholder 5">
            <a:extLst>
              <a:ext uri="{FF2B5EF4-FFF2-40B4-BE49-F238E27FC236}">
                <a16:creationId xmlns:a16="http://schemas.microsoft.com/office/drawing/2014/main" id="{FD95B5BD-C1D1-4F22-BABF-7286691A6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E28AE-3F5E-4855-BEB9-EB40B7B66B6D}"/>
              </a:ext>
            </a:extLst>
          </p:cNvPr>
          <p:cNvSpPr>
            <a:spLocks noGrp="1"/>
          </p:cNvSpPr>
          <p:nvPr>
            <p:ph type="sldNum" sz="quarter" idx="12"/>
          </p:nvPr>
        </p:nvSpPr>
        <p:spPr/>
        <p:txBody>
          <a:bodyPr/>
          <a:lstStyle/>
          <a:p>
            <a:fld id="{0BB3DB09-5E68-49E0-BFBE-6063D4FBB781}" type="slidenum">
              <a:rPr lang="en-US" smtClean="0"/>
              <a:t>‹#›</a:t>
            </a:fld>
            <a:endParaRPr lang="en-US"/>
          </a:p>
        </p:txBody>
      </p:sp>
    </p:spTree>
    <p:extLst>
      <p:ext uri="{BB962C8B-B14F-4D97-AF65-F5344CB8AC3E}">
        <p14:creationId xmlns:p14="http://schemas.microsoft.com/office/powerpoint/2010/main" val="391620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0927A-F50B-47C2-865E-E8FA60FEF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E53AA-982A-48EA-9AF9-E91B3B47C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7FB0D-6DE5-4A76-BF87-E5E914377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ADF44-8E35-43DB-B8C7-DC78E73B0BD6}" type="datetimeFigureOut">
              <a:rPr lang="en-US" smtClean="0"/>
              <a:t>8/16/2023</a:t>
            </a:fld>
            <a:endParaRPr lang="en-US"/>
          </a:p>
        </p:txBody>
      </p:sp>
      <p:sp>
        <p:nvSpPr>
          <p:cNvPr id="5" name="Footer Placeholder 4">
            <a:extLst>
              <a:ext uri="{FF2B5EF4-FFF2-40B4-BE49-F238E27FC236}">
                <a16:creationId xmlns:a16="http://schemas.microsoft.com/office/drawing/2014/main" id="{4AC20745-B48D-4B39-920B-FFB25FACD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D773EB-D4B5-4247-B911-2BD839B46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3DB09-5E68-49E0-BFBE-6063D4FBB781}" type="slidenum">
              <a:rPr lang="en-US" smtClean="0"/>
              <a:t>‹#›</a:t>
            </a:fld>
            <a:endParaRPr lang="en-US"/>
          </a:p>
        </p:txBody>
      </p:sp>
    </p:spTree>
    <p:extLst>
      <p:ext uri="{BB962C8B-B14F-4D97-AF65-F5344CB8AC3E}">
        <p14:creationId xmlns:p14="http://schemas.microsoft.com/office/powerpoint/2010/main" val="400897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0AAF-1185-4106-BC95-05CAFC3172E7}"/>
              </a:ext>
            </a:extLst>
          </p:cNvPr>
          <p:cNvSpPr>
            <a:spLocks noGrp="1"/>
          </p:cNvSpPr>
          <p:nvPr>
            <p:ph type="title"/>
          </p:nvPr>
        </p:nvSpPr>
        <p:spPr>
          <a:xfrm>
            <a:off x="838200" y="365125"/>
            <a:ext cx="10515600" cy="541183"/>
          </a:xfrm>
        </p:spPr>
        <p:txBody>
          <a:bodyPr>
            <a:normAutofit fontScale="90000"/>
          </a:bodyPr>
          <a:lstStyle/>
          <a:p>
            <a:r>
              <a:rPr lang="en-US" dirty="0"/>
              <a:t>Containerization</a:t>
            </a:r>
            <a:endParaRPr lang="en-US" i="1" dirty="0"/>
          </a:p>
        </p:txBody>
      </p:sp>
      <p:sp>
        <p:nvSpPr>
          <p:cNvPr id="3" name="Content Placeholder 2">
            <a:extLst>
              <a:ext uri="{FF2B5EF4-FFF2-40B4-BE49-F238E27FC236}">
                <a16:creationId xmlns:a16="http://schemas.microsoft.com/office/drawing/2014/main" id="{5138AFC7-E2C9-4C5F-83C8-60A57D09C8D2}"/>
              </a:ext>
            </a:extLst>
          </p:cNvPr>
          <p:cNvSpPr>
            <a:spLocks noGrp="1"/>
          </p:cNvSpPr>
          <p:nvPr>
            <p:ph idx="1"/>
          </p:nvPr>
        </p:nvSpPr>
        <p:spPr>
          <a:xfrm>
            <a:off x="838199" y="1286634"/>
            <a:ext cx="10838935" cy="5206241"/>
          </a:xfrm>
        </p:spPr>
        <p:txBody>
          <a:bodyPr/>
          <a:lstStyle/>
          <a:p>
            <a:pPr marL="0" indent="0">
              <a:buNone/>
            </a:pPr>
            <a:r>
              <a:rPr lang="en-US" dirty="0"/>
              <a:t>Improved Benefits:</a:t>
            </a:r>
          </a:p>
        </p:txBody>
      </p:sp>
      <p:graphicFrame>
        <p:nvGraphicFramePr>
          <p:cNvPr id="4" name="Diagram 3">
            <a:extLst>
              <a:ext uri="{FF2B5EF4-FFF2-40B4-BE49-F238E27FC236}">
                <a16:creationId xmlns:a16="http://schemas.microsoft.com/office/drawing/2014/main" id="{44415C6D-243E-4EEC-8247-0CAF7A561C55}"/>
              </a:ext>
            </a:extLst>
          </p:cNvPr>
          <p:cNvGraphicFramePr/>
          <p:nvPr>
            <p:extLst>
              <p:ext uri="{D42A27DB-BD31-4B8C-83A1-F6EECF244321}">
                <p14:modId xmlns:p14="http://schemas.microsoft.com/office/powerpoint/2010/main" val="2844068178"/>
              </p:ext>
            </p:extLst>
          </p:nvPr>
        </p:nvGraphicFramePr>
        <p:xfrm>
          <a:off x="2693773" y="1433385"/>
          <a:ext cx="6043827" cy="4709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63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0AAF-1185-4106-BC95-05CAFC3172E7}"/>
              </a:ext>
            </a:extLst>
          </p:cNvPr>
          <p:cNvSpPr>
            <a:spLocks noGrp="1"/>
          </p:cNvSpPr>
          <p:nvPr>
            <p:ph type="title"/>
          </p:nvPr>
        </p:nvSpPr>
        <p:spPr>
          <a:xfrm>
            <a:off x="838200" y="365125"/>
            <a:ext cx="10515600" cy="541183"/>
          </a:xfrm>
        </p:spPr>
        <p:txBody>
          <a:bodyPr>
            <a:normAutofit fontScale="90000"/>
          </a:bodyPr>
          <a:lstStyle/>
          <a:p>
            <a:r>
              <a:rPr lang="en-US" dirty="0"/>
              <a:t>Containerization</a:t>
            </a:r>
            <a:endParaRPr lang="en-US" i="1" dirty="0"/>
          </a:p>
        </p:txBody>
      </p:sp>
      <p:sp>
        <p:nvSpPr>
          <p:cNvPr id="3" name="Content Placeholder 2">
            <a:extLst>
              <a:ext uri="{FF2B5EF4-FFF2-40B4-BE49-F238E27FC236}">
                <a16:creationId xmlns:a16="http://schemas.microsoft.com/office/drawing/2014/main" id="{5138AFC7-E2C9-4C5F-83C8-60A57D09C8D2}"/>
              </a:ext>
            </a:extLst>
          </p:cNvPr>
          <p:cNvSpPr>
            <a:spLocks noGrp="1"/>
          </p:cNvSpPr>
          <p:nvPr>
            <p:ph idx="1"/>
          </p:nvPr>
        </p:nvSpPr>
        <p:spPr>
          <a:xfrm>
            <a:off x="838199" y="1085351"/>
            <a:ext cx="10838935" cy="5594429"/>
          </a:xfrm>
        </p:spPr>
        <p:txBody>
          <a:bodyPr vert="horz" lIns="91440" tIns="45720" rIns="91440" bIns="45720" rtlCol="0" anchor="t">
            <a:normAutofit/>
          </a:bodyPr>
          <a:lstStyle/>
          <a:p>
            <a:pPr marL="0" indent="0">
              <a:buNone/>
            </a:pPr>
            <a:r>
              <a:rPr lang="en-US" dirty="0"/>
              <a:t>Edge use cases with IoT Hub:</a:t>
            </a:r>
          </a:p>
          <a:p>
            <a:pPr marL="0" indent="0">
              <a:buNone/>
            </a:pPr>
            <a:endParaRPr lang="en-US" dirty="0">
              <a:cs typeface="Calibri"/>
            </a:endParaRPr>
          </a:p>
        </p:txBody>
      </p:sp>
      <p:pic>
        <p:nvPicPr>
          <p:cNvPr id="16" name="Picture 16" descr="Diagram&#10;&#10;Description automatically generated">
            <a:extLst>
              <a:ext uri="{FF2B5EF4-FFF2-40B4-BE49-F238E27FC236}">
                <a16:creationId xmlns:a16="http://schemas.microsoft.com/office/drawing/2014/main" id="{CE2157CF-EBEC-47C0-B351-A6409D808F40}"/>
              </a:ext>
            </a:extLst>
          </p:cNvPr>
          <p:cNvPicPr>
            <a:picLocks noChangeAspect="1"/>
          </p:cNvPicPr>
          <p:nvPr/>
        </p:nvPicPr>
        <p:blipFill>
          <a:blip r:embed="rId3"/>
          <a:stretch>
            <a:fillRect/>
          </a:stretch>
        </p:blipFill>
        <p:spPr>
          <a:xfrm>
            <a:off x="1187569" y="1643082"/>
            <a:ext cx="9917502" cy="4851419"/>
          </a:xfrm>
          <a:prstGeom prst="rect">
            <a:avLst/>
          </a:prstGeom>
        </p:spPr>
      </p:pic>
    </p:spTree>
    <p:extLst>
      <p:ext uri="{BB962C8B-B14F-4D97-AF65-F5344CB8AC3E}">
        <p14:creationId xmlns:p14="http://schemas.microsoft.com/office/powerpoint/2010/main" val="154780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52C0F2512EA47A576EB40DC5FB70D" ma:contentTypeVersion="14" ma:contentTypeDescription="Create a new document." ma:contentTypeScope="" ma:versionID="f11a96627918e8a0e8c7b19b07e8e47a">
  <xsd:schema xmlns:xsd="http://www.w3.org/2001/XMLSchema" xmlns:xs="http://www.w3.org/2001/XMLSchema" xmlns:p="http://schemas.microsoft.com/office/2006/metadata/properties" xmlns:ns1="http://schemas.microsoft.com/sharepoint/v3" xmlns:ns3="29a9dc39-5f52-46fd-9fa5-cbc2bee4ed7e" xmlns:ns4="d0609b3b-b02b-409c-b771-38e20668274d" targetNamespace="http://schemas.microsoft.com/office/2006/metadata/properties" ma:root="true" ma:fieldsID="3359f69ddbefeea11d31d2e16346cb09" ns1:_="" ns3:_="" ns4:_="">
    <xsd:import namespace="http://schemas.microsoft.com/sharepoint/v3"/>
    <xsd:import namespace="29a9dc39-5f52-46fd-9fa5-cbc2bee4ed7e"/>
    <xsd:import namespace="d0609b3b-b02b-409c-b771-38e20668274d"/>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a9dc39-5f52-46fd-9fa5-cbc2bee4ed7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609b3b-b02b-409c-b771-38e20668274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375E25C-D213-4097-91B1-FB824AC80E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a9dc39-5f52-46fd-9fa5-cbc2bee4ed7e"/>
    <ds:schemaRef ds:uri="d0609b3b-b02b-409c-b771-38e2066827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FA2DE0-AF82-4443-8867-AB9F78BC6D5B}">
  <ds:schemaRefs>
    <ds:schemaRef ds:uri="http://schemas.microsoft.com/sharepoint/v3/contenttype/forms"/>
  </ds:schemaRefs>
</ds:datastoreItem>
</file>

<file path=customXml/itemProps3.xml><?xml version="1.0" encoding="utf-8"?>
<ds:datastoreItem xmlns:ds="http://schemas.openxmlformats.org/officeDocument/2006/customXml" ds:itemID="{5C9B6807-6437-4BAD-BD27-8359659CB00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577</TotalTime>
  <Words>462</Words>
  <Application>Microsoft Office PowerPoint</Application>
  <PresentationFormat>Widescreen</PresentationFormat>
  <Paragraphs>33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Containerization</vt:lpstr>
      <vt:lpstr>Containerization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Typical Traditional ML Workflow</dc:title>
  <dc:creator>Norman Torvik</dc:creator>
  <cp:lastModifiedBy>Norman Torvik</cp:lastModifiedBy>
  <cp:revision>19</cp:revision>
  <dcterms:created xsi:type="dcterms:W3CDTF">2020-06-21T14:33:30Z</dcterms:created>
  <dcterms:modified xsi:type="dcterms:W3CDTF">2023-08-16T17:03:11Z</dcterms:modified>
</cp:coreProperties>
</file>