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69B51A-4D48-4103-AD15-74BEB3746934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FF81633-56A1-4AAA-A498-8B7C1913765C}" type="pres">
      <dgm:prSet presAssocID="{1969B51A-4D48-4103-AD15-74BEB3746934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7920300-F496-4D3E-B905-AF1BF3D04B38}" type="pres">
      <dgm:prSet presAssocID="{1969B51A-4D48-4103-AD15-74BEB3746934}" presName="cycle" presStyleCnt="0"/>
      <dgm:spPr/>
    </dgm:pt>
  </dgm:ptLst>
  <dgm:cxnLst>
    <dgm:cxn modelId="{3BED5AE9-D98E-4581-A42A-401542116315}" type="presOf" srcId="{1969B51A-4D48-4103-AD15-74BEB3746934}" destId="{AFF81633-56A1-4AAA-A498-8B7C1913765C}" srcOrd="0" destOrd="0" presId="urn:microsoft.com/office/officeart/2005/8/layout/radial2"/>
    <dgm:cxn modelId="{62B6DADB-4818-4519-AFF3-F334C0B1DE77}" type="presParOf" srcId="{AFF81633-56A1-4AAA-A498-8B7C1913765C}" destId="{F7920300-F496-4D3E-B905-AF1BF3D04B38}" srcOrd="0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6F08-49F9-4004-BBBB-EB9A69736394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430F-F04A-4A0E-9072-122BA6623EA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6F08-49F9-4004-BBBB-EB9A69736394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430F-F04A-4A0E-9072-122BA6623E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6F08-49F9-4004-BBBB-EB9A69736394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430F-F04A-4A0E-9072-122BA6623E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6F08-49F9-4004-BBBB-EB9A69736394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430F-F04A-4A0E-9072-122BA6623EA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6F08-49F9-4004-BBBB-EB9A69736394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430F-F04A-4A0E-9072-122BA6623E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6F08-49F9-4004-BBBB-EB9A69736394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430F-F04A-4A0E-9072-122BA6623E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6F08-49F9-4004-BBBB-EB9A69736394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430F-F04A-4A0E-9072-122BA6623E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6F08-49F9-4004-BBBB-EB9A69736394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430F-F04A-4A0E-9072-122BA6623E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6F08-49F9-4004-BBBB-EB9A69736394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430F-F04A-4A0E-9072-122BA6623E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6F08-49F9-4004-BBBB-EB9A69736394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430F-F04A-4A0E-9072-122BA6623E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6F08-49F9-4004-BBBB-EB9A69736394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430F-F04A-4A0E-9072-122BA6623E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1BE6F08-49F9-4004-BBBB-EB9A69736394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93A9430F-F04A-4A0E-9072-122BA6623E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00457054</a:t>
            </a:r>
            <a:r>
              <a:rPr lang="zh-TW" altLang="en-US" sz="3200" dirty="0" smtClean="0"/>
              <a:t> </a:t>
            </a:r>
            <a:r>
              <a:rPr lang="zh-TW" altLang="en-US" sz="3200" dirty="0"/>
              <a:t>楊力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網頁程式設計期末專案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824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主題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800" dirty="0" smtClean="0"/>
              <a:t>名稱 </a:t>
            </a:r>
            <a:r>
              <a:rPr lang="en-US" altLang="zh-TW" sz="2800" dirty="0" smtClean="0"/>
              <a:t>: my news</a:t>
            </a:r>
          </a:p>
          <a:p>
            <a:pPr marL="0" indent="0">
              <a:buNone/>
            </a:pPr>
            <a:r>
              <a:rPr lang="zh-TW" altLang="en-US" sz="2800" dirty="0" smtClean="0"/>
              <a:t>描述 </a:t>
            </a:r>
            <a:r>
              <a:rPr lang="en-US" altLang="zh-TW" sz="2800" dirty="0" smtClean="0"/>
              <a:t>: </a:t>
            </a:r>
            <a:r>
              <a:rPr lang="zh-TW" altLang="en-US" sz="2800" dirty="0" smtClean="0"/>
              <a:t>一個不同的</a:t>
            </a:r>
            <a:r>
              <a:rPr lang="zh-TW" altLang="en-US" sz="2800" dirty="0"/>
              <a:t>新聞</a:t>
            </a:r>
            <a:r>
              <a:rPr lang="zh-TW" altLang="en-US" sz="2800" dirty="0" smtClean="0"/>
              <a:t>介面</a:t>
            </a: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442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it 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400" dirty="0" smtClean="0"/>
              <a:t>這</a:t>
            </a:r>
            <a:r>
              <a:rPr lang="zh-TW" altLang="en-US" sz="2400" dirty="0"/>
              <a:t>是</a:t>
            </a:r>
            <a:r>
              <a:rPr lang="zh-TW" altLang="en-US" sz="2400" dirty="0" smtClean="0"/>
              <a:t>一個新聞頁面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/>
              <a:t>首頁上端設有圖片，療育</a:t>
            </a:r>
            <a:r>
              <a:rPr lang="zh-TW" altLang="en-US" sz="2400" dirty="0" smtClean="0"/>
              <a:t>心情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書籤 </a:t>
            </a:r>
            <a:r>
              <a:rPr lang="en-US" altLang="zh-TW" sz="2400" dirty="0" smtClean="0"/>
              <a:t>:</a:t>
            </a:r>
            <a:r>
              <a:rPr lang="zh-TW" altLang="en-US" sz="2400" dirty="0"/>
              <a:t> </a:t>
            </a:r>
            <a:r>
              <a:rPr lang="zh-TW" altLang="en-US" sz="2400" dirty="0" smtClean="0"/>
              <a:t>不怕無法找到收藏的新聞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按鈕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選擇 </a:t>
            </a:r>
            <a:r>
              <a:rPr lang="en-US" altLang="zh-TW" sz="2400" dirty="0" smtClean="0"/>
              <a:t>: </a:t>
            </a:r>
            <a:r>
              <a:rPr lang="zh-TW" altLang="en-US" sz="2400" dirty="0" smtClean="0"/>
              <a:t>你可以像看報紙一樣選擇不同網站新聞閱覽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Tag </a:t>
            </a:r>
            <a:r>
              <a:rPr lang="zh-TW" altLang="en-US" sz="2400" dirty="0" smtClean="0"/>
              <a:t>功能 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 以</a:t>
            </a:r>
            <a:r>
              <a:rPr lang="zh-TW" altLang="en-US" sz="2400" dirty="0" smtClean="0"/>
              <a:t>連結 </a:t>
            </a:r>
            <a:r>
              <a:rPr lang="en-US" altLang="zh-TW" sz="2400" dirty="0" err="1" smtClean="0"/>
              <a:t>youtube</a:t>
            </a:r>
            <a:r>
              <a:rPr lang="zh-TW" altLang="en-US" sz="2400" smtClean="0"/>
              <a:t>等</a:t>
            </a:r>
            <a:r>
              <a:rPr lang="en-US" altLang="zh-TW" sz="2400" smtClean="0"/>
              <a:t> </a:t>
            </a:r>
            <a:r>
              <a:rPr lang="zh-TW" altLang="en-US" sz="2400" dirty="0" smtClean="0"/>
              <a:t>搜尋</a:t>
            </a:r>
            <a:r>
              <a:rPr lang="zh-TW" altLang="en-US" sz="2400" dirty="0"/>
              <a:t>相關影</a:t>
            </a:r>
            <a:r>
              <a:rPr lang="zh-TW" altLang="en-US" sz="2400" dirty="0" smtClean="0"/>
              <a:t>音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180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TW" altLang="en-US" dirty="0"/>
              <a:t>網頁</a:t>
            </a:r>
            <a:r>
              <a:rPr lang="zh-TW" altLang="en-US" dirty="0" smtClean="0"/>
              <a:t>結構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12264632"/>
              </p:ext>
            </p:extLst>
          </p:nvPr>
        </p:nvGraphicFramePr>
        <p:xfrm>
          <a:off x="457200" y="1125538"/>
          <a:ext cx="8229600" cy="5472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流程圖: 程序 5"/>
          <p:cNvSpPr/>
          <p:nvPr/>
        </p:nvSpPr>
        <p:spPr>
          <a:xfrm>
            <a:off x="827584" y="2996952"/>
            <a:ext cx="1008112" cy="8586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27584" y="32416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首頁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2843808" y="1412776"/>
            <a:ext cx="144016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新聞分頁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2987824" y="3241620"/>
            <a:ext cx="1296144" cy="907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帳戶與書籤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2843808" y="4867423"/>
            <a:ext cx="122413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Other </a:t>
            </a:r>
            <a:r>
              <a:rPr lang="zh-TW" altLang="en-US" dirty="0" smtClean="0"/>
              <a:t>擴充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1835696" y="3426286"/>
            <a:ext cx="1008112" cy="1837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9" idx="2"/>
          </p:cNvCxnSpPr>
          <p:nvPr/>
        </p:nvCxnSpPr>
        <p:spPr>
          <a:xfrm>
            <a:off x="1835696" y="3426286"/>
            <a:ext cx="1152128" cy="269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8" idx="2"/>
          </p:cNvCxnSpPr>
          <p:nvPr/>
        </p:nvCxnSpPr>
        <p:spPr>
          <a:xfrm flipV="1">
            <a:off x="1835696" y="1880828"/>
            <a:ext cx="1008112" cy="1549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4427984" y="155679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有</a:t>
            </a:r>
            <a:r>
              <a:rPr lang="en-US" altLang="zh-TW" dirty="0" smtClean="0"/>
              <a:t>tag </a:t>
            </a:r>
            <a:r>
              <a:rPr lang="zh-TW" altLang="en-US" dirty="0" smtClean="0"/>
              <a:t>連結到 </a:t>
            </a:r>
            <a:r>
              <a:rPr lang="en-US" altLang="zh-TW" dirty="0" err="1" smtClean="0"/>
              <a:t>youtube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427984" y="342628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書籤</a:t>
            </a:r>
            <a:r>
              <a:rPr lang="zh-TW" altLang="en-US" dirty="0"/>
              <a:t>紀錄讓使用者找的到分頁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4283968" y="508518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 smtClean="0"/>
              <a:t>擴充 </a:t>
            </a:r>
            <a:r>
              <a:rPr lang="en-US" altLang="zh-TW" dirty="0" smtClean="0"/>
              <a:t>fb </a:t>
            </a:r>
            <a:r>
              <a:rPr lang="zh-TW" altLang="en-US" dirty="0" smtClean="0"/>
              <a:t>粉專與網    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   站小設計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979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1.	</a:t>
            </a:r>
            <a:r>
              <a:rPr lang="zh-TW" altLang="en-US" sz="2400" dirty="0" smtClean="0"/>
              <a:t>設 </a:t>
            </a:r>
            <a:r>
              <a:rPr lang="en-US" altLang="zh-TW" sz="2400" dirty="0"/>
              <a:t>tag </a:t>
            </a:r>
            <a:r>
              <a:rPr lang="zh-TW" altLang="en-US" sz="2400" dirty="0" smtClean="0"/>
              <a:t>有連結到 </a:t>
            </a:r>
            <a:r>
              <a:rPr lang="en-US" altLang="zh-TW" sz="2400" dirty="0" err="1" smtClean="0"/>
              <a:t>youtube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影片，如</a:t>
            </a:r>
            <a:r>
              <a:rPr lang="zh-TW" altLang="en-US" sz="2400" dirty="0"/>
              <a:t>大聯盟</a:t>
            </a:r>
            <a:r>
              <a:rPr lang="zh-TW" altLang="en-US" sz="2400" dirty="0" smtClean="0"/>
              <a:t>林子偉</a:t>
            </a:r>
            <a:r>
              <a:rPr lang="en-US" altLang="zh-TW" sz="2400" dirty="0" smtClean="0"/>
              <a:t>	HIGHLIGHT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2.	</a:t>
            </a:r>
            <a:r>
              <a:rPr lang="zh-TW" altLang="en-US" sz="2400" dirty="0" smtClean="0"/>
              <a:t>新聞頁面經</a:t>
            </a:r>
            <a:r>
              <a:rPr lang="zh-TW" altLang="en-US" sz="2400" dirty="0"/>
              <a:t>特殊排版，你能做更</a:t>
            </a:r>
            <a:r>
              <a:rPr lang="zh-TW" altLang="en-US" sz="2400" dirty="0" smtClean="0"/>
              <a:t>多事，如作筆記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3.	</a:t>
            </a:r>
            <a:r>
              <a:rPr lang="zh-TW" altLang="en-US" sz="2400" dirty="0" smtClean="0"/>
              <a:t>增進使用者體驗</a:t>
            </a:r>
            <a:r>
              <a:rPr lang="zh-TW" altLang="en-US" sz="2400" dirty="0"/>
              <a:t>、套用特定</a:t>
            </a:r>
            <a:r>
              <a:rPr lang="en-US" altLang="zh-TW" sz="2400" dirty="0" err="1"/>
              <a:t>css</a:t>
            </a:r>
            <a:r>
              <a:rPr lang="zh-TW" altLang="en-US" sz="2400" dirty="0" smtClean="0"/>
              <a:t>、 </a:t>
            </a:r>
            <a:r>
              <a:rPr lang="en-US" altLang="zh-TW" sz="2400" dirty="0" smtClean="0"/>
              <a:t>background </a:t>
            </a:r>
            <a:r>
              <a:rPr lang="zh-TW" altLang="en-US" sz="2400" dirty="0" smtClean="0"/>
              <a:t>的變化</a:t>
            </a:r>
            <a:endParaRPr lang="en-US" altLang="zh-TW" sz="2400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06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考慮擴充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1.</a:t>
            </a:r>
            <a:r>
              <a:rPr lang="zh-TW" altLang="en-US" sz="2400" dirty="0" smtClean="0"/>
              <a:t>       </a:t>
            </a:r>
            <a:r>
              <a:rPr lang="en-US" altLang="zh-TW" sz="2400" dirty="0" smtClean="0"/>
              <a:t>	</a:t>
            </a:r>
            <a:r>
              <a:rPr lang="zh-TW" altLang="en-US" sz="2400" dirty="0" smtClean="0"/>
              <a:t>除</a:t>
            </a:r>
            <a:r>
              <a:rPr lang="en-US" altLang="zh-TW" sz="2400" dirty="0" err="1" smtClean="0"/>
              <a:t>youtube</a:t>
            </a:r>
            <a:r>
              <a:rPr lang="zh-TW" altLang="en-US" sz="2400" dirty="0" smtClean="0"/>
              <a:t>影片外另外提供</a:t>
            </a:r>
            <a:r>
              <a:rPr lang="en-US" altLang="zh-TW" sz="2400" dirty="0" smtClean="0"/>
              <a:t>google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map</a:t>
            </a:r>
            <a:r>
              <a:rPr lang="zh-TW" altLang="en-US" sz="2400" dirty="0" smtClean="0"/>
              <a:t>標註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2.	</a:t>
            </a:r>
            <a:r>
              <a:rPr lang="zh-TW" altLang="en-US" sz="2400" dirty="0" smtClean="0"/>
              <a:t>設立</a:t>
            </a:r>
            <a:r>
              <a:rPr lang="zh-TW" altLang="en-US" sz="2400" dirty="0"/>
              <a:t>論壇留言</a:t>
            </a:r>
            <a:r>
              <a:rPr lang="zh-TW" altLang="en-US" sz="2400" dirty="0" smtClean="0"/>
              <a:t>區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3.	</a:t>
            </a:r>
            <a:r>
              <a:rPr lang="zh-TW" altLang="en-US" sz="2400" dirty="0" smtClean="0"/>
              <a:t>畫 </a:t>
            </a:r>
            <a:r>
              <a:rPr lang="en-US" altLang="zh-TW" sz="2400" dirty="0" smtClean="0"/>
              <a:t>flag </a:t>
            </a:r>
            <a:r>
              <a:rPr lang="zh-TW" altLang="en-US" sz="2400" dirty="0" smtClean="0"/>
              <a:t>動畫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4.	</a:t>
            </a:r>
            <a:r>
              <a:rPr lang="zh-TW" altLang="en-US" sz="2400" dirty="0" smtClean="0"/>
              <a:t>依上下午或天氣改變介面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  <a:p>
            <a:pPr>
              <a:buAutoNum type="arabicPeriod" startAt="2"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319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地平線">
  <a:themeElements>
    <a:clrScheme name="地平線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地平線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地平線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3381</TotalTime>
  <Words>117</Words>
  <Application>Microsoft Office PowerPoint</Application>
  <PresentationFormat>如螢幕大小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地平線</vt:lpstr>
      <vt:lpstr>網頁程式設計期末專案</vt:lpstr>
      <vt:lpstr>主題</vt:lpstr>
      <vt:lpstr>What is it ?</vt:lpstr>
      <vt:lpstr>網頁結構</vt:lpstr>
      <vt:lpstr>特色</vt:lpstr>
      <vt:lpstr>考慮擴充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網頁程式設計期末專案提案 報告</dc:title>
  <dc:creator>user</dc:creator>
  <cp:lastModifiedBy>user</cp:lastModifiedBy>
  <cp:revision>22</cp:revision>
  <dcterms:created xsi:type="dcterms:W3CDTF">2018-05-08T14:23:58Z</dcterms:created>
  <dcterms:modified xsi:type="dcterms:W3CDTF">2018-06-20T02:54:27Z</dcterms:modified>
</cp:coreProperties>
</file>