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46"/>
  </p:normalViewPr>
  <p:slideViewPr>
    <p:cSldViewPr snapToGrid="0" snapToObjects="1">
      <p:cViewPr varScale="1">
        <p:scale>
          <a:sx n="90" d="100"/>
          <a:sy n="90" d="100"/>
        </p:scale>
        <p:origin x="232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6558F-54AE-CD44-9D6F-80EF1B08A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6"/>
            <a:ext cx="8689976" cy="1107878"/>
          </a:xfrm>
        </p:spPr>
        <p:txBody>
          <a:bodyPr/>
          <a:lstStyle/>
          <a:p>
            <a:r>
              <a:rPr lang="en-US" dirty="0"/>
              <a:t>GROUP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B25865-44FA-D54B-8FE2-8B6F89F31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2888166"/>
            <a:ext cx="8689976" cy="3044283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Professor</a:t>
            </a:r>
            <a:r>
              <a:rPr lang="en-US" dirty="0"/>
              <a:t>: Renuka</a:t>
            </a:r>
          </a:p>
          <a:p>
            <a:pPr algn="l"/>
            <a:r>
              <a:rPr lang="en-US" u="sng" dirty="0"/>
              <a:t>Team members</a:t>
            </a:r>
            <a:r>
              <a:rPr lang="en-US" dirty="0"/>
              <a:t>: </a:t>
            </a:r>
          </a:p>
          <a:p>
            <a:pPr marL="457200" indent="-457200" algn="l">
              <a:buAutoNum type="arabicPeriod"/>
            </a:pPr>
            <a:r>
              <a:rPr lang="en-US" sz="1800" dirty="0"/>
              <a:t>Gideon </a:t>
            </a:r>
            <a:r>
              <a:rPr lang="en-US" sz="1800" dirty="0" err="1"/>
              <a:t>Akomeng</a:t>
            </a:r>
            <a:r>
              <a:rPr lang="en-US" sz="1800" dirty="0"/>
              <a:t>: 610530 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sz="1800" dirty="0"/>
              <a:t>Vo Nguyen: 610507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sz="1800" dirty="0"/>
              <a:t>Shine </a:t>
            </a:r>
            <a:r>
              <a:rPr lang="en-US" sz="1800" dirty="0" err="1"/>
              <a:t>Gendy</a:t>
            </a:r>
            <a:r>
              <a:rPr lang="en-US" sz="1800" dirty="0"/>
              <a:t>: 610547</a:t>
            </a:r>
          </a:p>
          <a:p>
            <a:pPr algn="l"/>
            <a:endParaRPr lang="en-US" dirty="0"/>
          </a:p>
          <a:p>
            <a:pPr marL="457200" indent="-457200" algn="l">
              <a:buAutoNum type="arabicPeriod"/>
            </a:pPr>
            <a:endParaRPr lang="en-US" dirty="0"/>
          </a:p>
          <a:p>
            <a:pPr marL="457200" indent="-457200" algn="l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96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35F0F-F0E8-0641-BD88-7139190C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SCI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D1157-94EF-8B4D-B36C-9D4ACFEEA7A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Principle #3 “life is found in layers” : when we applied into application , we split the problem into smaller layer/object classes to solve problem</a:t>
            </a:r>
          </a:p>
          <a:p>
            <a:r>
              <a:rPr lang="en-US" dirty="0"/>
              <a:t>Principle #4 “outer depends on inner”: create interface as an outer interface with user , to store that information we use inner class to create object </a:t>
            </a:r>
          </a:p>
        </p:txBody>
      </p:sp>
    </p:spTree>
    <p:extLst>
      <p:ext uri="{BB962C8B-B14F-4D97-AF65-F5344CB8AC3E}">
        <p14:creationId xmlns:p14="http://schemas.microsoft.com/office/powerpoint/2010/main" val="2334563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42CA4-BC8F-EF41-8CA2-00D6A2E74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61557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96EAC-1F37-9A41-8CA5-92B617254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E6F3A-3E84-6240-A22D-A911A2B4146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2043113"/>
            <a:ext cx="10363826" cy="384809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USECASE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CLASS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SEQUENCE MODEL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Checkout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Add a copy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Validation rules in </a:t>
            </a:r>
            <a:r>
              <a:rPr lang="en-US" dirty="0" err="1"/>
              <a:t>ui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Extra (1,2)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SCI</a:t>
            </a:r>
          </a:p>
        </p:txBody>
      </p:sp>
    </p:spTree>
    <p:extLst>
      <p:ext uri="{BB962C8B-B14F-4D97-AF65-F5344CB8AC3E}">
        <p14:creationId xmlns:p14="http://schemas.microsoft.com/office/powerpoint/2010/main" val="576024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16509-FCCB-A547-923F-C2F6C2C30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624" y="228225"/>
            <a:ext cx="10364451" cy="574663"/>
          </a:xfrm>
        </p:spPr>
        <p:txBody>
          <a:bodyPr>
            <a:normAutofit fontScale="90000"/>
          </a:bodyPr>
          <a:lstStyle/>
          <a:p>
            <a:r>
              <a:rPr lang="en-US" dirty="0"/>
              <a:t>1. </a:t>
            </a:r>
            <a:r>
              <a:rPr lang="en-US" dirty="0" err="1"/>
              <a:t>Usecase</a:t>
            </a:r>
            <a:r>
              <a:rPr lang="en-US" dirty="0"/>
              <a:t>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2A7A24-23B4-A24B-8136-62968E8C2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073" y="802888"/>
            <a:ext cx="9341551" cy="575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794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16509-FCCB-A547-923F-C2F6C2C30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624" y="228225"/>
            <a:ext cx="10364451" cy="574663"/>
          </a:xfrm>
        </p:spPr>
        <p:txBody>
          <a:bodyPr>
            <a:normAutofit fontScale="90000"/>
          </a:bodyPr>
          <a:lstStyle/>
          <a:p>
            <a:r>
              <a:rPr lang="en-US" dirty="0"/>
              <a:t>2. CLASS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04075B-D640-BE46-B5D1-65B1F0A35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3" y="971550"/>
            <a:ext cx="9109462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816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16509-FCCB-A547-923F-C2F6C2C30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624" y="156788"/>
            <a:ext cx="10364451" cy="574663"/>
          </a:xfrm>
        </p:spPr>
        <p:txBody>
          <a:bodyPr>
            <a:normAutofit fontScale="90000"/>
          </a:bodyPr>
          <a:lstStyle/>
          <a:p>
            <a:r>
              <a:rPr lang="en-US" dirty="0"/>
              <a:t>3. Sequence diagram - checkout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5345CE-7C12-824A-9B51-6708015F8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3" y="667978"/>
            <a:ext cx="11444287" cy="619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761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16509-FCCB-A547-923F-C2F6C2C30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624" y="156788"/>
            <a:ext cx="10364451" cy="574663"/>
          </a:xfrm>
        </p:spPr>
        <p:txBody>
          <a:bodyPr>
            <a:normAutofit fontScale="90000"/>
          </a:bodyPr>
          <a:lstStyle/>
          <a:p>
            <a:r>
              <a:rPr lang="en-US" dirty="0"/>
              <a:t>3. Sequence diagram – Add a copy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5BD4E0-D12C-454A-963C-8D32A7A56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731450"/>
            <a:ext cx="11115675" cy="612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924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16509-FCCB-A547-923F-C2F6C2C30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624" y="156788"/>
            <a:ext cx="10364451" cy="574663"/>
          </a:xfrm>
        </p:spPr>
        <p:txBody>
          <a:bodyPr>
            <a:normAutofit fontScale="90000"/>
          </a:bodyPr>
          <a:lstStyle/>
          <a:p>
            <a:r>
              <a:rPr lang="en-US" dirty="0"/>
              <a:t>4. Validation : login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41A829-5E0D-014A-947F-0961225DE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849" y="1421588"/>
            <a:ext cx="4432300" cy="3683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EF6215-E0EA-714A-8AAB-926D978E6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50" y="1421588"/>
            <a:ext cx="43942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96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16509-FCCB-A547-923F-C2F6C2C30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624" y="156788"/>
            <a:ext cx="10364451" cy="574663"/>
          </a:xfrm>
        </p:spPr>
        <p:txBody>
          <a:bodyPr>
            <a:normAutofit fontScale="90000"/>
          </a:bodyPr>
          <a:lstStyle/>
          <a:p>
            <a:r>
              <a:rPr lang="en-US" dirty="0"/>
              <a:t>4. Validation</a:t>
            </a:r>
          </a:p>
        </p:txBody>
      </p:sp>
    </p:spTree>
    <p:extLst>
      <p:ext uri="{BB962C8B-B14F-4D97-AF65-F5344CB8AC3E}">
        <p14:creationId xmlns:p14="http://schemas.microsoft.com/office/powerpoint/2010/main" val="2294223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16509-FCCB-A547-923F-C2F6C2C30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624" y="156788"/>
            <a:ext cx="10364451" cy="574663"/>
          </a:xfrm>
        </p:spPr>
        <p:txBody>
          <a:bodyPr>
            <a:normAutofit fontScale="90000"/>
          </a:bodyPr>
          <a:lstStyle/>
          <a:p>
            <a:r>
              <a:rPr lang="en-US" dirty="0"/>
              <a:t>5. EXTRA </a:t>
            </a:r>
          </a:p>
        </p:txBody>
      </p:sp>
    </p:spTree>
    <p:extLst>
      <p:ext uri="{BB962C8B-B14F-4D97-AF65-F5344CB8AC3E}">
        <p14:creationId xmlns:p14="http://schemas.microsoft.com/office/powerpoint/2010/main" val="314036014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53</TotalTime>
  <Words>137</Words>
  <Application>Microsoft Macintosh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Droplet</vt:lpstr>
      <vt:lpstr>GROUP 2</vt:lpstr>
      <vt:lpstr>Agenda</vt:lpstr>
      <vt:lpstr>1. Usecase diagram</vt:lpstr>
      <vt:lpstr>2. CLASS diagram</vt:lpstr>
      <vt:lpstr>3. Sequence diagram - checkout</vt:lpstr>
      <vt:lpstr>3. Sequence diagram – Add a copy</vt:lpstr>
      <vt:lpstr>4. Validation : login</vt:lpstr>
      <vt:lpstr>4. Validation</vt:lpstr>
      <vt:lpstr>5. EXTRA </vt:lpstr>
      <vt:lpstr>6. SCI</vt:lpstr>
      <vt:lpstr>Thank you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2</dc:title>
  <dc:creator>Microsoft Office User</dc:creator>
  <cp:lastModifiedBy>Microsoft Office User</cp:lastModifiedBy>
  <cp:revision>23</cp:revision>
  <dcterms:created xsi:type="dcterms:W3CDTF">2019-10-14T02:00:17Z</dcterms:created>
  <dcterms:modified xsi:type="dcterms:W3CDTF">2019-10-14T02:54:05Z</dcterms:modified>
</cp:coreProperties>
</file>