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9.png" ContentType="image/png"/>
  <Override PartName="/ppt/media/image11.png" ContentType="image/png"/>
  <Override PartName="/ppt/media/image20.png" ContentType="image/png"/>
  <Override PartName="/ppt/media/image13.png" ContentType="image/png"/>
  <Override PartName="/ppt/media/image22.png" ContentType="image/png"/>
  <Override PartName="/ppt/media/image31.png" ContentType="image/png"/>
  <Override PartName="/ppt/media/image40.png" ContentType="image/png"/>
  <Override PartName="/ppt/media/image15.png" ContentType="image/png"/>
  <Override PartName="/ppt/media/image24.png" ContentType="image/png"/>
  <Override PartName="/ppt/media/image33.png" ContentType="image/png"/>
  <Override PartName="/ppt/media/image17.png" ContentType="image/png"/>
  <Override PartName="/ppt/media/image26.png" ContentType="image/png"/>
  <Override PartName="/ppt/media/image35.png" ContentType="image/png"/>
  <Override PartName="/ppt/media/image19.png" ContentType="image/png"/>
  <Override PartName="/ppt/media/image28.png" ContentType="image/png"/>
  <Override PartName="/ppt/media/image37.png" ContentType="image/png"/>
  <Override PartName="/ppt/media/image2.png" ContentType="image/png"/>
  <Override PartName="/ppt/media/image39.png" ContentType="image/png"/>
  <Override PartName="/ppt/media/image4.png" ContentType="image/png"/>
  <Override PartName="/ppt/media/image6.png" ContentType="image/png"/>
  <Override PartName="/ppt/media/image8.png" ContentType="image/png"/>
  <Override PartName="/ppt/media/image10.png" ContentType="image/png"/>
  <Override PartName="/ppt/media/image12.png" ContentType="image/png"/>
  <Override PartName="/ppt/media/image21.png" ContentType="image/png"/>
  <Override PartName="/ppt/media/image30.png" ContentType="image/png"/>
  <Override PartName="/ppt/media/image14.png" ContentType="image/png"/>
  <Override PartName="/ppt/media/image23.png" ContentType="image/png"/>
  <Override PartName="/ppt/media/image32.png" ContentType="image/png"/>
  <Override PartName="/ppt/media/image41.png" ContentType="image/png"/>
  <Override PartName="/ppt/media/image16.png" ContentType="image/png"/>
  <Override PartName="/ppt/media/image25.png" ContentType="image/png"/>
  <Override PartName="/ppt/media/image34.png" ContentType="image/png"/>
  <Override PartName="/ppt/media/image18.png" ContentType="image/png"/>
  <Override PartName="/ppt/media/image27.png" ContentType="image/png"/>
  <Override PartName="/ppt/media/image36.png" ContentType="image/png"/>
  <Override PartName="/ppt/media/image1.png" ContentType="image/png"/>
  <Override PartName="/ppt/media/image29.png" ContentType="image/png"/>
  <Override PartName="/ppt/media/image38.png" ContentType="image/png"/>
  <Override PartName="/ppt/media/image3.png" ContentType="image/png"/>
  <Override PartName="/ppt/media/image5.png" ContentType="image/png"/>
  <Override PartName="/ppt/media/image7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086600" y="6095880"/>
            <a:ext cx="2037960" cy="685440"/>
          </a:xfrm>
          <a:prstGeom prst="rect">
            <a:avLst/>
          </a:prstGeom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Eighth Outline Level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Ninth Outline LevelClick to edit Master text styles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Calibri"/>
              </a:rPr>
              <a:t>4/30/12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7181B121-A161-4181-9111-914171D1C1F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3400" y="653760"/>
            <a:ext cx="8939160" cy="437544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anchorCtr="1"/>
          <a:p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8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8320" y="1570320"/>
            <a:ext cx="4641120" cy="4176000"/>
          </a:xfrm>
          <a:prstGeom prst="rect">
            <a:avLst/>
          </a:prstGeom>
        </p:spPr>
      </p:pic>
      <p:pic>
        <p:nvPicPr>
          <p:cNvPr descr="" id="8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718880" y="1722960"/>
            <a:ext cx="4367160" cy="4023360"/>
          </a:xfrm>
          <a:prstGeom prst="rect">
            <a:avLst/>
          </a:prstGeom>
        </p:spPr>
      </p:pic>
      <p:sp>
        <p:nvSpPr>
          <p:cNvPr id="87" name="TextShape 3"/>
          <p:cNvSpPr txBox="1"/>
          <p:nvPr/>
        </p:nvSpPr>
        <p:spPr>
          <a:xfrm>
            <a:off x="0" y="-13320"/>
            <a:ext cx="9144000" cy="1142640"/>
          </a:xfrm>
          <a:prstGeom prst="rect">
            <a:avLst/>
          </a:prstGeom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Finite-Size Extrapolation? </a:t>
            </a:r>
            <a:endParaRPr/>
          </a:p>
        </p:txBody>
      </p:sp>
      <p:sp>
        <p:nvSpPr>
          <p:cNvPr id="88" name="TextShape 4"/>
          <p:cNvSpPr txBox="1"/>
          <p:nvPr/>
        </p:nvSpPr>
        <p:spPr>
          <a:xfrm>
            <a:off x="680400" y="5779080"/>
            <a:ext cx="4257360" cy="346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PHYSICAL REVIEW B 81, 214305 ͑2010͒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-13320"/>
            <a:ext cx="9144000" cy="1142640"/>
          </a:xfrm>
          <a:prstGeom prst="rect">
            <a:avLst/>
          </a:prstGeom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Quantum Corrections? </a:t>
            </a:r>
            <a:endParaRPr/>
          </a:p>
        </p:txBody>
      </p:sp>
      <p:pic>
        <p:nvPicPr>
          <p:cNvPr descr="" id="9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86400" y="4494240"/>
            <a:ext cx="3566160" cy="1554480"/>
          </a:xfrm>
          <a:prstGeom prst="rect">
            <a:avLst/>
          </a:prstGeom>
        </p:spPr>
      </p:pic>
      <p:sp>
        <p:nvSpPr>
          <p:cNvPr id="91" name="TextShape 2"/>
          <p:cNvSpPr txBox="1"/>
          <p:nvPr/>
        </p:nvSpPr>
        <p:spPr>
          <a:xfrm>
            <a:off x="6400800" y="4019400"/>
            <a:ext cx="192024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Quantum Corrected</a:t>
            </a:r>
            <a:endParaRPr/>
          </a:p>
        </p:txBody>
      </p:sp>
      <p:pic>
        <p:nvPicPr>
          <p:cNvPr descr="" id="9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1280160"/>
            <a:ext cx="9143640" cy="1423080"/>
          </a:xfrm>
          <a:prstGeom prst="rect">
            <a:avLst/>
          </a:prstGeom>
        </p:spPr>
      </p:pic>
      <p:pic>
        <p:nvPicPr>
          <p:cNvPr descr="" id="93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82880" y="3657600"/>
            <a:ext cx="5212080" cy="2560320"/>
          </a:xfrm>
          <a:prstGeom prst="rect">
            <a:avLst/>
          </a:prstGeom>
        </p:spPr>
      </p:pic>
      <p:pic>
        <p:nvPicPr>
          <p:cNvPr descr="" id="94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5029200" y="2676600"/>
            <a:ext cx="2018880" cy="1018800"/>
          </a:xfrm>
          <a:prstGeom prst="rect">
            <a:avLst/>
          </a:prstGeom>
        </p:spPr>
      </p:pic>
      <p:pic>
        <p:nvPicPr>
          <p:cNvPr descr="" id="95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1371600" y="2703240"/>
            <a:ext cx="2857320" cy="862560"/>
          </a:xfrm>
          <a:prstGeom prst="rect">
            <a:avLst/>
          </a:prstGeom>
        </p:spPr>
      </p:pic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9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94560" y="1554480"/>
            <a:ext cx="4480560" cy="5294520"/>
          </a:xfrm>
          <a:prstGeom prst="rect">
            <a:avLst/>
          </a:prstGeom>
        </p:spPr>
      </p:pic>
      <p:sp>
        <p:nvSpPr>
          <p:cNvPr id="97" name="TextShape 1"/>
          <p:cNvSpPr txBox="1"/>
          <p:nvPr/>
        </p:nvSpPr>
        <p:spPr>
          <a:xfrm>
            <a:off x="0" y="-13320"/>
            <a:ext cx="9144000" cy="1142640"/>
          </a:xfrm>
          <a:prstGeom prst="rect">
            <a:avLst/>
          </a:prstGeom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Si Dispersion </a:t>
            </a:r>
            <a:endParaRPr/>
          </a:p>
        </p:txBody>
      </p:sp>
      <p:pic>
        <p:nvPicPr>
          <p:cNvPr descr="" id="9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80760" y="954720"/>
            <a:ext cx="4680360" cy="599760"/>
          </a:xfrm>
          <a:prstGeom prst="rect">
            <a:avLst/>
          </a:prstGeom>
        </p:spPr>
      </p:pic>
      <p:sp>
        <p:nvSpPr>
          <p:cNvPr id="99" name="Line 2"/>
          <p:cNvSpPr/>
          <p:nvPr/>
        </p:nvSpPr>
        <p:spPr>
          <a:xfrm flipV="1">
            <a:off x="2103120" y="2651760"/>
            <a:ext cx="0" cy="21031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0" name="Line 3"/>
          <p:cNvSpPr/>
          <p:nvPr/>
        </p:nvSpPr>
        <p:spPr>
          <a:xfrm flipV="1">
            <a:off x="2377440" y="2286000"/>
            <a:ext cx="0" cy="2468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pic>
        <p:nvPicPr>
          <p:cNvPr descr="" id="10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82880" y="1005840"/>
            <a:ext cx="3341160" cy="548640"/>
          </a:xfrm>
          <a:prstGeom prst="rect">
            <a:avLst/>
          </a:prstGeom>
        </p:spPr>
      </p:pic>
      <p:sp>
        <p:nvSpPr>
          <p:cNvPr id="102" name="TextShape 4"/>
          <p:cNvSpPr txBox="1"/>
          <p:nvPr/>
        </p:nvSpPr>
        <p:spPr>
          <a:xfrm>
            <a:off x="182880" y="3402720"/>
            <a:ext cx="173736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ALD 3-phonon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-13320"/>
            <a:ext cx="8229240" cy="1142640"/>
          </a:xfrm>
          <a:prstGeom prst="rect">
            <a:avLst/>
          </a:prstGeom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Harmonic Frequencies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10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04160" y="1052280"/>
            <a:ext cx="4474080" cy="4708440"/>
          </a:xfrm>
          <a:prstGeom prst="rect">
            <a:avLst/>
          </a:prstGeom>
        </p:spPr>
      </p:pic>
      <p:sp>
        <p:nvSpPr>
          <p:cNvPr id="106" name="TextShape 3"/>
          <p:cNvSpPr txBox="1"/>
          <p:nvPr/>
        </p:nvSpPr>
        <p:spPr>
          <a:xfrm>
            <a:off x="274320" y="2011680"/>
            <a:ext cx="4029840" cy="4593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600"/>
              <a:t>- No carrier-level analysis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3400" y="653760"/>
            <a:ext cx="8939160" cy="437544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457560" y="-13320"/>
            <a:ext cx="8229240" cy="1142640"/>
          </a:xfrm>
          <a:prstGeom prst="rect">
            <a:avLst/>
          </a:prstGeom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Predicting Si Thermal Conductivity </a:t>
            </a:r>
            <a:endParaRPr/>
          </a:p>
        </p:txBody>
      </p:sp>
      <p:pic>
        <p:nvPicPr>
          <p:cNvPr descr="" id="4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36440" y="2046240"/>
            <a:ext cx="3565800" cy="514080"/>
          </a:xfrm>
          <a:prstGeom prst="rect">
            <a:avLst/>
          </a:prstGeom>
        </p:spPr>
      </p:pic>
      <p:pic>
        <p:nvPicPr>
          <p:cNvPr descr="" id="4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377440" y="2103120"/>
            <a:ext cx="1771200" cy="495000"/>
          </a:xfrm>
          <a:prstGeom prst="rect">
            <a:avLst/>
          </a:prstGeom>
        </p:spPr>
      </p:pic>
      <p:pic>
        <p:nvPicPr>
          <p:cNvPr descr="" id="43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753160" y="4168440"/>
            <a:ext cx="3371400" cy="495000"/>
          </a:xfrm>
          <a:prstGeom prst="rect">
            <a:avLst/>
          </a:prstGeom>
        </p:spPr>
      </p:pic>
      <p:pic>
        <p:nvPicPr>
          <p:cNvPr descr="" id="44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2478240" y="4297680"/>
            <a:ext cx="996480" cy="475920"/>
          </a:xfrm>
          <a:prstGeom prst="rect">
            <a:avLst/>
          </a:prstGeom>
        </p:spPr>
      </p:pic>
      <p:pic>
        <p:nvPicPr>
          <p:cNvPr descr="" id="45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5519160" y="2760480"/>
            <a:ext cx="1773720" cy="475920"/>
          </a:xfrm>
          <a:prstGeom prst="rect">
            <a:avLst/>
          </a:prstGeom>
        </p:spPr>
      </p:pic>
      <p:pic>
        <p:nvPicPr>
          <p:cNvPr descr="" id="46" name=""/>
          <p:cNvPicPr/>
          <p:nvPr/>
        </p:nvPicPr>
        <p:blipFill>
          <a:blip r:embed="rId6"/>
          <a:stretch>
            <a:fillRect/>
          </a:stretch>
        </p:blipFill>
        <p:spPr>
          <a:xfrm>
            <a:off x="5726160" y="5020920"/>
            <a:ext cx="2550960" cy="456840"/>
          </a:xfrm>
          <a:prstGeom prst="rect">
            <a:avLst/>
          </a:prstGeom>
        </p:spPr>
      </p:pic>
      <p:pic>
        <p:nvPicPr>
          <p:cNvPr descr="" id="47" name=""/>
          <p:cNvPicPr/>
          <p:nvPr/>
        </p:nvPicPr>
        <p:blipFill>
          <a:blip r:embed="rId7"/>
          <a:stretch>
            <a:fillRect/>
          </a:stretch>
        </p:blipFill>
        <p:spPr>
          <a:xfrm>
            <a:off x="2468880" y="2870640"/>
            <a:ext cx="2114280" cy="399600"/>
          </a:xfrm>
          <a:prstGeom prst="rect">
            <a:avLst/>
          </a:prstGeom>
        </p:spPr>
      </p:pic>
      <p:pic>
        <p:nvPicPr>
          <p:cNvPr descr="" id="48" name=""/>
          <p:cNvPicPr/>
          <p:nvPr/>
        </p:nvPicPr>
        <p:blipFill>
          <a:blip r:embed="rId8"/>
          <a:stretch>
            <a:fillRect/>
          </a:stretch>
        </p:blipFill>
        <p:spPr>
          <a:xfrm>
            <a:off x="467280" y="2123280"/>
            <a:ext cx="1115280" cy="475920"/>
          </a:xfrm>
          <a:prstGeom prst="rect">
            <a:avLst/>
          </a:prstGeom>
        </p:spPr>
      </p:pic>
      <p:pic>
        <p:nvPicPr>
          <p:cNvPr descr="" id="49" name=""/>
          <p:cNvPicPr/>
          <p:nvPr/>
        </p:nvPicPr>
        <p:blipFill>
          <a:blip r:embed="rId9"/>
          <a:stretch>
            <a:fillRect/>
          </a:stretch>
        </p:blipFill>
        <p:spPr>
          <a:xfrm>
            <a:off x="488160" y="4289400"/>
            <a:ext cx="1014480" cy="456840"/>
          </a:xfrm>
          <a:prstGeom prst="rect">
            <a:avLst/>
          </a:prstGeom>
        </p:spPr>
      </p:pic>
      <p:pic>
        <p:nvPicPr>
          <p:cNvPr descr="" id="50" name=""/>
          <p:cNvPicPr/>
          <p:nvPr/>
        </p:nvPicPr>
        <p:blipFill>
          <a:blip r:embed="rId10"/>
          <a:stretch>
            <a:fillRect/>
          </a:stretch>
        </p:blipFill>
        <p:spPr>
          <a:xfrm>
            <a:off x="2513160" y="5120640"/>
            <a:ext cx="2114280" cy="399600"/>
          </a:xfrm>
          <a:prstGeom prst="rect">
            <a:avLst/>
          </a:prstGeom>
        </p:spPr>
      </p:pic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9360" y="1280160"/>
            <a:ext cx="7953120" cy="1238040"/>
          </a:xfrm>
          <a:prstGeom prst="rect">
            <a:avLst/>
          </a:prstGeom>
        </p:spPr>
      </p:pic>
      <p:pic>
        <p:nvPicPr>
          <p:cNvPr descr="" id="5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3200400"/>
            <a:ext cx="6675120" cy="3291840"/>
          </a:xfrm>
          <a:prstGeom prst="rect">
            <a:avLst/>
          </a:prstGeom>
        </p:spPr>
      </p:pic>
      <p:sp>
        <p:nvSpPr>
          <p:cNvPr id="53" name="TextShape 1"/>
          <p:cNvSpPr txBox="1"/>
          <p:nvPr/>
        </p:nvSpPr>
        <p:spPr>
          <a:xfrm>
            <a:off x="457560" y="-13320"/>
            <a:ext cx="8229240" cy="1142640"/>
          </a:xfrm>
          <a:prstGeom prst="rect">
            <a:avLst/>
          </a:prstGeom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SW 2 and 3-Body </a:t>
            </a:r>
            <a:endParaRPr/>
          </a:p>
        </p:txBody>
      </p:sp>
      <p:sp>
        <p:nvSpPr>
          <p:cNvPr id="54" name="CustomShape 2"/>
          <p:cNvSpPr/>
          <p:nvPr/>
        </p:nvSpPr>
        <p:spPr>
          <a:xfrm>
            <a:off x="1554480" y="3200400"/>
            <a:ext cx="640080" cy="640080"/>
          </a:xfrm>
          <a:prstGeom prst="ellipse">
            <a:avLst/>
          </a:prstGeom>
          <a:ln>
            <a:solidFill>
              <a:srgbClr val="ff0000"/>
            </a:solidFill>
          </a:ln>
        </p:spPr>
      </p:sp>
      <p:sp>
        <p:nvSpPr>
          <p:cNvPr id="55" name="CustomShape 3"/>
          <p:cNvSpPr/>
          <p:nvPr/>
        </p:nvSpPr>
        <p:spPr>
          <a:xfrm>
            <a:off x="1920240" y="5486400"/>
            <a:ext cx="640080" cy="640080"/>
          </a:xfrm>
          <a:prstGeom prst="ellipse">
            <a:avLst/>
          </a:prstGeom>
          <a:ln>
            <a:solidFill>
              <a:srgbClr val="ff0000"/>
            </a:solidFill>
          </a:ln>
        </p:spPr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457560" y="-13320"/>
            <a:ext cx="8229240" cy="1142640"/>
          </a:xfrm>
          <a:prstGeom prst="rect">
            <a:avLst/>
          </a:prstGeom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SW Original Fitting </a:t>
            </a:r>
            <a:endParaRPr/>
          </a:p>
        </p:txBody>
      </p:sp>
      <p:pic>
        <p:nvPicPr>
          <p:cNvPr descr="" id="5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1520" y="1920240"/>
            <a:ext cx="8046360" cy="3566160"/>
          </a:xfrm>
          <a:prstGeom prst="rect">
            <a:avLst/>
          </a:prstGeom>
        </p:spPr>
      </p:pic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anchorCtr="1"/>
          <a:p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6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200400"/>
            <a:ext cx="4754880" cy="3664800"/>
          </a:xfrm>
          <a:prstGeom prst="rect">
            <a:avLst/>
          </a:prstGeom>
        </p:spPr>
      </p:pic>
      <p:pic>
        <p:nvPicPr>
          <p:cNvPr descr="" id="6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8640" y="2395080"/>
            <a:ext cx="3319920" cy="439560"/>
          </a:xfrm>
          <a:prstGeom prst="rect">
            <a:avLst/>
          </a:prstGeom>
        </p:spPr>
      </p:pic>
      <p:sp>
        <p:nvSpPr>
          <p:cNvPr id="62" name="TextShape 3"/>
          <p:cNvSpPr txBox="1"/>
          <p:nvPr/>
        </p:nvSpPr>
        <p:spPr>
          <a:xfrm>
            <a:off x="457560" y="-13320"/>
            <a:ext cx="8229240" cy="1142640"/>
          </a:xfrm>
          <a:prstGeom prst="rect">
            <a:avLst/>
          </a:prstGeom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Force-Matching Method</a:t>
            </a:r>
            <a:endParaRPr/>
          </a:p>
        </p:txBody>
      </p:sp>
      <p:pic>
        <p:nvPicPr>
          <p:cNvPr descr="" id="63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06240" y="1089360"/>
            <a:ext cx="4937760" cy="2676240"/>
          </a:xfrm>
          <a:prstGeom prst="rect">
            <a:avLst/>
          </a:prstGeom>
        </p:spPr>
      </p:pic>
      <p:pic>
        <p:nvPicPr>
          <p:cNvPr descr="" id="64" name="Picture 19"/>
          <p:cNvPicPr/>
          <p:nvPr/>
        </p:nvPicPr>
        <p:blipFill>
          <a:blip r:embed="rId4"/>
          <a:stretch>
            <a:fillRect/>
          </a:stretch>
        </p:blipFill>
        <p:spPr>
          <a:xfrm>
            <a:off x="4389120" y="4060440"/>
            <a:ext cx="4389120" cy="1517400"/>
          </a:xfrm>
          <a:prstGeom prst="rect">
            <a:avLst/>
          </a:prstGeom>
        </p:spPr>
      </p:pic>
      <p:sp>
        <p:nvSpPr>
          <p:cNvPr id="65" name="CustomShape 4"/>
          <p:cNvSpPr/>
          <p:nvPr/>
        </p:nvSpPr>
        <p:spPr>
          <a:xfrm>
            <a:off x="4480560" y="1371600"/>
            <a:ext cx="640080" cy="640080"/>
          </a:xfrm>
          <a:prstGeom prst="ellipse">
            <a:avLst/>
          </a:prstGeom>
          <a:ln>
            <a:solidFill>
              <a:srgbClr val="ff0000"/>
            </a:solidFill>
          </a:ln>
        </p:spPr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anchorCtr="1"/>
          <a:p>
            <a:endParaRPr/>
          </a:p>
        </p:txBody>
      </p:sp>
      <p:sp>
        <p:nvSpPr>
          <p:cNvPr id="6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68" name="TextShape 3"/>
          <p:cNvSpPr txBox="1"/>
          <p:nvPr/>
        </p:nvSpPr>
        <p:spPr>
          <a:xfrm>
            <a:off x="457560" y="-13320"/>
            <a:ext cx="8229240" cy="1142640"/>
          </a:xfrm>
          <a:prstGeom prst="rect">
            <a:avLst/>
          </a:prstGeom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Re-Fit SW</a:t>
            </a:r>
            <a:endParaRPr/>
          </a:p>
        </p:txBody>
      </p:sp>
      <p:pic>
        <p:nvPicPr>
          <p:cNvPr descr="" id="6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600" y="985320"/>
            <a:ext cx="6309360" cy="3129480"/>
          </a:xfrm>
          <a:prstGeom prst="rect">
            <a:avLst/>
          </a:prstGeom>
        </p:spPr>
      </p:pic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4297680"/>
            <a:ext cx="4297680" cy="2229840"/>
          </a:xfrm>
          <a:prstGeom prst="rect">
            <a:avLst/>
          </a:prstGeom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040720" y="5268600"/>
            <a:ext cx="1738440" cy="309240"/>
          </a:xfrm>
          <a:prstGeom prst="rect">
            <a:avLst/>
          </a:prstGeom>
        </p:spPr>
      </p:pic>
      <p:pic>
        <p:nvPicPr>
          <p:cNvPr descr="" id="72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5029200" y="4899960"/>
            <a:ext cx="3931920" cy="321480"/>
          </a:xfrm>
          <a:prstGeom prst="rect">
            <a:avLst/>
          </a:prstGeom>
        </p:spPr>
      </p:pic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457200" y="-13320"/>
            <a:ext cx="8229240" cy="1142640"/>
          </a:xfrm>
          <a:prstGeom prst="rect">
            <a:avLst/>
          </a:prstGeom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NEMD Simulation</a:t>
            </a:r>
            <a:endParaRPr/>
          </a:p>
        </p:txBody>
      </p:sp>
      <p:pic>
        <p:nvPicPr>
          <p:cNvPr descr="" id="7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47920" y="2116080"/>
            <a:ext cx="4959360" cy="3386880"/>
          </a:xfrm>
          <a:prstGeom prst="rect">
            <a:avLst/>
          </a:prstGeom>
        </p:spPr>
      </p:pic>
      <p:pic>
        <p:nvPicPr>
          <p:cNvPr descr="" id="7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010160"/>
            <a:ext cx="8048160" cy="818640"/>
          </a:xfrm>
          <a:prstGeom prst="rect">
            <a:avLst/>
          </a:prstGeom>
        </p:spPr>
      </p:pic>
      <p:pic>
        <p:nvPicPr>
          <p:cNvPr descr="" id="7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3000" y="2012040"/>
            <a:ext cx="3740040" cy="3879000"/>
          </a:xfrm>
          <a:prstGeom prst="rect">
            <a:avLst/>
          </a:prstGeom>
        </p:spPr>
      </p:pic>
      <p:sp>
        <p:nvSpPr>
          <p:cNvPr id="77" name="TextShape 2"/>
          <p:cNvSpPr txBox="1"/>
          <p:nvPr/>
        </p:nvSpPr>
        <p:spPr>
          <a:xfrm>
            <a:off x="223200" y="5943600"/>
            <a:ext cx="4257360" cy="346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PHYSICAL REVIEW B 81, 214305 ͑2010͒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0" y="-13320"/>
            <a:ext cx="9144000" cy="1142640"/>
          </a:xfrm>
          <a:prstGeom prst="rect">
            <a:avLst/>
          </a:prstGeom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Finite-Size Extrapolation 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457200" y="1600200"/>
            <a:ext cx="8229240" cy="312372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8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7280" y="1828800"/>
            <a:ext cx="4647600" cy="4846320"/>
          </a:xfrm>
          <a:prstGeom prst="rect">
            <a:avLst/>
          </a:prstGeom>
        </p:spPr>
      </p:pic>
      <p:pic>
        <p:nvPicPr>
          <p:cNvPr descr="" id="8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45720" y="2468880"/>
            <a:ext cx="4506840" cy="1495800"/>
          </a:xfrm>
          <a:prstGeom prst="rect">
            <a:avLst/>
          </a:prstGeom>
        </p:spPr>
      </p:pic>
      <p:pic>
        <p:nvPicPr>
          <p:cNvPr descr="" id="8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486400" y="4297680"/>
            <a:ext cx="2914200" cy="1190160"/>
          </a:xfrm>
          <a:prstGeom prst="rect">
            <a:avLst/>
          </a:prstGeom>
        </p:spPr>
      </p:pic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