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BCD2C25-5C43-4543-A1D8-909961271760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E2A5604-5D6D-4078-A3D8-2BDB7018E4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C25-5C43-4543-A1D8-909961271760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5604-5D6D-4078-A3D8-2BDB7018E4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C25-5C43-4543-A1D8-909961271760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5604-5D6D-4078-A3D8-2BDB7018E4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BCD2C25-5C43-4543-A1D8-909961271760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E2A5604-5D6D-4078-A3D8-2BDB7018E4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BCD2C25-5C43-4543-A1D8-909961271760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E2A5604-5D6D-4078-A3D8-2BDB7018E4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C25-5C43-4543-A1D8-909961271760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5604-5D6D-4078-A3D8-2BDB7018E4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C25-5C43-4543-A1D8-909961271760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5604-5D6D-4078-A3D8-2BDB7018E4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BCD2C25-5C43-4543-A1D8-909961271760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E2A5604-5D6D-4078-A3D8-2BDB7018E4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C25-5C43-4543-A1D8-909961271760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5604-5D6D-4078-A3D8-2BDB7018E4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BCD2C25-5C43-4543-A1D8-909961271760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E2A5604-5D6D-4078-A3D8-2BDB7018E4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BCD2C25-5C43-4543-A1D8-909961271760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E2A5604-5D6D-4078-A3D8-2BDB7018E4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BCD2C25-5C43-4543-A1D8-909961271760}" type="datetimeFigureOut">
              <a:rPr lang="en-US" smtClean="0"/>
              <a:pPr/>
              <a:t>12/2/2011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E2A5604-5D6D-4078-A3D8-2BDB7018E4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Microsoft_Office_Word_Document3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package" Target="../embeddings/Microsoft_Office_Word_Document5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828800"/>
            <a:ext cx="6172200" cy="1894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Thermal Conductivity Predictions for Nanostructures by Phonon Free Path Sampling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Ankit</a:t>
            </a:r>
            <a:r>
              <a:rPr lang="en-US" dirty="0" smtClean="0"/>
              <a:t> Jain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1026" name="Content Placeholder 3"/>
          <p:cNvGraphicFramePr>
            <a:graphicFrameLocks noChangeAspect="1"/>
          </p:cNvGraphicFramePr>
          <p:nvPr>
            <p:ph sz="quarter" idx="1"/>
          </p:nvPr>
        </p:nvGraphicFramePr>
        <p:xfrm>
          <a:off x="1371600" y="1423988"/>
          <a:ext cx="5713413" cy="1547812"/>
        </p:xfrm>
        <a:graphic>
          <a:graphicData uri="http://schemas.openxmlformats.org/presentationml/2006/ole">
            <p:oleObj spid="_x0000_s1026" name="Document" r:id="rId3" imgW="5713162" imgH="1548339" progId="Word.Document.12">
              <p:embed/>
            </p:oleObj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514600" y="2667000"/>
            <a:ext cx="3200400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3979783"/>
            <a:ext cx="3581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Bulk Material:</a:t>
            </a:r>
          </a:p>
          <a:p>
            <a:endParaRPr lang="en-US" sz="800" dirty="0" smtClean="0"/>
          </a:p>
          <a:p>
            <a:r>
              <a:rPr lang="en-US" sz="2000" dirty="0" smtClean="0"/>
              <a:t>-Phonon-phonon scattering</a:t>
            </a:r>
          </a:p>
          <a:p>
            <a:endParaRPr lang="en-US" sz="800" dirty="0" smtClean="0"/>
          </a:p>
          <a:p>
            <a:pPr>
              <a:buFontTx/>
              <a:buChar char="-"/>
            </a:pPr>
            <a:r>
              <a:rPr lang="en-US" sz="2000" dirty="0" smtClean="0"/>
              <a:t>Techniques like Lattice Dynamics Method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715000" y="2667000"/>
            <a:ext cx="0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48200" y="3979783"/>
            <a:ext cx="3581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Nanostructures:</a:t>
            </a:r>
          </a:p>
          <a:p>
            <a:endParaRPr lang="en-US" sz="800" dirty="0" smtClean="0"/>
          </a:p>
          <a:p>
            <a:r>
              <a:rPr lang="en-US" sz="2000" dirty="0" smtClean="0"/>
              <a:t>-Phonon-phonon and phonon boundary scattering </a:t>
            </a:r>
          </a:p>
          <a:p>
            <a:endParaRPr lang="en-US" sz="800" dirty="0" smtClean="0"/>
          </a:p>
          <a:p>
            <a:r>
              <a:rPr lang="en-US" sz="2000" dirty="0" smtClean="0"/>
              <a:t>-</a:t>
            </a:r>
            <a:r>
              <a:rPr lang="en-US" sz="2000" dirty="0" err="1" smtClean="0"/>
              <a:t>Matthiessen</a:t>
            </a:r>
            <a:r>
              <a:rPr lang="en-US" sz="2000" dirty="0" smtClean="0"/>
              <a:t> rule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Matthiessen</a:t>
            </a:r>
            <a:r>
              <a:rPr lang="en-US" dirty="0" smtClean="0"/>
              <a:t> Rule</a:t>
            </a:r>
            <a:endParaRPr lang="en-US" dirty="0"/>
          </a:p>
        </p:txBody>
      </p:sp>
      <p:graphicFrame>
        <p:nvGraphicFramePr>
          <p:cNvPr id="2050" name="Content Placeholder 3"/>
          <p:cNvGraphicFramePr>
            <a:graphicFrameLocks noChangeAspect="1"/>
          </p:cNvGraphicFramePr>
          <p:nvPr>
            <p:ph sz="quarter" idx="1"/>
          </p:nvPr>
        </p:nvGraphicFramePr>
        <p:xfrm>
          <a:off x="1166813" y="1752600"/>
          <a:ext cx="5438775" cy="1203325"/>
        </p:xfrm>
        <a:graphic>
          <a:graphicData uri="http://schemas.openxmlformats.org/presentationml/2006/ole">
            <p:oleObj spid="_x0000_s2050" name="Document" r:id="rId3" imgW="5912422" imgH="1308313" progId="Word.Document.12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053477"/>
            <a:ext cx="7620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Based on average phonon properties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Assumes independence of scattering mechanisms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Irregular geometries and </a:t>
            </a:r>
            <a:r>
              <a:rPr lang="en-US" sz="2400" dirty="0" err="1" smtClean="0"/>
              <a:t>specular</a:t>
            </a:r>
            <a:r>
              <a:rPr lang="en-US" sz="2400" dirty="0" smtClean="0"/>
              <a:t> scattering: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graphicFrame>
        <p:nvGraphicFramePr>
          <p:cNvPr id="2051" name="Content Placeholder 3"/>
          <p:cNvGraphicFramePr>
            <a:graphicFrameLocks noChangeAspect="1"/>
          </p:cNvGraphicFramePr>
          <p:nvPr/>
        </p:nvGraphicFramePr>
        <p:xfrm>
          <a:off x="1371600" y="5181600"/>
          <a:ext cx="5973763" cy="1050925"/>
        </p:xfrm>
        <a:graphic>
          <a:graphicData uri="http://schemas.openxmlformats.org/presentationml/2006/ole">
            <p:oleObj spid="_x0000_s2051" name="Document" r:id="rId4" imgW="5934012" imgH="1058836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4962"/>
            <a:ext cx="7467600" cy="731838"/>
          </a:xfrm>
        </p:spPr>
        <p:txBody>
          <a:bodyPr/>
          <a:lstStyle/>
          <a:p>
            <a:r>
              <a:rPr lang="en-US" dirty="0" smtClean="0"/>
              <a:t>Alternative Approach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sz="quarter" idx="1"/>
          </p:nvPr>
        </p:nvGraphicFramePr>
        <p:xfrm>
          <a:off x="762000" y="1676400"/>
          <a:ext cx="5791200" cy="655638"/>
        </p:xfrm>
        <a:graphic>
          <a:graphicData uri="http://schemas.openxmlformats.org/presentationml/2006/ole">
            <p:oleObj spid="_x0000_s3074" name="Document" r:id="rId3" imgW="6032246" imgH="693273" progId="Word.Document.12">
              <p:embed/>
            </p:oleObj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6389255" y="1524000"/>
            <a:ext cx="2145145" cy="2057400"/>
            <a:chOff x="6096000" y="1752600"/>
            <a:chExt cx="2145145" cy="2057400"/>
          </a:xfrm>
        </p:grpSpPr>
        <p:cxnSp>
          <p:nvCxnSpPr>
            <p:cNvPr id="39" name="Straight Arrow Connector 38"/>
            <p:cNvCxnSpPr>
              <a:stCxn id="34" idx="4"/>
              <a:endCxn id="22" idx="2"/>
            </p:cNvCxnSpPr>
            <p:nvPr/>
          </p:nvCxnSpPr>
          <p:spPr>
            <a:xfrm>
              <a:off x="7353300" y="1828800"/>
              <a:ext cx="342900" cy="125730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324600" y="1752600"/>
              <a:ext cx="1916545" cy="2057400"/>
            </a:xfrm>
            <a:custGeom>
              <a:avLst/>
              <a:gdLst>
                <a:gd name="connsiteX0" fmla="*/ 64654 w 1459345"/>
                <a:gd name="connsiteY0" fmla="*/ 274782 h 1378527"/>
                <a:gd name="connsiteX1" fmla="*/ 175491 w 1459345"/>
                <a:gd name="connsiteY1" fmla="*/ 1244600 h 1378527"/>
                <a:gd name="connsiteX2" fmla="*/ 1117600 w 1459345"/>
                <a:gd name="connsiteY2" fmla="*/ 1078345 h 1378527"/>
                <a:gd name="connsiteX3" fmla="*/ 1436254 w 1459345"/>
                <a:gd name="connsiteY3" fmla="*/ 496454 h 1378527"/>
                <a:gd name="connsiteX4" fmla="*/ 1256145 w 1459345"/>
                <a:gd name="connsiteY4" fmla="*/ 247073 h 1378527"/>
                <a:gd name="connsiteX5" fmla="*/ 923636 w 1459345"/>
                <a:gd name="connsiteY5" fmla="*/ 371764 h 1378527"/>
                <a:gd name="connsiteX6" fmla="*/ 591127 w 1459345"/>
                <a:gd name="connsiteY6" fmla="*/ 441036 h 1378527"/>
                <a:gd name="connsiteX7" fmla="*/ 660400 w 1459345"/>
                <a:gd name="connsiteY7" fmla="*/ 122382 h 1378527"/>
                <a:gd name="connsiteX8" fmla="*/ 466436 w 1459345"/>
                <a:gd name="connsiteY8" fmla="*/ 53109 h 1378527"/>
                <a:gd name="connsiteX9" fmla="*/ 327891 w 1459345"/>
                <a:gd name="connsiteY9" fmla="*/ 39254 h 1378527"/>
                <a:gd name="connsiteX10" fmla="*/ 64654 w 1459345"/>
                <a:gd name="connsiteY10" fmla="*/ 274782 h 1378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59345" h="1378527">
                  <a:moveTo>
                    <a:pt x="64654" y="274782"/>
                  </a:moveTo>
                  <a:cubicBezTo>
                    <a:pt x="39254" y="475673"/>
                    <a:pt x="0" y="1110673"/>
                    <a:pt x="175491" y="1244600"/>
                  </a:cubicBezTo>
                  <a:cubicBezTo>
                    <a:pt x="350982" y="1378527"/>
                    <a:pt x="907473" y="1203036"/>
                    <a:pt x="1117600" y="1078345"/>
                  </a:cubicBezTo>
                  <a:cubicBezTo>
                    <a:pt x="1327727" y="953654"/>
                    <a:pt x="1413163" y="634999"/>
                    <a:pt x="1436254" y="496454"/>
                  </a:cubicBezTo>
                  <a:cubicBezTo>
                    <a:pt x="1459345" y="357909"/>
                    <a:pt x="1341581" y="267855"/>
                    <a:pt x="1256145" y="247073"/>
                  </a:cubicBezTo>
                  <a:cubicBezTo>
                    <a:pt x="1170709" y="226291"/>
                    <a:pt x="1034472" y="339437"/>
                    <a:pt x="923636" y="371764"/>
                  </a:cubicBezTo>
                  <a:cubicBezTo>
                    <a:pt x="812800" y="404091"/>
                    <a:pt x="635000" y="482600"/>
                    <a:pt x="591127" y="441036"/>
                  </a:cubicBezTo>
                  <a:cubicBezTo>
                    <a:pt x="547254" y="399472"/>
                    <a:pt x="681182" y="187036"/>
                    <a:pt x="660400" y="122382"/>
                  </a:cubicBezTo>
                  <a:cubicBezTo>
                    <a:pt x="639618" y="57728"/>
                    <a:pt x="521854" y="66964"/>
                    <a:pt x="466436" y="53109"/>
                  </a:cubicBezTo>
                  <a:cubicBezTo>
                    <a:pt x="411018" y="39254"/>
                    <a:pt x="392545" y="0"/>
                    <a:pt x="327891" y="39254"/>
                  </a:cubicBezTo>
                  <a:cubicBezTo>
                    <a:pt x="263237" y="78508"/>
                    <a:pt x="90054" y="73891"/>
                    <a:pt x="64654" y="274782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696200" y="3048000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8001000" y="1981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096000" y="2819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390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096000" y="2209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858000" y="3200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934200" y="2133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705600" y="2743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696200" y="2743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7162800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8153400" y="2362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696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315200" y="1752600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772400" y="2286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8001000" y="3429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477000" y="3581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endCxn id="22" idx="1"/>
            </p:cNvCxnSpPr>
            <p:nvPr/>
          </p:nvCxnSpPr>
          <p:spPr>
            <a:xfrm>
              <a:off x="7490877" y="2307444"/>
              <a:ext cx="216482" cy="7517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/>
          <p:cNvCxnSpPr/>
          <p:nvPr/>
        </p:nvCxnSpPr>
        <p:spPr>
          <a:xfrm flipH="1">
            <a:off x="2362200" y="2286000"/>
            <a:ext cx="220980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410200" y="2286000"/>
            <a:ext cx="609600" cy="1600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14400" y="3505200"/>
            <a:ext cx="3352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/>
              <a:t>Sampled from Poisson distribution</a:t>
            </a:r>
            <a:endParaRPr lang="en-US" sz="2100" dirty="0"/>
          </a:p>
        </p:txBody>
      </p:sp>
      <p:sp>
        <p:nvSpPr>
          <p:cNvPr id="63" name="TextBox 62"/>
          <p:cNvSpPr txBox="1"/>
          <p:nvPr/>
        </p:nvSpPr>
        <p:spPr>
          <a:xfrm>
            <a:off x="5105400" y="3909536"/>
            <a:ext cx="32004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/>
              <a:t>Random sampling of phonons initial position inside the material</a:t>
            </a:r>
            <a:endParaRPr lang="en-US" sz="2100" dirty="0"/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762000" y="4419600"/>
          <a:ext cx="2727325" cy="1050925"/>
        </p:xfrm>
        <a:graphic>
          <a:graphicData uri="http://schemas.openxmlformats.org/presentationml/2006/ole">
            <p:oleObj spid="_x0000_s3076" name="Document" r:id="rId4" imgW="2763520" imgH="1071454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800600" cy="609600"/>
          </a:xfrm>
        </p:spPr>
        <p:txBody>
          <a:bodyPr/>
          <a:lstStyle/>
          <a:p>
            <a:r>
              <a:rPr lang="en-US" dirty="0" smtClean="0"/>
              <a:t>Results: Thin Film</a:t>
            </a:r>
            <a:endParaRPr lang="en-US" dirty="0"/>
          </a:p>
        </p:txBody>
      </p:sp>
      <p:pic>
        <p:nvPicPr>
          <p:cNvPr id="8" name="Content Placeholder 7" descr="film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5054" y="1981200"/>
            <a:ext cx="4533146" cy="3886200"/>
          </a:xfrm>
        </p:spPr>
      </p:pic>
      <p:sp>
        <p:nvSpPr>
          <p:cNvPr id="5" name="TextBox 4"/>
          <p:cNvSpPr txBox="1"/>
          <p:nvPr/>
        </p:nvSpPr>
        <p:spPr>
          <a:xfrm>
            <a:off x="1905000" y="5955268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Thermal conductivity predictions for thin film </a:t>
            </a:r>
            <a:endParaRPr lang="en-US" dirty="0"/>
          </a:p>
        </p:txBody>
      </p:sp>
      <p:pic>
        <p:nvPicPr>
          <p:cNvPr id="6" name="Picture 5" descr="Cap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228600"/>
            <a:ext cx="3382315" cy="1765311"/>
          </a:xfrm>
          <a:prstGeom prst="rect">
            <a:avLst/>
          </a:prstGeom>
        </p:spPr>
      </p:pic>
      <p:pic>
        <p:nvPicPr>
          <p:cNvPr id="10" name="Picture 9" descr="error.t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67200" y="1981200"/>
            <a:ext cx="4495800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 smtClean="0"/>
              <a:t>Results: Polycrystalline Material</a:t>
            </a:r>
            <a:endParaRPr lang="en-US" dirty="0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914400"/>
            <a:ext cx="4823394" cy="4647997"/>
          </a:xfrm>
        </p:spPr>
      </p:pic>
      <p:sp>
        <p:nvSpPr>
          <p:cNvPr id="5" name="TextBox 4"/>
          <p:cNvSpPr txBox="1"/>
          <p:nvPr/>
        </p:nvSpPr>
        <p:spPr>
          <a:xfrm>
            <a:off x="1066800" y="56388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Thermal conductivity predictions for polycrystalline material with spherical grains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4384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Porous thin films with cylindrical holes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Understanding Lattice Dynamics calculations for generating bulk phonon properties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895600"/>
            <a:ext cx="39624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162</TotalTime>
  <Words>110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Oriel</vt:lpstr>
      <vt:lpstr>Document</vt:lpstr>
      <vt:lpstr>Thermal Conductivity Predictions for Nanostructures by Phonon Free Path Sampling</vt:lpstr>
      <vt:lpstr>Introduction</vt:lpstr>
      <vt:lpstr>Matthiessen Rule</vt:lpstr>
      <vt:lpstr>Alternative Approach</vt:lpstr>
      <vt:lpstr>Results: Thin Film</vt:lpstr>
      <vt:lpstr>Results: Polycrystalline Material</vt:lpstr>
      <vt:lpstr>Future work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Thermal Modeling of Nanostructures</dc:title>
  <dc:creator>Ankit</dc:creator>
  <cp:lastModifiedBy>Ankit</cp:lastModifiedBy>
  <cp:revision>19</cp:revision>
  <dcterms:created xsi:type="dcterms:W3CDTF">2011-12-01T03:14:24Z</dcterms:created>
  <dcterms:modified xsi:type="dcterms:W3CDTF">2011-12-02T16:19:09Z</dcterms:modified>
</cp:coreProperties>
</file>