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2" r:id="rId20"/>
    <p:sldId id="268" r:id="rId21"/>
    <p:sldId id="261" r:id="rId22"/>
    <p:sldId id="269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E0D7-7C08-495B-A541-02E6BDDA1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27F10-0149-473E-AA83-7625090A7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6F16-583F-48BF-BAFA-C805CD02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8F18-E2BD-48ED-BC14-ADE20373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12F1-8568-484C-AD27-A4A9798D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9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49B3-DAC4-40D5-9DF6-48A6E29B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89EFE-B807-4049-BAFB-F8E1FFDA4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FA258-6789-44A2-932C-CE86E99C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4605-32F0-4076-BB4A-5502FB62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E38C3-4E5F-4F6D-94B4-14C4648F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02694-F2F1-436F-AD21-4829786D0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8B297-E072-44C6-B94F-59B34A186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412AD-E963-4F38-B987-E4F12777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FCFF-AD64-4B5C-A88D-55FF7DD4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A5FA-FA2D-4252-8B1C-B13D9154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89D6-F20F-406C-AED4-C1C3F4E4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BE05A-737C-4D52-AB01-94F70182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1177-2FAB-47C8-A9AC-0211583E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4DA42-A2EC-4BEB-AE9A-CC51CB2B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CAD2C-2587-46FB-A827-3CA1EB2E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0E26-3CDE-4D8B-83F1-FD67286E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4C465-BC14-453D-A84E-E27EF6C8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5278D-CF32-4CB5-AF7A-B2179976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9DABD-0C42-4EA6-95D1-D0E3BEFC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300BF-46F4-46C7-B79D-09A237C3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0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628C-43C9-4E3C-98E9-2EFBA878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230A-6D62-4077-A021-EEC9791F7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0F213-91F6-4344-B319-D4ACED430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9EB3E-B4EC-4A22-A32A-407F23BB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8771F-875A-43AB-9762-836A813A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F4AF7-2D99-49C1-864F-BF36967B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F675-AC2B-44D6-9699-A6C6BDD1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EB2BE-AB05-40F8-9BD6-7F0E42936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6D854-2AA9-417D-8F47-DC02D617B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31179-2395-4F0F-B7E1-AFE8CF3FB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E2B5C-1307-434B-82C9-1AE969A84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8AF43-5FB1-4288-8B16-060C812C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C0F43-BCB1-4425-9BED-11210722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2AFD8-5A00-4CD2-BE1C-6465E3A1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5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45A8-78CB-40A6-A9D0-AB361C4D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1DB9F-486A-4F05-9D65-6BE367C4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7248-D241-445E-A609-DF2350FD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2C757-A52A-4EF4-A7AA-3355A703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09E87-81B9-4649-A38E-3E04BE6C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9B497-2F81-4187-8962-925640EF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E9E82-CD82-473E-8065-45DE5A7D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1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15BC-351A-40FD-99E9-AAB69BA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C2AD-5D0B-4310-A27A-2B9159FD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C258E-943C-4CA0-BF40-F149273FD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A19EE-6DB8-4214-9660-77E9AA0B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526E5-58F9-4957-ACF0-0A178DA0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7DE0-50E1-4739-A80C-9BEA7531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20BF-90F1-47FA-A2D0-92C7FA92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FE7E3-F1E1-4592-BD3C-A39055E19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2658B-D83A-46C2-8ED3-FC107627F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1DE94-4553-4C2A-8A6F-C3A3D8D2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10F45-2387-4DF2-9727-B258C39A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D0469-DFD9-45D3-8E5D-09CF67C6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8EF40-DF33-494D-97E5-F0F9D2AD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5A5CF-62F3-4A55-B22D-23F70BE2C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068B-50DD-4F9D-9D19-3B5A0D128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1B54-8BB1-4B47-A7BD-984DC1A04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EA4B-C167-42C1-BBA6-73DA615D3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0517-7D2F-4908-9A90-D95EAB876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MLB salary Prediction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C0E7F-16E2-47D8-8FDC-0F5ACC8E5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Phuc Ton Nguyen</a:t>
            </a:r>
          </a:p>
        </p:txBody>
      </p:sp>
    </p:spTree>
    <p:extLst>
      <p:ext uri="{BB962C8B-B14F-4D97-AF65-F5344CB8AC3E}">
        <p14:creationId xmlns:p14="http://schemas.microsoft.com/office/powerpoint/2010/main" val="319584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Hitter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D87F61C-AB4C-4020-B637-7C9EAA760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080863"/>
              </p:ext>
            </p:extLst>
          </p:nvPr>
        </p:nvGraphicFramePr>
        <p:xfrm>
          <a:off x="2127379" y="2014537"/>
          <a:ext cx="6097555" cy="397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42857" imgH="2828571" progId="Paint.Picture">
                  <p:embed/>
                </p:oleObj>
              </mc:Choice>
              <mc:Fallback>
                <p:oleObj name="Bitmap Image" r:id="rId2" imgW="4342857" imgH="282857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379" y="2014537"/>
                        <a:ext cx="6097555" cy="3971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69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Hitter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4468D-98AA-4232-961A-16B90A1677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8387"/>
            <a:ext cx="7944433" cy="3983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85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Pitcher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08F3D-9B27-41AE-BD3B-5AEC7D6FBC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014232" y="3863974"/>
            <a:ext cx="199835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17AB937-C626-48D2-982E-083E3CF77E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865730"/>
              </p:ext>
            </p:extLst>
          </p:nvPr>
        </p:nvGraphicFramePr>
        <p:xfrm>
          <a:off x="2220686" y="2183931"/>
          <a:ext cx="6557088" cy="4308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001058" imgH="2629267" progId="Paint.Picture">
                  <p:embed/>
                </p:oleObj>
              </mc:Choice>
              <mc:Fallback>
                <p:oleObj name="Bitmap Image" r:id="rId2" imgW="4001058" imgH="2629267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686" y="2183931"/>
                        <a:ext cx="6557088" cy="43089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790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Pitcher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08F3D-9B27-41AE-BD3B-5AEC7D6FBC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014232" y="3863974"/>
            <a:ext cx="199835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D1EC6E-71C2-492E-80F9-845E90CEEA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187550" y="3883547"/>
            <a:ext cx="205860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B734B64-1807-4D01-9665-AE79FCF1F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978695"/>
              </p:ext>
            </p:extLst>
          </p:nvPr>
        </p:nvGraphicFramePr>
        <p:xfrm>
          <a:off x="2425959" y="1706346"/>
          <a:ext cx="6819123" cy="5339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038095" imgH="3161905" progId="Paint.Picture">
                  <p:embed/>
                </p:oleObj>
              </mc:Choice>
              <mc:Fallback>
                <p:oleObj name="Bitmap Image" r:id="rId2" imgW="4038095" imgH="316190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959" y="1706346"/>
                        <a:ext cx="6819123" cy="53395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548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Pitcher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08F3D-9B27-41AE-BD3B-5AEC7D6FBC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014232" y="3863974"/>
            <a:ext cx="199835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D1EC6E-71C2-492E-80F9-845E90CEEA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187550" y="3883547"/>
            <a:ext cx="205860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989EA6-CBCE-42FE-8920-DB405AFBCBF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10411" y="2802361"/>
            <a:ext cx="152209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7CF83C3-AFB8-421A-8D03-F68F08F2B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15796"/>
              </p:ext>
            </p:extLst>
          </p:nvPr>
        </p:nvGraphicFramePr>
        <p:xfrm>
          <a:off x="2165103" y="1794297"/>
          <a:ext cx="7408311" cy="506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714286" imgH="5961905" progId="Paint.Picture">
                  <p:embed/>
                </p:oleObj>
              </mc:Choice>
              <mc:Fallback>
                <p:oleObj name="Bitmap Image" r:id="rId2" imgW="8714286" imgH="596190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103" y="1794297"/>
                        <a:ext cx="7408311" cy="5065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753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Pitcher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08F3D-9B27-41AE-BD3B-5AEC7D6FBC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014232" y="3863974"/>
            <a:ext cx="199835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D1EC6E-71C2-492E-80F9-845E90CEEA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187550" y="3883547"/>
            <a:ext cx="205860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989EA6-CBCE-42FE-8920-DB405AFBCBF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10411" y="2802361"/>
            <a:ext cx="152209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B5E5DB-C7FF-4490-8436-4BA14B46C1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865" y="2537927"/>
            <a:ext cx="6122126" cy="4320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896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Pitcher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08F3D-9B27-41AE-BD3B-5AEC7D6FBC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014232" y="3863974"/>
            <a:ext cx="199835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D1EC6E-71C2-492E-80F9-845E90CEEA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187550" y="3883547"/>
            <a:ext cx="205860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989EA6-CBCE-42FE-8920-DB405AFBCBF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10411" y="2802361"/>
            <a:ext cx="152209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966EFC-315A-4823-B1ED-0DB5CA0E79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70" y="2668572"/>
            <a:ext cx="7448814" cy="4091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432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Pitcher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08F3D-9B27-41AE-BD3B-5AEC7D6FBC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014232" y="3863974"/>
            <a:ext cx="199835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D1EC6E-71C2-492E-80F9-845E90CEEA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187550" y="3883547"/>
            <a:ext cx="205860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989EA6-CBCE-42FE-8920-DB405AFBCBF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10411" y="2802361"/>
            <a:ext cx="152209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9C1E98-F0CB-4301-935B-E562023704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09" y="2014537"/>
            <a:ext cx="369570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93384A-39E6-46F2-B67A-7F70983658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8148"/>
            <a:ext cx="382905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0BFCB2-9B5E-40F4-8A79-653EED564D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46" y="4777048"/>
            <a:ext cx="383857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B93DD8-62A7-4CC1-A8D1-CFE3F60EB67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97450"/>
            <a:ext cx="3648075" cy="2990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16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Pitcher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08F3D-9B27-41AE-BD3B-5AEC7D6FBC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014232" y="3863974"/>
            <a:ext cx="199835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D1EC6E-71C2-492E-80F9-845E90CEEA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187550" y="3883547"/>
            <a:ext cx="205860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989EA6-CBCE-42FE-8920-DB405AFBCBF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10411" y="2802361"/>
            <a:ext cx="152209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0DD531-B0CE-4B17-B37F-75B3F6305A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76" y="2668560"/>
            <a:ext cx="7378764" cy="3824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74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2AD9-27F9-43C4-A173-FE985A1C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Modeling results and analysis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6AA551-6C6E-4D70-A4CB-5D03098811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D0C4D-D3B7-444D-9F70-33AD052972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08" y="2258008"/>
            <a:ext cx="8158551" cy="2797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85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2340-E3BD-46BF-A749-E0B6967B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Problem identification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B603-D9FD-4D6A-8892-D2F13872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 Francisco Giants wants to buy player and they are asking the evaluation of the players on the market to buy.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20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2AD9-27F9-43C4-A173-FE985A1C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Modeling results and analysis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6AA551-6C6E-4D70-A4CB-5D03098811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185C1-D5A1-4D9D-95E3-59E3DA6E9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2336799"/>
            <a:ext cx="169536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E9D62-A1AD-404A-89F7-7DF83F5E55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865" y="2382518"/>
            <a:ext cx="8051347" cy="3151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2405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285A-0789-42D9-B27C-F6BC2BE0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Modeling 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96B1-2D62-4243-8237-A18B2280B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620837"/>
            <a:ext cx="10515600" cy="4351338"/>
          </a:xfrm>
        </p:spPr>
        <p:txBody>
          <a:bodyPr/>
          <a:lstStyle/>
          <a:p>
            <a:r>
              <a:rPr lang="en-US" dirty="0"/>
              <a:t>Important features: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1A8294-A944-46E3-85D9-5D2D7A1C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1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B129931-25B7-4C87-A607-22BEE8CDE1E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55700" y="2847571"/>
            <a:ext cx="139879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6AA9993-969B-4085-BEBB-F3DFB6B3FF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34771"/>
              </p:ext>
            </p:extLst>
          </p:nvPr>
        </p:nvGraphicFramePr>
        <p:xfrm>
          <a:off x="2205219" y="2331231"/>
          <a:ext cx="5813749" cy="402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68007" imgH="3505689" progId="Paint.Picture">
                  <p:embed/>
                </p:oleObj>
              </mc:Choice>
              <mc:Fallback>
                <p:oleObj name="Bitmap Image" r:id="rId2" imgW="5068007" imgH="350568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219" y="2331231"/>
                        <a:ext cx="5813749" cy="4021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006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285A-0789-42D9-B27C-F6BC2BE0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Modeling 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96B1-2D62-4243-8237-A18B2280B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620837"/>
            <a:ext cx="10515600" cy="4351338"/>
          </a:xfrm>
        </p:spPr>
        <p:txBody>
          <a:bodyPr/>
          <a:lstStyle/>
          <a:p>
            <a:r>
              <a:rPr lang="en-US" dirty="0"/>
              <a:t>Important features: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1A8294-A944-46E3-85D9-5D2D7A1C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1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BDBAF-CD57-4F3B-9AEB-E6DCC77ABC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35" y="2946400"/>
            <a:ext cx="6924577" cy="302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976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DD26-1411-45C9-8137-64AA8B90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Summary and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B15A-000D-4EF0-80E9-80F5957F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found the best MLB salary prediction models is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models which showed high speed and best performance in RMSE. If one model should be selected I would recommend to use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since it is faster and it makes fewer outliers.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3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Hitter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773393-0953-4FBA-9654-4045478B5C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19" y="2306637"/>
            <a:ext cx="6421794" cy="4186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644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Hitter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B41DE9-34DC-4F83-964D-B2D650FE23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90" y="1903445"/>
            <a:ext cx="7137629" cy="3669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60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Hitter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8F1F9-5845-45CE-8205-BA10E45539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97" y="1797990"/>
            <a:ext cx="806975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20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Hitter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0FAE96-108F-48A2-86D4-A4C35274AF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18" y="1866122"/>
            <a:ext cx="5597231" cy="3668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62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Hitter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0A31E1-0EFC-45D6-98E1-6B71332254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12" y="1996751"/>
            <a:ext cx="6281170" cy="3385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17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Hitter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09DFB0-0BEC-4B88-AF46-C668F20F74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38" y="2071396"/>
            <a:ext cx="6545572" cy="3244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75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Hitter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F0DDB-F8CE-4137-940C-53BAEEFA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DFF60-3B1E-471E-95ED-BD5C3767F4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1" y="2407298"/>
            <a:ext cx="7431541" cy="3679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94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199</Words>
  <Application>Microsoft Office PowerPoint</Application>
  <PresentationFormat>Widescreen</PresentationFormat>
  <Paragraphs>28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Office Theme</vt:lpstr>
      <vt:lpstr>Paintbrush Picture</vt:lpstr>
      <vt:lpstr>MLB salary Prediction </vt:lpstr>
      <vt:lpstr>Problem identification</vt:lpstr>
      <vt:lpstr>Hitter Recommendation and key findings</vt:lpstr>
      <vt:lpstr>Hitter Recommendation and key findings</vt:lpstr>
      <vt:lpstr>Hitter Recommendation and key findings</vt:lpstr>
      <vt:lpstr>Hitter Recommendation and key findings</vt:lpstr>
      <vt:lpstr>Hitter Recommendation and key findings</vt:lpstr>
      <vt:lpstr>Hitter Recommendation and key findings</vt:lpstr>
      <vt:lpstr>Hitter Recommendation and key findings</vt:lpstr>
      <vt:lpstr>Hitter Recommendation and key findings</vt:lpstr>
      <vt:lpstr>Hitter Recommendation and key findings</vt:lpstr>
      <vt:lpstr>Pitcher Recommendation and key findings</vt:lpstr>
      <vt:lpstr>Pitcher Recommendation and key findings</vt:lpstr>
      <vt:lpstr>Pitcher Recommendation and key findings</vt:lpstr>
      <vt:lpstr>Pitcher Recommendation and key findings</vt:lpstr>
      <vt:lpstr>Pitcher Recommendation and key findings</vt:lpstr>
      <vt:lpstr>Pitcher Recommendation and key findings</vt:lpstr>
      <vt:lpstr>Pitcher Recommendation and key findings</vt:lpstr>
      <vt:lpstr>Modeling results and analysis</vt:lpstr>
      <vt:lpstr>Modeling results and analysis</vt:lpstr>
      <vt:lpstr>Modeling results and analysis</vt:lpstr>
      <vt:lpstr>Modeling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price prediction</dc:title>
  <dc:creator>Phuc Nguyen</dc:creator>
  <cp:lastModifiedBy>Phuc Nguyen</cp:lastModifiedBy>
  <cp:revision>18</cp:revision>
  <dcterms:created xsi:type="dcterms:W3CDTF">2020-11-04T22:58:16Z</dcterms:created>
  <dcterms:modified xsi:type="dcterms:W3CDTF">2021-02-23T06:22:13Z</dcterms:modified>
</cp:coreProperties>
</file>