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62" r:id="rId13"/>
    <p:sldId id="268" r:id="rId14"/>
    <p:sldId id="282" r:id="rId15"/>
    <p:sldId id="261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E0D7-7C08-495B-A541-02E6BDDA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27F10-0149-473E-AA83-7625090A7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6F16-583F-48BF-BAFA-C805CD02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8F18-E2BD-48ED-BC14-ADE2037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12F1-8568-484C-AD27-A4A9798D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9B3-DAC4-40D5-9DF6-48A6E29B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9EFE-B807-4049-BAFB-F8E1FFDA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A258-6789-44A2-932C-CE86E99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4605-32F0-4076-BB4A-5502FB62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38C3-4E5F-4F6D-94B4-14C4648F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2694-F2F1-436F-AD21-4829786D0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B297-E072-44C6-B94F-59B34A18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12AD-E963-4F38-B987-E4F1277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FCFF-AD64-4B5C-A88D-55FF7DD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A5FA-FA2D-4252-8B1C-B13D915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89D6-F20F-406C-AED4-C1C3F4E4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E05A-737C-4D52-AB01-94F70182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1177-2FAB-47C8-A9AC-0211583E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DA42-A2EC-4BEB-AE9A-CC51CB2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AD2C-2587-46FB-A827-3CA1EB2E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0E26-3CDE-4D8B-83F1-FD67286E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C465-BC14-453D-A84E-E27EF6C8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278D-CF32-4CB5-AF7A-B2179976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DABD-0C42-4EA6-95D1-D0E3BEFC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00BF-46F4-46C7-B79D-09A237C3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628C-43C9-4E3C-98E9-2EFBA878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230A-6D62-4077-A021-EEC9791F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0F213-91F6-4344-B319-D4ACED43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9EB3E-B4EC-4A22-A32A-407F23BB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771F-875A-43AB-9762-836A813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4AF7-2D99-49C1-864F-BF36967B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F675-AC2B-44D6-9699-A6C6BDD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B2BE-AB05-40F8-9BD6-7F0E4293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D854-2AA9-417D-8F47-DC02D617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31179-2395-4F0F-B7E1-AFE8CF3FB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E2B5C-1307-434B-82C9-1AE969A8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8AF43-5FB1-4288-8B16-060C812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C0F43-BCB1-4425-9BED-11210722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2AFD8-5A00-4CD2-BE1C-6465E3A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45A8-78CB-40A6-A9D0-AB361C4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1DB9F-486A-4F05-9D65-6BE367C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7248-D241-445E-A609-DF2350F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2C757-A52A-4EF4-A7AA-3355A70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09E87-81B9-4649-A38E-3E04BE6C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B497-2F81-4187-8962-925640EF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9E82-CD82-473E-8065-45DE5A7D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5BC-351A-40FD-99E9-AAB69BA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C2AD-5D0B-4310-A27A-2B9159FD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258E-943C-4CA0-BF40-F149273F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19EE-6DB8-4214-9660-77E9AA0B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526E5-58F9-4957-ACF0-0A178DA0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7DE0-50E1-4739-A80C-9BEA753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20BF-90F1-47FA-A2D0-92C7FA92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E7E3-F1E1-4592-BD3C-A39055E1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2658B-D83A-46C2-8ED3-FC107627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DE94-4553-4C2A-8A6F-C3A3D8D2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0F45-2387-4DF2-9727-B258C39A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D0469-DFD9-45D3-8E5D-09CF67C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EF40-DF33-494D-97E5-F0F9D2AD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A5CF-62F3-4A55-B22D-23F70BE2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068B-50DD-4F9D-9D19-3B5A0D12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5525-0BFD-461F-92BF-C0559C232D6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1B54-8BB1-4B47-A7BD-984DC1A0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EA4B-C167-42C1-BBA6-73DA615D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0517-7D2F-4908-9A90-D95EAB876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salary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C0E7F-16E2-47D8-8FDC-0F5ACC8E5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Phuc Ton Nguyen</a:t>
            </a:r>
          </a:p>
        </p:txBody>
      </p:sp>
    </p:spTree>
    <p:extLst>
      <p:ext uri="{BB962C8B-B14F-4D97-AF65-F5344CB8AC3E}">
        <p14:creationId xmlns:p14="http://schemas.microsoft.com/office/powerpoint/2010/main" val="319584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87F61C-AB4C-4020-B637-7C9EAA760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80863"/>
              </p:ext>
            </p:extLst>
          </p:nvPr>
        </p:nvGraphicFramePr>
        <p:xfrm>
          <a:off x="2127379" y="2014537"/>
          <a:ext cx="6097555" cy="397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42857" imgH="2828571" progId="Paint.Picture">
                  <p:embed/>
                </p:oleObj>
              </mc:Choice>
              <mc:Fallback>
                <p:oleObj name="Bitmap Image" r:id="rId2" imgW="4342857" imgH="28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79" y="2014537"/>
                        <a:ext cx="6097555" cy="3971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468D-98AA-4232-961A-16B90A1677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7"/>
            <a:ext cx="7944433" cy="3983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82AE6-2943-4033-9ABF-ACAA5782B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1959429"/>
            <a:ext cx="8475403" cy="2997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85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185C1-D5A1-4D9D-95E3-59E3DA6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6799"/>
            <a:ext cx="16953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EC4385-CD8C-40D7-B589-EF07F355A1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34138" y="3480252"/>
            <a:ext cx="20154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DF14421-F5FE-4F1C-8A59-2E429F1E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35725"/>
              </p:ext>
            </p:extLst>
          </p:nvPr>
        </p:nvGraphicFramePr>
        <p:xfrm>
          <a:off x="2090057" y="1825625"/>
          <a:ext cx="6424126" cy="418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85714" imgH="2534004" progId="Paint.Picture">
                  <p:embed/>
                </p:oleObj>
              </mc:Choice>
              <mc:Fallback>
                <p:oleObj name="Bitmap Image" r:id="rId2" imgW="3885714" imgH="253400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825625"/>
                        <a:ext cx="6424126" cy="4188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40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185C1-D5A1-4D9D-95E3-59E3DA6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6799"/>
            <a:ext cx="16953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EC4385-CD8C-40D7-B589-EF07F355A1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34138" y="3480252"/>
            <a:ext cx="20154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3BA0C-A4A8-44E1-ACAD-E59421001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0" y="2517455"/>
            <a:ext cx="7298190" cy="314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43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129931-25B7-4C87-A607-22BEE8CDE1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700" y="2847571"/>
            <a:ext cx="139879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AA9993-969B-4085-BEBB-F3DFB6B3F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34771"/>
              </p:ext>
            </p:extLst>
          </p:nvPr>
        </p:nvGraphicFramePr>
        <p:xfrm>
          <a:off x="2205219" y="2331231"/>
          <a:ext cx="5813749" cy="402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68007" imgH="3505689" progId="Paint.Picture">
                  <p:embed/>
                </p:oleObj>
              </mc:Choice>
              <mc:Fallback>
                <p:oleObj name="Bitmap Image" r:id="rId2" imgW="5068007" imgH="350568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219" y="2331231"/>
                        <a:ext cx="5813749" cy="402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BDBAF-CD57-4F3B-9AEB-E6DCC77ABC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2946400"/>
            <a:ext cx="6924577" cy="30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97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DD26-1411-45C9-8137-64AA8B90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15A-000D-4EF0-80E9-80F5957F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the best MLB salary prediction models is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which showed high speed and best performance in RMSE. If one model should be selected I would recommend to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since it is faster and it makes fewer outliers.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3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340-E3BD-46BF-A749-E0B6967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603-D9FD-4D6A-8892-D2F1387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 Francisco Giants wants to buy player and they are asking the evaluation of the players on the market to buy.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2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73393-0953-4FBA-9654-4045478B5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19" y="2306637"/>
            <a:ext cx="6421794" cy="41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4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41DE9-34DC-4F83-964D-B2D650FE2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0" y="1903445"/>
            <a:ext cx="7137629" cy="3669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8F1F9-5845-45CE-8205-BA10E45539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7" y="1797990"/>
            <a:ext cx="806975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20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FAE96-108F-48A2-86D4-A4C35274A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1866122"/>
            <a:ext cx="5597231" cy="366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6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A31E1-0EFC-45D6-98E1-6B7133225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12" y="1996751"/>
            <a:ext cx="6281170" cy="3385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1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9DFB0-0BEC-4B88-AF46-C668F20F74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8" y="2071396"/>
            <a:ext cx="6545572" cy="324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0DDB-F8CE-4137-940C-53BAEEFA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DFF60-3B1E-471E-95ED-BD5C3767F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407298"/>
            <a:ext cx="7431541" cy="3679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Bitmap Image</vt:lpstr>
      <vt:lpstr>MLB salary Prediction </vt:lpstr>
      <vt:lpstr>Problem identification</vt:lpstr>
      <vt:lpstr> Recommendation and key findings</vt:lpstr>
      <vt:lpstr> Recommendation and key findings</vt:lpstr>
      <vt:lpstr> Recommendation and key findings</vt:lpstr>
      <vt:lpstr> Recommendation and key findings</vt:lpstr>
      <vt:lpstr> Recommendation and key findings</vt:lpstr>
      <vt:lpstr> Recommendation and key findings</vt:lpstr>
      <vt:lpstr> Recommendation and key findings</vt:lpstr>
      <vt:lpstr> Recommendation and key findings</vt:lpstr>
      <vt:lpstr> 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prediction</dc:title>
  <dc:creator>Phuc Nguyen</dc:creator>
  <cp:lastModifiedBy>Phuc Nguyen</cp:lastModifiedBy>
  <cp:revision>20</cp:revision>
  <dcterms:created xsi:type="dcterms:W3CDTF">2020-11-04T22:58:16Z</dcterms:created>
  <dcterms:modified xsi:type="dcterms:W3CDTF">2021-02-23T19:30:27Z</dcterms:modified>
</cp:coreProperties>
</file>