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gVC" initials="D" lastIdx="1" clrIdx="0">
    <p:extLst>
      <p:ext uri="{19B8F6BF-5375-455C-9EA6-DF929625EA0E}">
        <p15:presenceInfo xmlns:p15="http://schemas.microsoft.com/office/powerpoint/2012/main" userId="DungV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FF225-D61A-4AB3-A226-0C082F548CC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5A887-371C-418D-AB93-592B2D64B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Parameter: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object,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convert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5A887-371C-418D-AB93-592B2D64B5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err="1" smtClean="0"/>
              <a:t>Task.WaitAll</a:t>
            </a:r>
            <a:r>
              <a:rPr lang="en-US" sz="1200" dirty="0" smtClean="0"/>
              <a:t>, </a:t>
            </a:r>
            <a:r>
              <a:rPr lang="en-US" sz="1200" dirty="0" err="1" smtClean="0"/>
              <a:t>Task.WaitAny</a:t>
            </a:r>
            <a:r>
              <a:rPr lang="en-US" sz="1200" dirty="0" smtClean="0"/>
              <a:t>: </a:t>
            </a:r>
            <a:r>
              <a:rPr lang="en-US" sz="1200" dirty="0" err="1" smtClean="0"/>
              <a:t>đợi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tất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cả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hoặc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một</a:t>
            </a:r>
            <a:r>
              <a:rPr lang="en-US" sz="1200" baseline="0" dirty="0" smtClean="0"/>
              <a:t> task </a:t>
            </a:r>
            <a:r>
              <a:rPr lang="en-US" sz="1200" baseline="0" dirty="0" err="1" smtClean="0"/>
              <a:t>bất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kỳ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xong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tham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số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truyền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vào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là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sách</a:t>
            </a:r>
            <a:r>
              <a:rPr lang="en-US" sz="1200" baseline="0" dirty="0" smtClean="0"/>
              <a:t> task </a:t>
            </a:r>
            <a:r>
              <a:rPr lang="en-US" sz="1200" baseline="0" dirty="0" err="1" smtClean="0"/>
              <a:t>cần</a:t>
            </a:r>
            <a:r>
              <a:rPr lang="en-US" sz="1200" baseline="0" dirty="0" smtClean="0"/>
              <a:t> check</a:t>
            </a:r>
          </a:p>
          <a:p>
            <a:pPr marL="171450" indent="-171450">
              <a:buFontTx/>
              <a:buChar char="-"/>
            </a:pPr>
            <a:r>
              <a:rPr lang="en-US" sz="1200" baseline="0" dirty="0" err="1" smtClean="0"/>
              <a:t>Task.WhenAny</a:t>
            </a:r>
            <a:r>
              <a:rPr lang="en-US" sz="1200" baseline="0" dirty="0" smtClean="0"/>
              <a:t>: return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that represents the completion of one of the supplied tasks. The return task's Result is the task that completed.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Task.WhenAll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task that represents the completion of all of the supplied tasks.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5A887-371C-418D-AB93-592B2D64B5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5A887-371C-418D-AB93-592B2D64B5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hreading.tasks.taskcontinuationoptions(v=vs.110)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Task-based 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168886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Định</a:t>
            </a:r>
            <a:r>
              <a:rPr lang="en-US" sz="3000" dirty="0" smtClean="0"/>
              <a:t> </a:t>
            </a:r>
            <a:r>
              <a:rPr lang="en-US" sz="3000" dirty="0" err="1" smtClean="0"/>
              <a:t>nghĩa</a:t>
            </a:r>
            <a:r>
              <a:rPr lang="en-US" sz="3000" dirty="0" smtClean="0"/>
              <a:t> Task</a:t>
            </a:r>
          </a:p>
          <a:p>
            <a:r>
              <a:rPr lang="en-US" sz="3000" dirty="0" err="1" smtClean="0"/>
              <a:t>Cách</a:t>
            </a:r>
            <a:r>
              <a:rPr lang="en-US" sz="3000" dirty="0" smtClean="0"/>
              <a:t> </a:t>
            </a:r>
            <a:r>
              <a:rPr lang="en-US" sz="3000" dirty="0" err="1" smtClean="0"/>
              <a:t>sử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endParaRPr lang="en-US" sz="3000" dirty="0" smtClean="0"/>
          </a:p>
          <a:p>
            <a:r>
              <a:rPr lang="en-US" sz="3000" strike="sngStrike" dirty="0" err="1" smtClean="0"/>
              <a:t>Ưu</a:t>
            </a:r>
            <a:r>
              <a:rPr lang="en-US" sz="3000" strike="sngStrike" dirty="0" smtClean="0"/>
              <a:t> </a:t>
            </a:r>
            <a:r>
              <a:rPr lang="en-US" sz="3000" strike="sngStrike" dirty="0" err="1" smtClean="0"/>
              <a:t>nhược</a:t>
            </a:r>
            <a:r>
              <a:rPr lang="en-US" sz="3000" strike="sngStrike" dirty="0" smtClean="0"/>
              <a:t> </a:t>
            </a:r>
            <a:r>
              <a:rPr lang="en-US" sz="3000" strike="sngStrike" dirty="0" err="1" smtClean="0"/>
              <a:t>điểm</a:t>
            </a:r>
            <a:endParaRPr lang="en-US" sz="3000" strike="sngStrike" dirty="0" smtClean="0"/>
          </a:p>
          <a:p>
            <a:r>
              <a:rPr lang="en-US" sz="3000" strike="sngStrike" dirty="0" err="1" smtClean="0"/>
              <a:t>Phân</a:t>
            </a:r>
            <a:r>
              <a:rPr lang="en-US" sz="3000" strike="sngStrike" dirty="0" smtClean="0"/>
              <a:t> </a:t>
            </a:r>
            <a:r>
              <a:rPr lang="en-US" sz="3000" strike="sngStrike" dirty="0" err="1" smtClean="0"/>
              <a:t>biệt</a:t>
            </a:r>
            <a:r>
              <a:rPr lang="en-US" sz="3000" strike="sngStrike" dirty="0" smtClean="0"/>
              <a:t> Task – Thread </a:t>
            </a:r>
            <a:r>
              <a:rPr lang="en-US" sz="3000" strike="sngStrike" dirty="0" err="1" smtClean="0"/>
              <a:t>và</a:t>
            </a:r>
            <a:r>
              <a:rPr lang="en-US" sz="3000" strike="sngStrike" dirty="0" smtClean="0"/>
              <a:t> Process</a:t>
            </a:r>
          </a:p>
          <a:p>
            <a:r>
              <a:rPr lang="en-US" sz="3000" dirty="0" smtClean="0"/>
              <a:t>Q&amp;A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8411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entury Gothic (Body)"/>
              </a:rPr>
              <a:t>Represents an asynchronous operation</a:t>
            </a:r>
            <a:r>
              <a:rPr lang="en-US" sz="3000" dirty="0" smtClean="0">
                <a:latin typeface="Century Gothic (Body)"/>
              </a:rPr>
              <a:t>.</a:t>
            </a:r>
          </a:p>
          <a:p>
            <a:r>
              <a:rPr lang="vi-VN" sz="3000" dirty="0">
                <a:latin typeface="Century Gothic (Body)"/>
              </a:rPr>
              <a:t>Các </a:t>
            </a:r>
            <a:r>
              <a:rPr lang="en-US" sz="3000" dirty="0" smtClean="0">
                <a:latin typeface="Century Gothic (Body)"/>
              </a:rPr>
              <a:t>Task</a:t>
            </a:r>
            <a:r>
              <a:rPr lang="vi-VN" sz="3000" dirty="0" smtClean="0">
                <a:latin typeface="Century Gothic (Body)"/>
              </a:rPr>
              <a:t> </a:t>
            </a:r>
            <a:r>
              <a:rPr lang="vi-VN" sz="3000" dirty="0">
                <a:latin typeface="Century Gothic (Body)"/>
              </a:rPr>
              <a:t>có thể chạy trong 1 thread riêng hoặc có thể thực thi một cách đồng bộ, và kết quả được chờ đợi trả về ở thread gọi nó.</a:t>
            </a:r>
            <a:endParaRPr lang="en-US" sz="3000" dirty="0" smtClean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2212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2567"/>
            <a:ext cx="8825659" cy="3416300"/>
          </a:xfrm>
        </p:spPr>
        <p:txBody>
          <a:bodyPr>
            <a:noAutofit/>
          </a:bodyPr>
          <a:lstStyle/>
          <a:p>
            <a:r>
              <a:rPr lang="vi-VN" sz="3000" dirty="0">
                <a:latin typeface="Century Gothic (Body)"/>
              </a:rPr>
              <a:t>Task cho phép bạn tổ chức công việc một cách linh hoạt. Ví dụ:</a:t>
            </a:r>
            <a:r>
              <a:rPr lang="vi-VN" sz="3000" dirty="0">
                <a:latin typeface="Century Gothic (Body)"/>
              </a:rPr>
              <a:t/>
            </a:r>
            <a:br>
              <a:rPr lang="vi-VN" sz="3000" dirty="0">
                <a:latin typeface="Century Gothic (Body)"/>
              </a:rPr>
            </a:br>
            <a:r>
              <a:rPr lang="vi-VN" sz="3000" dirty="0" smtClean="0">
                <a:latin typeface="Century Gothic (Body)"/>
              </a:rPr>
              <a:t>·</a:t>
            </a:r>
            <a:r>
              <a:rPr lang="en-US" sz="3000" dirty="0">
                <a:latin typeface="Century Gothic (Body)"/>
              </a:rPr>
              <a:t> </a:t>
            </a:r>
            <a:r>
              <a:rPr lang="vi-VN" sz="2800" dirty="0" smtClean="0">
                <a:latin typeface="Century Gothic (Body)"/>
              </a:rPr>
              <a:t>Định </a:t>
            </a:r>
            <a:r>
              <a:rPr lang="vi-VN" sz="2800" dirty="0">
                <a:latin typeface="Century Gothic (Body)"/>
              </a:rPr>
              <a:t>nghĩa các công việc tiếp theo, được làm sau khi 1 task khác kết thúc. Công việc có thể khác khi công việc trước đó thực thi thành công hay thất bại.</a:t>
            </a:r>
            <a:r>
              <a:rPr lang="vi-VN" sz="2800" dirty="0">
                <a:latin typeface="Century Gothic (Body)"/>
              </a:rPr>
              <a:t/>
            </a:r>
            <a:br>
              <a:rPr lang="vi-VN" sz="2800" dirty="0">
                <a:latin typeface="Century Gothic (Body)"/>
              </a:rPr>
            </a:br>
            <a:r>
              <a:rPr lang="vi-VN" sz="2800" dirty="0" smtClean="0">
                <a:latin typeface="Century Gothic (Body)"/>
              </a:rPr>
              <a:t>·</a:t>
            </a:r>
            <a:r>
              <a:rPr lang="en-US" sz="2800" dirty="0">
                <a:latin typeface="Century Gothic (Body)"/>
              </a:rPr>
              <a:t> </a:t>
            </a:r>
            <a:r>
              <a:rPr lang="vi-VN" sz="2800" dirty="0" smtClean="0">
                <a:latin typeface="Century Gothic (Body)"/>
              </a:rPr>
              <a:t>Nhận </a:t>
            </a:r>
            <a:r>
              <a:rPr lang="vi-VN" sz="2800" dirty="0">
                <a:latin typeface="Century Gothic (Body)"/>
              </a:rPr>
              <a:t>được kết quả trả từ một luồng khác.</a:t>
            </a:r>
            <a:r>
              <a:rPr lang="vi-VN" sz="2800" dirty="0">
                <a:latin typeface="Century Gothic (Body)"/>
              </a:rPr>
              <a:t/>
            </a:r>
            <a:br>
              <a:rPr lang="vi-VN" sz="2800" dirty="0">
                <a:latin typeface="Century Gothic (Body)"/>
              </a:rPr>
            </a:br>
            <a:r>
              <a:rPr lang="vi-VN" sz="2800" dirty="0" smtClean="0">
                <a:latin typeface="Century Gothic (Body)"/>
              </a:rPr>
              <a:t>·</a:t>
            </a:r>
            <a:r>
              <a:rPr lang="en-US" sz="2800" dirty="0">
                <a:latin typeface="Century Gothic (Body)"/>
              </a:rPr>
              <a:t> </a:t>
            </a:r>
            <a:r>
              <a:rPr lang="vi-VN" sz="2800" dirty="0" smtClean="0">
                <a:latin typeface="Century Gothic (Body)"/>
              </a:rPr>
              <a:t>Kiểm </a:t>
            </a:r>
            <a:r>
              <a:rPr lang="vi-VN" sz="2800" dirty="0">
                <a:latin typeface="Century Gothic (Body)"/>
              </a:rPr>
              <a:t>soát lỗi tốt hơn.</a:t>
            </a:r>
            <a:r>
              <a:rPr lang="vi-VN" sz="2800" dirty="0">
                <a:latin typeface="Century Gothic (Body)"/>
              </a:rPr>
              <a:t/>
            </a:r>
            <a:br>
              <a:rPr lang="vi-VN" sz="2800" dirty="0">
                <a:latin typeface="Century Gothic (Body)"/>
              </a:rPr>
            </a:br>
            <a:r>
              <a:rPr lang="vi-VN" sz="2800" dirty="0" smtClean="0">
                <a:latin typeface="Century Gothic (Body)"/>
              </a:rPr>
              <a:t>·</a:t>
            </a:r>
            <a:r>
              <a:rPr lang="en-US" sz="2800" dirty="0">
                <a:latin typeface="Century Gothic (Body)"/>
              </a:rPr>
              <a:t> </a:t>
            </a:r>
            <a:r>
              <a:rPr lang="vi-VN" sz="2800" dirty="0" smtClean="0">
                <a:latin typeface="Century Gothic (Body)"/>
              </a:rPr>
              <a:t>Dễ </a:t>
            </a:r>
            <a:r>
              <a:rPr lang="vi-VN" sz="2800" dirty="0">
                <a:latin typeface="Century Gothic (Body)"/>
              </a:rPr>
              <a:t>dàng chờ đợi 1 hay nhiều Task thực thi xong.</a:t>
            </a:r>
            <a:endParaRPr lang="en-US" sz="2800" dirty="0" smtClean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836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Khởi</a:t>
            </a:r>
            <a:r>
              <a:rPr lang="en-US" sz="3000" dirty="0" smtClean="0"/>
              <a:t> </a:t>
            </a:r>
            <a:r>
              <a:rPr lang="en-US" sz="3000" dirty="0" err="1" smtClean="0"/>
              <a:t>tạo</a:t>
            </a:r>
            <a:r>
              <a:rPr lang="en-US" sz="3000" dirty="0" smtClean="0"/>
              <a:t> task</a:t>
            </a:r>
          </a:p>
          <a:p>
            <a:pPr lvl="1"/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endParaRPr lang="en-US" sz="2800" dirty="0" smtClean="0"/>
          </a:p>
          <a:p>
            <a:pPr lvl="1"/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endParaRPr lang="en-US" sz="2800" dirty="0" smtClean="0"/>
          </a:p>
          <a:p>
            <a:pPr lvl="1"/>
            <a:r>
              <a:rPr lang="en-US" sz="2800" dirty="0" smtClean="0"/>
              <a:t>Pass Parameter</a:t>
            </a:r>
          </a:p>
          <a:p>
            <a:pPr lvl="2"/>
            <a:r>
              <a:rPr lang="en-US" sz="2600" dirty="0" err="1" smtClean="0"/>
              <a:t>Chỉ</a:t>
            </a:r>
            <a:r>
              <a:rPr lang="en-US" sz="2600" dirty="0" smtClean="0"/>
              <a:t> </a:t>
            </a:r>
            <a:r>
              <a:rPr lang="en-US" sz="2600" dirty="0" err="1" smtClean="0"/>
              <a:t>nhận</a:t>
            </a:r>
            <a:r>
              <a:rPr lang="en-US" sz="2600" dirty="0" smtClean="0"/>
              <a:t> parameter </a:t>
            </a:r>
            <a:r>
              <a:rPr lang="en-US" sz="2600" dirty="0" err="1" smtClean="0"/>
              <a:t>là</a:t>
            </a:r>
            <a:r>
              <a:rPr lang="en-US" sz="2600" dirty="0" smtClean="0"/>
              <a:t> object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328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4121"/>
            <a:ext cx="9771664" cy="3416300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Các</a:t>
            </a:r>
            <a:r>
              <a:rPr lang="en-US" sz="3000" dirty="0" smtClean="0"/>
              <a:t> function </a:t>
            </a:r>
            <a:r>
              <a:rPr lang="en-US" sz="3000" dirty="0" err="1" smtClean="0"/>
              <a:t>cơ</a:t>
            </a:r>
            <a:r>
              <a:rPr lang="en-US" sz="3000" dirty="0" smtClean="0"/>
              <a:t> </a:t>
            </a:r>
            <a:r>
              <a:rPr lang="en-US" sz="3000" dirty="0" err="1" smtClean="0"/>
              <a:t>bản</a:t>
            </a:r>
            <a:r>
              <a:rPr lang="en-US" sz="3000" dirty="0" smtClean="0"/>
              <a:t>:</a:t>
            </a:r>
          </a:p>
          <a:p>
            <a:pPr lvl="1"/>
            <a:r>
              <a:rPr lang="en-US" sz="2800" dirty="0" smtClean="0"/>
              <a:t>.Result =&gt; </a:t>
            </a:r>
            <a:r>
              <a:rPr lang="en-US" sz="2800" dirty="0" err="1" smtClean="0"/>
              <a:t>đợi</a:t>
            </a:r>
            <a:r>
              <a:rPr lang="en-US" sz="2800" dirty="0" smtClean="0"/>
              <a:t> task done </a:t>
            </a:r>
            <a:r>
              <a:rPr lang="en-US" sz="2800" dirty="0" err="1" smtClean="0"/>
              <a:t>và</a:t>
            </a:r>
            <a:r>
              <a:rPr lang="en-US" sz="2800" dirty="0" smtClean="0"/>
              <a:t> retrieve return result</a:t>
            </a:r>
          </a:p>
          <a:p>
            <a:pPr lvl="1"/>
            <a:r>
              <a:rPr lang="en-US" sz="2800" dirty="0" smtClean="0"/>
              <a:t>.Wait() =&gt; </a:t>
            </a:r>
            <a:r>
              <a:rPr lang="en-US" sz="2800" dirty="0" err="1" smtClean="0"/>
              <a:t>đợi</a:t>
            </a:r>
            <a:r>
              <a:rPr lang="en-US" sz="2800" dirty="0"/>
              <a:t> </a:t>
            </a:r>
            <a:r>
              <a:rPr lang="en-US" sz="2800" dirty="0" smtClean="0"/>
              <a:t>task done</a:t>
            </a:r>
          </a:p>
          <a:p>
            <a:pPr lvl="1"/>
            <a:r>
              <a:rPr lang="en-US" sz="2800" dirty="0" err="1" smtClean="0"/>
              <a:t>Task.WaitAll</a:t>
            </a:r>
            <a:r>
              <a:rPr lang="en-US" sz="2800" dirty="0" smtClean="0"/>
              <a:t>, </a:t>
            </a:r>
            <a:r>
              <a:rPr lang="en-US" sz="2800" dirty="0" err="1" smtClean="0"/>
              <a:t>Task.WaitAny</a:t>
            </a:r>
            <a:endParaRPr lang="en-US" sz="2800" dirty="0" smtClean="0"/>
          </a:p>
          <a:p>
            <a:pPr lvl="1"/>
            <a:r>
              <a:rPr lang="en-US" sz="2800" dirty="0" err="1" smtClean="0"/>
              <a:t>Task.WhenAll</a:t>
            </a:r>
            <a:r>
              <a:rPr lang="en-US" sz="2800" dirty="0" smtClean="0"/>
              <a:t>, </a:t>
            </a:r>
            <a:r>
              <a:rPr lang="en-US" sz="2800" dirty="0" err="1" smtClean="0"/>
              <a:t>Task.WhenAny</a:t>
            </a:r>
            <a:r>
              <a:rPr lang="en-US" sz="2800" dirty="0" smtClean="0"/>
              <a:t> =&gt; </a:t>
            </a:r>
            <a:r>
              <a:rPr lang="en-US" sz="2800" dirty="0" err="1" smtClean="0"/>
              <a:t>khởi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task, done </a:t>
            </a:r>
            <a:r>
              <a:rPr lang="en-US" sz="2800" dirty="0" err="1" smtClean="0"/>
              <a:t>khi</a:t>
            </a:r>
            <a:r>
              <a:rPr lang="en-US" sz="2800" dirty="0" smtClean="0"/>
              <a:t> event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endParaRPr lang="en-US" sz="28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034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97100"/>
            <a:ext cx="10529046" cy="445308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 smtClean="0"/>
              <a:t>ContinueWith</a:t>
            </a:r>
            <a:endParaRPr lang="en-US" sz="3000" dirty="0" smtClean="0"/>
          </a:p>
          <a:p>
            <a:pPr lvl="1"/>
            <a:r>
              <a:rPr lang="en-US" sz="2800" dirty="0" smtClean="0"/>
              <a:t>Continuous Function</a:t>
            </a:r>
          </a:p>
          <a:p>
            <a:pPr lvl="1"/>
            <a:r>
              <a:rPr lang="en-US" sz="2800" dirty="0" err="1" smtClean="0"/>
              <a:t>TaskContinuationOptions</a:t>
            </a:r>
            <a:endParaRPr lang="en-US" sz="2800" dirty="0" smtClean="0"/>
          </a:p>
          <a:p>
            <a:pPr lvl="2"/>
            <a:r>
              <a:rPr lang="en-US" sz="2600" dirty="0"/>
              <a:t>A bitwise combination of the enumeration values that control the behavior of the new continuation task</a:t>
            </a:r>
            <a:r>
              <a:rPr lang="en-US" sz="2600" dirty="0" smtClean="0"/>
              <a:t>.</a:t>
            </a:r>
          </a:p>
          <a:p>
            <a:pPr lvl="3"/>
            <a:r>
              <a:rPr lang="en-US" sz="2400" dirty="0" err="1" smtClean="0"/>
              <a:t>OnlyOnFaulted</a:t>
            </a:r>
            <a:endParaRPr lang="en-US" sz="2400" dirty="0" smtClean="0"/>
          </a:p>
          <a:p>
            <a:pPr lvl="3"/>
            <a:r>
              <a:rPr lang="en-US" sz="2400" dirty="0" err="1" smtClean="0"/>
              <a:t>OnlyOnCanceled</a:t>
            </a:r>
            <a:endParaRPr lang="en-US" sz="2400" dirty="0" smtClean="0"/>
          </a:p>
          <a:p>
            <a:pPr lvl="3"/>
            <a:r>
              <a:rPr lang="en-US" sz="2400" dirty="0" err="1" smtClean="0"/>
              <a:t>NotOnCanceled</a:t>
            </a:r>
            <a:endParaRPr lang="en-US" sz="2400" dirty="0" smtClean="0"/>
          </a:p>
          <a:p>
            <a:pPr lvl="3"/>
            <a:r>
              <a:rPr lang="en-US" sz="2400" dirty="0" err="1"/>
              <a:t>NotOnFaulted</a:t>
            </a:r>
            <a:endParaRPr lang="en-US" sz="2400" dirty="0" smtClean="0"/>
          </a:p>
          <a:p>
            <a:pPr lvl="2"/>
            <a:r>
              <a:rPr lang="en-US" sz="1200" dirty="0">
                <a:hlinkClick r:id="rId3"/>
              </a:rPr>
              <a:t>https://msdn.microsoft.com/en-us/library/system.threading.tasks.taskcontinuationoptions(v=vs.110).aspx</a:t>
            </a:r>
            <a:endParaRPr lang="en-US" sz="12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551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Cancel Task</a:t>
            </a:r>
            <a:endParaRPr lang="en-US" dirty="0" smtClean="0"/>
          </a:p>
          <a:p>
            <a:pPr lvl="1"/>
            <a:r>
              <a:rPr lang="en-US" sz="2800" dirty="0" err="1" smtClean="0"/>
              <a:t>CancellationTokenSource</a:t>
            </a:r>
            <a:endParaRPr lang="en-US" sz="2800" dirty="0" smtClean="0"/>
          </a:p>
          <a:p>
            <a:pPr lvl="1"/>
            <a:r>
              <a:rPr lang="en-US" sz="2800" dirty="0" err="1" smtClean="0"/>
              <a:t>CancellationToken</a:t>
            </a:r>
            <a:endParaRPr lang="en-US" sz="2800" dirty="0" smtClean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</p:txBody>
      </p:sp>
      <p:pic>
        <p:nvPicPr>
          <p:cNvPr id="1026" name="Picture 2" descr="CancellationTokenSource and cancellation tok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38" y="4406900"/>
            <a:ext cx="4333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8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Parallel</a:t>
            </a:r>
          </a:p>
          <a:p>
            <a:pPr lvl="1"/>
            <a:r>
              <a:rPr lang="en-US" sz="2800" dirty="0" smtClean="0"/>
              <a:t>For, </a:t>
            </a:r>
            <a:r>
              <a:rPr lang="en-US" sz="2800" dirty="0" err="1" smtClean="0"/>
              <a:t>ForEach</a:t>
            </a:r>
            <a:endParaRPr lang="en-US" sz="2800" dirty="0" smtClean="0"/>
          </a:p>
          <a:p>
            <a:pPr lvl="1"/>
            <a:r>
              <a:rPr lang="en-US" sz="2800" dirty="0" smtClean="0"/>
              <a:t>Break or Stop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448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276</Words>
  <Application>Microsoft Office PowerPoint</Application>
  <PresentationFormat>Widescreen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 Gothic (Body)</vt:lpstr>
      <vt:lpstr>Arial</vt:lpstr>
      <vt:lpstr>Calibri</vt:lpstr>
      <vt:lpstr>Century Gothic</vt:lpstr>
      <vt:lpstr>Wingdings 3</vt:lpstr>
      <vt:lpstr>Ion Boardroom</vt:lpstr>
      <vt:lpstr>Task-based Asynchronous Programming</vt:lpstr>
      <vt:lpstr>Agenda</vt:lpstr>
      <vt:lpstr>Định nghĩa Task</vt:lpstr>
      <vt:lpstr>Định nghĩa Task</vt:lpstr>
      <vt:lpstr>Cách sử dụng</vt:lpstr>
      <vt:lpstr>Cách sử dụng</vt:lpstr>
      <vt:lpstr>Cách sử dụng</vt:lpstr>
      <vt:lpstr>Cách sử dụng</vt:lpstr>
      <vt:lpstr>Cách sử dụng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Task-based Asynchronous Programming</dc:title>
  <dc:creator>DungVC</dc:creator>
  <cp:lastModifiedBy>DungVC</cp:lastModifiedBy>
  <cp:revision>13</cp:revision>
  <dcterms:created xsi:type="dcterms:W3CDTF">2017-01-09T02:46:42Z</dcterms:created>
  <dcterms:modified xsi:type="dcterms:W3CDTF">2017-01-09T06:29:57Z</dcterms:modified>
</cp:coreProperties>
</file>