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CE7A6-3B24-4F1A-A49A-D1B1511A0E3A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4109B-68B3-4BAB-96E9-4C26885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1D15-78F0-4C36-BFD8-C1C5394F7792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A5A-35C2-4D36-8BA4-FB67F6D7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931" y="1099038"/>
            <a:ext cx="9882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tool is used in pair with P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gSQLMVTriggersGenV4.exe for testing trigger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Functionalities: automatically do the following: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Drop and re-create DB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Replace the old dll file in the folder /lib of PgSQL with the new one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 and execute the generated sql file to create MV and setup triggers on tables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Import data if necessary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Test if the result in materialized view is the same as the result returned when we execute the original query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8" y="670129"/>
            <a:ext cx="7570177" cy="5052108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138854" y="1292469"/>
            <a:ext cx="3780692" cy="1565031"/>
          </a:xfrm>
          <a:prstGeom prst="frame">
            <a:avLst>
              <a:gd name="adj1" fmla="val 15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3130060" y="2921977"/>
            <a:ext cx="3780692" cy="630115"/>
          </a:xfrm>
          <a:prstGeom prst="frame">
            <a:avLst>
              <a:gd name="adj1" fmla="val 15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130060" y="3549166"/>
            <a:ext cx="3780692" cy="530465"/>
          </a:xfrm>
          <a:prstGeom prst="frame">
            <a:avLst>
              <a:gd name="adj1" fmla="val 15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3131628" y="4086864"/>
            <a:ext cx="3780692" cy="630115"/>
          </a:xfrm>
          <a:prstGeom prst="frame">
            <a:avLst>
              <a:gd name="adj1" fmla="val 15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014305" y="3068320"/>
            <a:ext cx="3683980" cy="314960"/>
          </a:xfrm>
          <a:prstGeom prst="frame">
            <a:avLst>
              <a:gd name="adj1" fmla="val 15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560" y="1503680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 values, check it carefully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5600" y="2921977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of step 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7254" y="3629732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of step 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5600" y="4307007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of step 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19023" y="4296317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of testing</a:t>
            </a:r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1818640" y="1981200"/>
            <a:ext cx="1258668" cy="16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2001520" y="3041710"/>
            <a:ext cx="972235" cy="1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2153920" y="3684776"/>
            <a:ext cx="730152" cy="165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1997026" y="4391028"/>
            <a:ext cx="1258668" cy="16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12957124">
            <a:off x="8498153" y="3704325"/>
            <a:ext cx="1182077" cy="22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080" y="93198"/>
            <a:ext cx="1178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note: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Any error and failed result will be displayed with RED color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Any success or pass messages will be displayed with GREEN color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Important requirement for testing functionality: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All the column in MV and in the result when execute the original query must have the same name and same order, it means the MV must not be modified.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It also means that the functionality can be used with only OUTER JOIN test, because in INNER JOIN we have the column count(*) automatically added in mv that may cause the failed of execution, or you may have to add count(*) to the original query. And if we have combined column or AVG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(E)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cant use this function because they will be split into individual columns, or to SUM(E) and COUNT(E).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The order of lines in config.txt file:</a:t>
            </a: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next slide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8880" y="1443841"/>
            <a:ext cx="5344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outertest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127.0.0.1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5433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123456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C:\Users\TARS\Desktop\outer join db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.txt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mv1_mvsrc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.dll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:\pgsql9.6\lib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G:\testmvgen\mv1_mvsrc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.sql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D:\DemoExtension\x64\Debug\mv1_triggersrc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.dll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mv1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lop.ten_lop, sinh_vien.ma_sv FROM lop LEFT OUTER JOIN sinh_vien ON lop.ma_lop = sinh_vien.ma_lop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720" y="1372721"/>
            <a:ext cx="53441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name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 host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 port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 user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 password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to script file that contains code for create database and import data (*). See (*) for more information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of the generated dll after built the C source code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 lib folder path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to the generated sql script file for creating MV and setting up trigger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to the generated dll file when we build the C source code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of mv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query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" y="559361"/>
            <a:ext cx="49885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MEANING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8880" y="559361"/>
            <a:ext cx="49885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IN CONFIG.TXT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(*)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that contains code for create database and import 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1. The code for creating DB must be placed before the code for importing data</a:t>
            </a:r>
          </a:p>
          <a:p>
            <a:r>
              <a:rPr lang="en-US"/>
              <a:t>2. If any constraint exists, it should be place in the correct order. For ex: LOP 1 – n SV, fk sv.ma_lop references lop(ma_lop), so the script to create the table LOP should be placed before the table SVs</a:t>
            </a:r>
          </a:p>
          <a:p>
            <a:r>
              <a:rPr lang="en-US"/>
              <a:t>3. Script for creating DB and importing data is devided by: </a:t>
            </a:r>
          </a:p>
          <a:p>
            <a:pPr marL="457200" lvl="1" indent="0">
              <a:buNone/>
            </a:pPr>
            <a:r>
              <a:rPr lang="en-US"/>
              <a:t>‘…..</a:t>
            </a:r>
          </a:p>
          <a:p>
            <a:pPr marL="457200" lvl="1" indent="0">
              <a:buNone/>
            </a:pPr>
            <a:r>
              <a:rPr lang="en-US"/>
              <a:t>---Devider</a:t>
            </a:r>
          </a:p>
          <a:p>
            <a:pPr marL="457200" lvl="1" indent="0">
              <a:buNone/>
            </a:pPr>
            <a:r>
              <a:rPr lang="en-US"/>
              <a:t>…..’</a:t>
            </a:r>
          </a:p>
          <a:p>
            <a:pPr marL="457200" lvl="1" indent="0">
              <a:buNone/>
            </a:pPr>
            <a:r>
              <a:rPr lang="en-US"/>
              <a:t>See next slide for example</a:t>
            </a:r>
          </a:p>
          <a:p>
            <a:r>
              <a:rPr lang="en-US"/>
              <a:t>If in the script file we have any comment(s), please put them inside “/*…*/”, </a:t>
            </a:r>
            <a:r>
              <a:rPr lang="en-US" b="1">
                <a:solidFill>
                  <a:srgbClr val="FF0000"/>
                </a:solidFill>
              </a:rPr>
              <a:t>not</a:t>
            </a:r>
            <a:r>
              <a:rPr lang="en-US"/>
              <a:t> “--”. Because the script will be combined before execution so if use “--”, you will comment all the script from that line.</a:t>
            </a:r>
          </a:p>
          <a:p>
            <a:pPr marL="457200" lvl="1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202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/>
              <a:t>Sample DB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" y="600074"/>
            <a:ext cx="12014200" cy="6176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/>
              <a:t>create table lop(</a:t>
            </a:r>
          </a:p>
          <a:p>
            <a:pPr marL="0" indent="0">
              <a:buNone/>
            </a:pPr>
            <a:r>
              <a:rPr lang="en-US" sz="900"/>
              <a:t>	ma_lop integer, </a:t>
            </a:r>
          </a:p>
          <a:p>
            <a:pPr marL="0" indent="0">
              <a:buNone/>
            </a:pPr>
            <a:r>
              <a:rPr lang="en-US" sz="900"/>
              <a:t>	ten_lop character varying (30),</a:t>
            </a:r>
          </a:p>
          <a:p>
            <a:pPr marL="0" indent="0">
              <a:buNone/>
            </a:pPr>
            <a:r>
              <a:rPr lang="en-US" sz="900"/>
              <a:t>	CONSTRAINT pk_lop PRIMARY KEY (ma_lop)</a:t>
            </a:r>
          </a:p>
          <a:p>
            <a:pPr marL="0" indent="0">
              <a:buNone/>
            </a:pPr>
            <a:r>
              <a:rPr lang="en-US" sz="900"/>
              <a:t>);</a:t>
            </a:r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create table sinh_vien (</a:t>
            </a:r>
          </a:p>
          <a:p>
            <a:pPr marL="0" indent="0">
              <a:buNone/>
            </a:pPr>
            <a:r>
              <a:rPr lang="en-US" sz="900"/>
              <a:t>	ma_sv integer, </a:t>
            </a:r>
          </a:p>
          <a:p>
            <a:pPr marL="0" indent="0">
              <a:buNone/>
            </a:pPr>
            <a:r>
              <a:rPr lang="en-US" sz="900"/>
              <a:t>	ma_lop integer, </a:t>
            </a:r>
          </a:p>
          <a:p>
            <a:pPr marL="0" indent="0">
              <a:buNone/>
            </a:pPr>
            <a:r>
              <a:rPr lang="en-US" sz="900"/>
              <a:t>	ten_sv character varying (50),</a:t>
            </a:r>
          </a:p>
          <a:p>
            <a:pPr marL="0" indent="0">
              <a:buNone/>
            </a:pPr>
            <a:r>
              <a:rPr lang="en-US" sz="900"/>
              <a:t>	CONSTRAINT pk_sv PRIMARY KEY (ma_sv),</a:t>
            </a:r>
          </a:p>
          <a:p>
            <a:pPr marL="0" indent="0">
              <a:buNone/>
            </a:pPr>
            <a:r>
              <a:rPr lang="en-US" sz="900"/>
              <a:t>	CONSTRAINT fk_sv_lop FOREIGN KEY (ma_lop)</a:t>
            </a:r>
          </a:p>
          <a:p>
            <a:pPr marL="0" indent="0">
              <a:buNone/>
            </a:pPr>
            <a:r>
              <a:rPr lang="en-US" sz="900"/>
              <a:t>		REFERENCES lop (ma_lop) MATCH SIMPLE</a:t>
            </a:r>
          </a:p>
          <a:p>
            <a:pPr marL="0" indent="0">
              <a:buNone/>
            </a:pPr>
            <a:r>
              <a:rPr lang="en-US" sz="900"/>
              <a:t>		ON UPDATE CASCADE ON DELETE CASCADE</a:t>
            </a:r>
          </a:p>
          <a:p>
            <a:pPr marL="0" indent="0">
              <a:buNone/>
            </a:pPr>
            <a:r>
              <a:rPr lang="en-US" sz="900"/>
              <a:t>);</a:t>
            </a:r>
          </a:p>
          <a:p>
            <a:pPr marL="0" indent="0">
              <a:buNone/>
            </a:pPr>
            <a:r>
              <a:rPr lang="en-US" sz="900"/>
              <a:t>---Devider</a:t>
            </a:r>
          </a:p>
          <a:p>
            <a:pPr marL="0" indent="0">
              <a:buNone/>
            </a:pPr>
            <a:r>
              <a:rPr lang="en-US" sz="900"/>
              <a:t>insert into lop values (1, 'Ten Lop 1');</a:t>
            </a:r>
          </a:p>
          <a:p>
            <a:pPr marL="0" indent="0">
              <a:buNone/>
            </a:pPr>
            <a:r>
              <a:rPr lang="en-US" sz="900"/>
              <a:t>insert into lop values (2, 'Ten Lop 2');</a:t>
            </a:r>
          </a:p>
          <a:p>
            <a:pPr marL="0" indent="0">
              <a:buNone/>
            </a:pPr>
            <a:r>
              <a:rPr lang="en-US" sz="900"/>
              <a:t>insert into lop values (3, 'Ten Lop 3');</a:t>
            </a:r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insert into sinh_vien values(1, 1, 'Sinh vien 1');</a:t>
            </a:r>
          </a:p>
          <a:p>
            <a:pPr marL="0" indent="0">
              <a:buNone/>
            </a:pPr>
            <a:r>
              <a:rPr lang="en-US" sz="900"/>
              <a:t>insert into sinh_vien values(2, 1, 'Sinh vien 2');</a:t>
            </a:r>
          </a:p>
          <a:p>
            <a:pPr marL="0" indent="0">
              <a:buNone/>
            </a:pPr>
            <a:r>
              <a:rPr lang="en-US" sz="900"/>
              <a:t>insert into sinh_vien values(3, 3, 'Sinh vien 3');</a:t>
            </a:r>
          </a:p>
          <a:p>
            <a:pPr marL="0" indent="0">
              <a:buNone/>
            </a:pPr>
            <a:r>
              <a:rPr lang="en-US" sz="900"/>
              <a:t>insert into sinh_vien values(4, 2, 'Sinh vien 4');</a:t>
            </a:r>
          </a:p>
          <a:p>
            <a:pPr marL="0" indent="0">
              <a:buNone/>
            </a:pPr>
            <a:r>
              <a:rPr lang="en-US" sz="900"/>
              <a:t>insert into sinh_vien values(5, 2, 'Sinh vien 5');</a:t>
            </a:r>
          </a:p>
          <a:p>
            <a:pPr marL="0" indent="0">
              <a:buNone/>
            </a:pPr>
            <a:r>
              <a:rPr lang="en-US" sz="900"/>
              <a:t>insert into sinh_vien values(6, 1, 'Sinh vien 6');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45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466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(*) file that contains code for create database and import data </vt:lpstr>
      <vt:lpstr>Sample DB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Minh Tuấn</dc:creator>
  <cp:lastModifiedBy>Đỗ Minh Tuấn</cp:lastModifiedBy>
  <cp:revision>50</cp:revision>
  <dcterms:created xsi:type="dcterms:W3CDTF">2017-03-03T10:03:23Z</dcterms:created>
  <dcterms:modified xsi:type="dcterms:W3CDTF">2017-03-03T10:38:59Z</dcterms:modified>
</cp:coreProperties>
</file>