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57" d="100"/>
          <a:sy n="57" d="100"/>
        </p:scale>
        <p:origin x="-1746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FCF5-AC8E-4A90-BB11-D8019A133D65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5CB84-D078-44E2-A066-D074B03EAA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5CB84-D078-44E2-A066-D074B03EAAB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ionaltravel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ntrassoc@nationaltravels.com" TargetMode="External"/><Relationship Id="rId4" Type="http://schemas.openxmlformats.org/officeDocument/2006/relationships/hyperlink" Target="mailto:national@nationaltravels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7848600" cy="3352801"/>
          </a:xfrm>
        </p:spPr>
        <p:txBody>
          <a:bodyPr>
            <a:noAutofit/>
          </a:bodyPr>
          <a:lstStyle/>
          <a:p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No. 13/11, Pampamahakavi Road,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Shankarapuram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Bangalore - 560004, Opposite Shankara Cancer Hospital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Website: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www.nationaltravels.com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 – Mail -  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national@nationaltravels.com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/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  <a:hlinkClick r:id="rId5"/>
              </a:rPr>
              <a:t>ntrassoc@nationaltravels.com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Landline # 080 41203216 / Helpline: 9844601960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28800" y="457200"/>
            <a:ext cx="533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28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Vehicle  Related</a:t>
            </a: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Clean Exterior &amp; Hygiene Interior Cabin Space.</a:t>
            </a: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Basic Amenities (Tissue,  Medical Kit, Spare Wheel)</a:t>
            </a: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Identification Card of the Driver on the Dashboard (safety related).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QUALITY ASSURANCE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800600"/>
            <a:ext cx="304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835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162800" cy="3276599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Police Verified, Commercially Licensed ƒ Badge Holder.</a:t>
            </a: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Presentable, Trained, In Uniform &amp; Mobile.</a:t>
            </a: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Knowledge of Routing, prominent places in the City.</a:t>
            </a: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Courteous, Communication &amp; Helpful.</a:t>
            </a: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Awareness of the Commercials and understanding of basic mathematics.</a:t>
            </a: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Smoking, Chewing Tobacco, Use of mobile phone while driving is to be avoided / controlled.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Chauffeur Related.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876800"/>
            <a:ext cx="304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335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8077200" cy="3840164"/>
          </a:xfrm>
        </p:spPr>
        <p:txBody>
          <a:bodyPr>
            <a:normAutofit/>
          </a:bodyPr>
          <a:lstStyle/>
          <a:p>
            <a:pPr lvl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CRM is created to map Customer expectations.</a:t>
            </a:r>
          </a:p>
          <a:p>
            <a:pPr lvl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CRM is managed by Team of Relationship managers across the Pan South.</a:t>
            </a:r>
          </a:p>
          <a:p>
            <a:pPr lvl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All Service escalations are responded within 8 hours.</a:t>
            </a:r>
          </a:p>
          <a:p>
            <a:pPr lvl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 analysis of Service escalations with action taken report may be presented as part of CSAT periodically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CUSTOMER RELATIONSHIP MANAGEMENT PROCESS</a:t>
            </a:r>
            <a:br>
              <a:rPr lang="en-US" sz="40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876800"/>
            <a:ext cx="304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85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086600" cy="3581399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Operations manager 	:	 TAT 2 hrs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Branch Manager 	:	 TAT 4 hrs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GM 			:	 TAT 6 hrs</a:t>
            </a:r>
          </a:p>
          <a:p>
            <a:pPr lvl="0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National Account Manager : 	 TAT 8 hrs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ANY ESCALATION REGISTERED WITH CRM, GOES THROUGH: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876800"/>
            <a:ext cx="304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429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IBGYOR Group Of Schools Launches Campaign Telling Children To Explore  Experiment And Innovate - BW Education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2286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OUR CLIENTS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828800"/>
            <a:ext cx="2209800" cy="103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828800"/>
            <a:ext cx="2286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352800"/>
            <a:ext cx="2257425" cy="88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MT Limited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3352800"/>
            <a:ext cx="1600200" cy="82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3276600"/>
            <a:ext cx="251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4800600"/>
            <a:ext cx="1828800" cy="138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5029200"/>
            <a:ext cx="22574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24600" y="5029200"/>
            <a:ext cx="175148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61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4219048" cy="10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5000" b="1" dirty="0" smtClean="0">
                <a:latin typeface="Times New Roman" pitchFamily="18" charset="0"/>
                <a:cs typeface="Times New Roman" pitchFamily="18" charset="0"/>
              </a:rPr>
              <a:t>OUR CLIENTS</a:t>
            </a:r>
            <a:br>
              <a:rPr lang="en-US" sz="50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5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onda-logo - Dublin Hond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133600"/>
            <a:ext cx="2895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306205" y="3304401"/>
            <a:ext cx="253159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THANK YOU</a:t>
            </a:r>
            <a:endParaRPr kumimoji="0" lang="en-US" sz="3000" b="1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3923064"/>
            <a:ext cx="8686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Looking forward to working along with you!!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sng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lgerian" pitchFamily="82" charset="0"/>
                <a:ea typeface="Calibri" pitchFamily="34" charset="0"/>
                <a:cs typeface="Times New Roman" pitchFamily="18" charset="0"/>
              </a:rPr>
              <a:t>Mr.B.R.Sabir Ahmed Khan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lgerian" pitchFamily="82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Business Head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“N.T.Rahamathulla Khan Associates (NTR).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5410200"/>
            <a:ext cx="259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694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Travelling will not only be comfortable but a visual delight to leave you with great memories.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Brought into being in 1927, with 2 vehicles from Shivajinagar to City Market, we have expanded dramatically to reach here- Today we are endowed with 400 vehicles. The company was founded by late B.P.Basheer Ahmed and taken over by his sons(Seven of them) and all head the company. Subsequently,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B. Rahamatullah Khan started NT Rahamathulla Khan Associate’s in1989 under the business name of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National Travels. (NTR)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“N.T.Rahamathulla Khan Associates (NTR)” is leading ground transportation services provider since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1989 and recognized by Karnataka Tourism.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88423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BELIEVES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 SUPERIOR QUALITY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5410200"/>
            <a:ext cx="274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428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School Transportation / Corporate Bus transportation / Outstation | Local | Luxury. Segments for every specialized need of customer.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OUR SERVICES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572000"/>
            <a:ext cx="304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14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We have Fleet category Tata, Ashok Layland, SML,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Eicher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&amp; Volvo and more with seating capture of  30 /40/ 50/ 60 Seating capacity of  we offer premium Busses across different categories for every occasion.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Focused on providing superlative Customer Experience using. </a:t>
            </a:r>
          </a:p>
          <a:p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400+ Pan South available fleet with Hindi &amp; local language speaking chauffeurs. </a:t>
            </a: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FLEET CATEGORY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876800"/>
            <a:ext cx="304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669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2743199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Bangalore,Mumbai,Pune,Chennai,&amp; Hyderabad</a:t>
            </a:r>
          </a:p>
          <a:p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en-US" sz="6000" dirty="0" smtClean="0"/>
              <a:t> CITIES</a:t>
            </a:r>
            <a:br>
              <a:rPr lang="en-US" sz="6000" dirty="0" smtClean="0"/>
            </a:br>
            <a:endParaRPr lang="en-US" sz="60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876800"/>
            <a:ext cx="304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30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3505199"/>
          </a:xfrm>
        </p:spPr>
        <p:txBody>
          <a:bodyPr>
            <a:normAutofit/>
          </a:bodyPr>
          <a:lstStyle/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Strong Talented  and  Experienced team.</a:t>
            </a: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Trained Manpower - Dedicated teams for Relationship Management, Operations &amp; Service Delivery.</a:t>
            </a: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24/7 central reservation and command center.</a:t>
            </a: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Experienced and trained Chauffeurs for business Travel.</a:t>
            </a: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OPERATION AND INFRASTRUCTURE STRENGTH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876800"/>
            <a:ext cx="304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335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Personality Development &amp; Grooming.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Power of Self Esteem &amp; Self Confidence.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Appearance and Hygiene.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Stress &amp; Anger Management.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Vehicle Hygiene &amp; Maintenance.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Road Safety and Driving Etiquettes.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Sense of responsibility.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Sense of time management.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Sense of ownership.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Road safety.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 Parking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Weather Conditioning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Pedestrian Crossing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Importance of RTO Rules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TRAINING &amp; QUALITY CAPABILITY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Chauffeurs are trained on following ground: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u="sng" dirty="0" smtClean="0">
                <a:latin typeface="Times New Roman" pitchFamily="18" charset="0"/>
                <a:cs typeface="Times New Roman" pitchFamily="18" charset="0"/>
              </a:rPr>
            </a:b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876800"/>
            <a:ext cx="304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6287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Minimum wages and all legalities adhered to.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Vehicles are maintained as per manufacturer’s norms.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Commercially registered and comprehensively insured 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ars &amp; Busses.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COMPLIANCE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800600"/>
            <a:ext cx="304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39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Busses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&amp; Cars to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report 10 minutes prior to the reporting time (audited by the Tracking Team).</a:t>
            </a: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Most Important for Kids, Students, Staff belongs to Organization &amp; Female Employee Travelling: Tracking / Safety / Helpline / Emergency Response Facility.</a:t>
            </a:r>
          </a:p>
          <a:p>
            <a:pPr lvl="0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MANDATORY: Chauffeur will not halt the vehicle midway for anything / everything without prior permission of the Organization.</a:t>
            </a: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SERVICE DELIVERY PROCESS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4800600"/>
            <a:ext cx="3048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57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</TotalTime>
  <Words>615</Words>
  <Application>Microsoft Office PowerPoint</Application>
  <PresentationFormat>On-screen Show (4:3)</PresentationFormat>
  <Paragraphs>79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No. 13/11, Pampamahakavi Road, Shankarapuram, Bangalore - 560004, Opposite Shankara Cancer Hospital   Website: www.nationaltravels.com  E – Mail -   national@nationaltravels.com   / ntrassoc@nationaltravels.com Landline # 080 41203216 / Helpline: 9844601960  </vt:lpstr>
      <vt:lpstr>BELIEVES IN SUPERIOR QUALITY SERVICES </vt:lpstr>
      <vt:lpstr>OUR SERVICES </vt:lpstr>
      <vt:lpstr>FLEET CATEGORY  </vt:lpstr>
      <vt:lpstr>SERVICE CITIES </vt:lpstr>
      <vt:lpstr>OPERATION AND INFRASTRUCTURE STRENGTH </vt:lpstr>
      <vt:lpstr>TRAINING &amp; QUALITY CAPABILITY  Chauffeurs are trained on following ground: </vt:lpstr>
      <vt:lpstr>COMPLIANCE </vt:lpstr>
      <vt:lpstr>SERVICE DELIVERY PROCESS </vt:lpstr>
      <vt:lpstr>QUALITY ASSURANCE </vt:lpstr>
      <vt:lpstr>Chauffeur Related. </vt:lpstr>
      <vt:lpstr>CUSTOMER RELATIONSHIP MANAGEMENT PROCESS </vt:lpstr>
      <vt:lpstr>ANY ESCALATION REGISTERED WITH CRM, GOES THROUGH: </vt:lpstr>
      <vt:lpstr>OUR CLIENTS </vt:lpstr>
      <vt:lpstr>OUR CLIENTS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No. 13/11, Pampamahakavi Road, Shankarapuram, Bangalore - 560004, Opposite Shankara Cancer Hospital   Website: www.nationaltravels.com  E – Mail -   national@nationaltravels.com   / ntrassoc@nationaltravels.com Landline # 080 41203216 / Helpline: 9844601960  </dc:title>
  <dc:creator>Geetha  S</dc:creator>
  <cp:lastModifiedBy>vh15102.01326</cp:lastModifiedBy>
  <cp:revision>12</cp:revision>
  <dcterms:created xsi:type="dcterms:W3CDTF">2006-08-16T00:00:00Z</dcterms:created>
  <dcterms:modified xsi:type="dcterms:W3CDTF">2022-04-18T11:00:32Z</dcterms:modified>
</cp:coreProperties>
</file>