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AB2A-B65D-804C-8CA2-8C4232587728}" type="datetimeFigureOut">
              <a:rPr lang="en-US" smtClean="0"/>
              <a:t>13-11-06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A170-43DC-E944-9E92-1E83BDF7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24585" y="5373216"/>
            <a:ext cx="8227702" cy="427978"/>
          </a:xfrm>
          <a:prstGeom prst="rightArrow">
            <a:avLst>
              <a:gd name="adj1" fmla="val 50000"/>
              <a:gd name="adj2" fmla="val 82256"/>
            </a:avLst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80312" y="5953068"/>
            <a:ext cx="173872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Final Report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2873" y="5953068"/>
            <a:ext cx="81825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Draft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836" y="5953068"/>
            <a:ext cx="218356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Progress Report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3471391"/>
            <a:ext cx="519880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Advance grasping </a:t>
            </a:r>
            <a:r>
              <a:rPr lang="en-US" sz="2400" smtClean="0"/>
              <a:t>tasks based </a:t>
            </a:r>
            <a:r>
              <a:rPr lang="en-US" sz="2400" dirty="0" smtClean="0"/>
              <a:t>on results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599183"/>
            <a:ext cx="614964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&amp; optimize algorithm with different shapes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63279"/>
            <a:ext cx="680471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Analyze tactile read out and develop control strategy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749" y="743471"/>
            <a:ext cx="500629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Develop grasping algorithm for Barrett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4437112"/>
            <a:ext cx="359395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Summarize project findings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Jolande  Fooken</dc:creator>
  <cp:lastModifiedBy>Jolande  Fooken</cp:lastModifiedBy>
  <cp:revision>5</cp:revision>
  <dcterms:created xsi:type="dcterms:W3CDTF">2013-11-06T21:40:13Z</dcterms:created>
  <dcterms:modified xsi:type="dcterms:W3CDTF">2013-11-07T01:58:36Z</dcterms:modified>
</cp:coreProperties>
</file>