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F92"/>
    <a:srgbClr val="C5B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D1-C543-413B-88EA-3D0D27B6F85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6BD-9762-4210-9573-98DBB932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D1-C543-413B-88EA-3D0D27B6F85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6BD-9762-4210-9573-98DBB932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D1-C543-413B-88EA-3D0D27B6F85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6BD-9762-4210-9573-98DBB932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D1-C543-413B-88EA-3D0D27B6F85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6BD-9762-4210-9573-98DBB932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D1-C543-413B-88EA-3D0D27B6F85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6BD-9762-4210-9573-98DBB932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D1-C543-413B-88EA-3D0D27B6F85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6BD-9762-4210-9573-98DBB932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6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D1-C543-413B-88EA-3D0D27B6F85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6BD-9762-4210-9573-98DBB932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5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D1-C543-413B-88EA-3D0D27B6F85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6BD-9762-4210-9573-98DBB932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1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D1-C543-413B-88EA-3D0D27B6F85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6BD-9762-4210-9573-98DBB932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7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D1-C543-413B-88EA-3D0D27B6F85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6BD-9762-4210-9573-98DBB932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D1-C543-413B-88EA-3D0D27B6F85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6BD-9762-4210-9573-98DBB932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0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BD9D1-C543-413B-88EA-3D0D27B6F85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E6BD-9762-4210-9573-98DBB932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71" y="1101931"/>
            <a:ext cx="2027429" cy="144054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895600" y="1753549"/>
            <a:ext cx="990600" cy="1"/>
          </a:xfrm>
          <a:prstGeom prst="straightConnector1">
            <a:avLst/>
          </a:prstGeom>
          <a:ln w="31750">
            <a:solidFill>
              <a:srgbClr val="D6BF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789" y="1214941"/>
            <a:ext cx="1985865" cy="1077218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approach</a:t>
            </a:r>
          </a:p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preshape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4590" y="1461162"/>
            <a:ext cx="1179747" cy="584775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grasp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0" y="1461162"/>
            <a:ext cx="729687" cy="584775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lift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362" y="4171891"/>
            <a:ext cx="2075248" cy="89255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record grasp/ </a:t>
            </a:r>
          </a:p>
          <a:p>
            <a:r>
              <a:rPr lang="en-US" sz="2600" dirty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ensor 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data</a:t>
            </a:r>
            <a:endParaRPr 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4341" y="5791200"/>
            <a:ext cx="1329659" cy="584775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return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4050325"/>
            <a:ext cx="1477712" cy="584775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release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2886" y="1101931"/>
            <a:ext cx="1803507" cy="49244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stable grasp</a:t>
            </a:r>
            <a:endParaRPr 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6546" y="722498"/>
            <a:ext cx="2023054" cy="49244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initial contact</a:t>
            </a:r>
            <a:endParaRPr 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9872" y="2536448"/>
            <a:ext cx="1914114" cy="89255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discard</a:t>
            </a:r>
          </a:p>
          <a:p>
            <a:r>
              <a:rPr lang="en-US" sz="2600" dirty="0">
                <a:solidFill>
                  <a:schemeClr val="accent4">
                    <a:lumMod val="50000"/>
                  </a:schemeClr>
                </a:solidFill>
              </a:rPr>
              <a:t>r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e-approach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1753550"/>
            <a:ext cx="2539993" cy="1"/>
          </a:xfrm>
          <a:prstGeom prst="straightConnector1">
            <a:avLst/>
          </a:prstGeom>
          <a:ln w="31750">
            <a:solidFill>
              <a:srgbClr val="D6BF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94197" y="2184975"/>
            <a:ext cx="898244" cy="1828800"/>
          </a:xfrm>
          <a:prstGeom prst="straightConnector1">
            <a:avLst/>
          </a:prstGeom>
          <a:ln w="31750">
            <a:solidFill>
              <a:srgbClr val="D6BF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376829" y="5181600"/>
            <a:ext cx="1557371" cy="919608"/>
          </a:xfrm>
          <a:prstGeom prst="straightConnector1">
            <a:avLst/>
          </a:prstGeom>
          <a:ln w="31750">
            <a:solidFill>
              <a:srgbClr val="D6BF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6400799" y="1753550"/>
            <a:ext cx="474971" cy="697727"/>
          </a:xfrm>
          <a:custGeom>
            <a:avLst/>
            <a:gdLst>
              <a:gd name="connsiteX0" fmla="*/ 296333 w 568104"/>
              <a:gd name="connsiteY0" fmla="*/ 0 h 753533"/>
              <a:gd name="connsiteX1" fmla="*/ 558800 w 568104"/>
              <a:gd name="connsiteY1" fmla="*/ 381000 h 753533"/>
              <a:gd name="connsiteX2" fmla="*/ 0 w 568104"/>
              <a:gd name="connsiteY2" fmla="*/ 753533 h 75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104" h="753533">
                <a:moveTo>
                  <a:pt x="296333" y="0"/>
                </a:moveTo>
                <a:cubicBezTo>
                  <a:pt x="452261" y="127705"/>
                  <a:pt x="608189" y="255411"/>
                  <a:pt x="558800" y="381000"/>
                </a:cubicBezTo>
                <a:cubicBezTo>
                  <a:pt x="509411" y="506589"/>
                  <a:pt x="254705" y="630061"/>
                  <a:pt x="0" y="753533"/>
                </a:cubicBezTo>
              </a:path>
            </a:pathLst>
          </a:custGeom>
          <a:noFill/>
          <a:ln w="31750">
            <a:solidFill>
              <a:srgbClr val="D6BF9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4555067" y="2102412"/>
            <a:ext cx="550333" cy="870651"/>
          </a:xfrm>
          <a:custGeom>
            <a:avLst/>
            <a:gdLst>
              <a:gd name="connsiteX0" fmla="*/ 643466 w 643466"/>
              <a:gd name="connsiteY0" fmla="*/ 914400 h 914400"/>
              <a:gd name="connsiteX1" fmla="*/ 127000 w 643466"/>
              <a:gd name="connsiteY1" fmla="*/ 685800 h 914400"/>
              <a:gd name="connsiteX2" fmla="*/ 0 w 643466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466" h="914400">
                <a:moveTo>
                  <a:pt x="643466" y="914400"/>
                </a:moveTo>
                <a:cubicBezTo>
                  <a:pt x="438855" y="876300"/>
                  <a:pt x="234244" y="838200"/>
                  <a:pt x="127000" y="685800"/>
                </a:cubicBezTo>
                <a:cubicBezTo>
                  <a:pt x="19756" y="533400"/>
                  <a:pt x="9878" y="266700"/>
                  <a:pt x="0" y="0"/>
                </a:cubicBezTo>
              </a:path>
            </a:pathLst>
          </a:custGeom>
          <a:noFill/>
          <a:ln w="31750">
            <a:solidFill>
              <a:srgbClr val="D6BF9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211050" y="2451277"/>
            <a:ext cx="0" cy="1206323"/>
          </a:xfrm>
          <a:prstGeom prst="straightConnector1">
            <a:avLst/>
          </a:prstGeom>
          <a:ln w="31750">
            <a:solidFill>
              <a:srgbClr val="D6BF9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05000" y="5080156"/>
            <a:ext cx="1826013" cy="89255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4">
                    <a:lumMod val="50000"/>
                  </a:schemeClr>
                </a:solidFill>
              </a:rPr>
              <a:t>b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ack to zero</a:t>
            </a:r>
          </a:p>
          <a:p>
            <a:pPr algn="ctr"/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</a:rPr>
              <a:t>position</a:t>
            </a:r>
            <a:endParaRPr 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1186485" y="4868333"/>
            <a:ext cx="2665848" cy="1316199"/>
          </a:xfrm>
          <a:custGeom>
            <a:avLst/>
            <a:gdLst>
              <a:gd name="connsiteX0" fmla="*/ 2665848 w 2665848"/>
              <a:gd name="connsiteY0" fmla="*/ 1261534 h 1316199"/>
              <a:gd name="connsiteX1" fmla="*/ 413715 w 2665848"/>
              <a:gd name="connsiteY1" fmla="*/ 1168400 h 1316199"/>
              <a:gd name="connsiteX2" fmla="*/ 7315 w 2665848"/>
              <a:gd name="connsiteY2" fmla="*/ 0 h 131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848" h="1316199">
                <a:moveTo>
                  <a:pt x="2665848" y="1261534"/>
                </a:moveTo>
                <a:cubicBezTo>
                  <a:pt x="1761326" y="1320095"/>
                  <a:pt x="856804" y="1378656"/>
                  <a:pt x="413715" y="1168400"/>
                </a:cubicBezTo>
                <a:cubicBezTo>
                  <a:pt x="-29374" y="958144"/>
                  <a:pt x="-11030" y="479072"/>
                  <a:pt x="7315" y="0"/>
                </a:cubicBezTo>
              </a:path>
            </a:pathLst>
          </a:custGeom>
          <a:noFill/>
          <a:ln w="31750">
            <a:solidFill>
              <a:srgbClr val="D6BF9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8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UBC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helpdesk</dc:creator>
  <cp:lastModifiedBy>helpdesk</cp:lastModifiedBy>
  <cp:revision>3</cp:revision>
  <dcterms:created xsi:type="dcterms:W3CDTF">2013-11-07T06:45:41Z</dcterms:created>
  <dcterms:modified xsi:type="dcterms:W3CDTF">2013-11-07T07:12:39Z</dcterms:modified>
</cp:coreProperties>
</file>