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604020202020204" pitchFamily="34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f610753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7f610753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f61075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f61075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f610753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7f610753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f61075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f61075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 b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EKLIPSE: AI Engineer Test</a:t>
            </a:r>
            <a:endParaRPr sz="44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530702" y="2774175"/>
            <a:ext cx="2082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Ngoc - Tram Nguyen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467650" y="3156250"/>
            <a:ext cx="46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27650" y="505750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 1 – Hero Name Recognition: </a:t>
            </a:r>
            <a:r>
              <a:rPr lang="vi" sz="2000" b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 the hero names on the left side of the message bar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475" y="1418350"/>
            <a:ext cx="6377049" cy="32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694025" y="806200"/>
            <a:ext cx="64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8975" y="101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Two Modules</a:t>
            </a:r>
            <a:endParaRPr sz="24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41125" y="103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·   </a:t>
            </a:r>
            <a:r>
              <a:rPr lang="vi" sz="2400" b="1" i="1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Preprocess: </a:t>
            </a:r>
            <a:r>
              <a:rPr lang="vi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(OpenCV)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vi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Crop image to get hero image on the left side.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vi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Detect circle include hero face (Remove background or circle/square detect).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  <a:endParaRPr sz="2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	      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650600" y="964713"/>
            <a:ext cx="4051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 i="1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Classification:</a:t>
            </a:r>
            <a:endParaRPr sz="1500" b="1" i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vi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 Processing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vi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Template Matching</a:t>
            </a:r>
            <a:r>
              <a:rPr lang="vi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SIFT,...)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vi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Deep Learning Model (YOLO,…)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" y="3361675"/>
            <a:ext cx="758750" cy="758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58" y="3361675"/>
            <a:ext cx="758750" cy="758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519" y="3361675"/>
            <a:ext cx="758750" cy="758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8325" y="3159524"/>
            <a:ext cx="443925" cy="4439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024113" y="2769075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8325" y="3676501"/>
            <a:ext cx="443925" cy="4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8325" y="4193495"/>
            <a:ext cx="443925" cy="4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825" y="3544763"/>
            <a:ext cx="707400" cy="70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1" name="Google Shape;91;p15"/>
          <p:cNvSpPr txBox="1"/>
          <p:nvPr/>
        </p:nvSpPr>
        <p:spPr>
          <a:xfrm>
            <a:off x="4650603" y="322247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Input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>
            <a:stCxn id="90" idx="3"/>
            <a:endCxn id="86" idx="1"/>
          </p:cNvCxnSpPr>
          <p:nvPr/>
        </p:nvCxnSpPr>
        <p:spPr>
          <a:xfrm rot="10800000" flipH="1">
            <a:off x="5556225" y="3381562"/>
            <a:ext cx="5622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>
            <a:stCxn id="90" idx="3"/>
            <a:endCxn id="88" idx="1"/>
          </p:cNvCxnSpPr>
          <p:nvPr/>
        </p:nvCxnSpPr>
        <p:spPr>
          <a:xfrm>
            <a:off x="5556225" y="3898462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>
            <a:stCxn id="90" idx="3"/>
            <a:endCxn id="89" idx="1"/>
          </p:cNvCxnSpPr>
          <p:nvPr/>
        </p:nvCxnSpPr>
        <p:spPr>
          <a:xfrm>
            <a:off x="5556225" y="3898462"/>
            <a:ext cx="5622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5"/>
          <p:cNvSpPr txBox="1"/>
          <p:nvPr/>
        </p:nvSpPr>
        <p:spPr>
          <a:xfrm>
            <a:off x="7101975" y="2769075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257425" y="3267250"/>
            <a:ext cx="61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98%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2%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14%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189750" y="4551450"/>
            <a:ext cx="3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" name="Google Shape;98;p15"/>
          <p:cNvCxnSpPr>
            <a:stCxn id="90" idx="3"/>
            <a:endCxn id="97" idx="1"/>
          </p:cNvCxnSpPr>
          <p:nvPr/>
        </p:nvCxnSpPr>
        <p:spPr>
          <a:xfrm>
            <a:off x="5556225" y="3898462"/>
            <a:ext cx="633600" cy="8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5"/>
          <p:cNvSpPr txBox="1"/>
          <p:nvPr/>
        </p:nvSpPr>
        <p:spPr>
          <a:xfrm>
            <a:off x="6573050" y="3203875"/>
            <a:ext cx="707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Roboto"/>
                <a:ea typeface="Roboto"/>
                <a:cs typeface="Roboto"/>
                <a:sym typeface="Roboto"/>
              </a:rPr>
              <a:t>Ahri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Roboto"/>
                <a:ea typeface="Roboto"/>
                <a:cs typeface="Roboto"/>
                <a:sym typeface="Roboto"/>
              </a:rPr>
              <a:t>Graves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Roboto"/>
                <a:ea typeface="Roboto"/>
                <a:cs typeface="Roboto"/>
                <a:sym typeface="Roboto"/>
              </a:rPr>
              <a:t>Gwen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065425" y="3159525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149750" y="3309100"/>
            <a:ext cx="707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Ahri</a:t>
            </a:r>
            <a:endParaRPr sz="12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4453600" y="1036175"/>
            <a:ext cx="900" cy="3934800"/>
          </a:xfrm>
          <a:prstGeom prst="straightConnector1">
            <a:avLst/>
          </a:prstGeom>
          <a:noFill/>
          <a:ln w="28575" cap="flat" cmpd="sng">
            <a:solidFill>
              <a:srgbClr val="1F1F1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 2 – Highlight Moment Detection System by Capturing goal moment in FIFA</a:t>
            </a:r>
            <a:r>
              <a:rPr lang="vi" sz="1800" baseline="-2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vi" sz="7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vi" sz="1800" b="1" i="1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Processing in audio</a:t>
            </a:r>
            <a:r>
              <a:rPr lang="vi" sz="18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 b="1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audio detection for key word such as (wow, bravo, yeah… or loud sound, scream high frequency). Create a break points for 5-10s to highlight.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vi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Noise, audience voice)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vi" sz="1800" b="1" i="1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Processing in image frame in video</a:t>
            </a:r>
            <a:r>
              <a:rPr lang="vi" sz="18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 b="1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Detect the goal score box  and check score change. Get highlight 5-10s.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vi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goal score box is covered by commend and disappear too fast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4377400" y="1340975"/>
            <a:ext cx="900" cy="3139500"/>
          </a:xfrm>
          <a:prstGeom prst="straightConnector1">
            <a:avLst/>
          </a:prstGeom>
          <a:noFill/>
          <a:ln w="28575" cap="flat" cmpd="sng">
            <a:solidFill>
              <a:srgbClr val="1F1F1F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100" y="3437625"/>
            <a:ext cx="184909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92250" y="2171550"/>
            <a:ext cx="7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latin typeface="Roboto"/>
                <a:ea typeface="Roboto"/>
                <a:cs typeface="Roboto"/>
                <a:sym typeface="Roboto"/>
              </a:rPr>
              <a:t>THANK YOU FOR LISTENING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PT Sans Narrow</vt:lpstr>
      <vt:lpstr>Roboto</vt:lpstr>
      <vt:lpstr>Open Sans</vt:lpstr>
      <vt:lpstr>Arial</vt:lpstr>
      <vt:lpstr>Tropic</vt:lpstr>
      <vt:lpstr>EKLIPSE: AI Engineer Test</vt:lpstr>
      <vt:lpstr>Exercise 1 – Hero Name Recognition: Predict the hero names on the left side of the message bar </vt:lpstr>
      <vt:lpstr>Two Modules</vt:lpstr>
      <vt:lpstr>Exercise 2 – Highlight Moment Detection System by Capturing goal moment in FIFA23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EKLIPSE: AI Engineer Test</dc:title>
  <cp:lastModifiedBy>MERIDA *</cp:lastModifiedBy>
  <cp:revision>1</cp:revision>
  <dcterms:modified xsi:type="dcterms:W3CDTF">2023-05-22T04:00:55Z</dcterms:modified>
</cp:coreProperties>
</file>