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216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EBF8-4AC4-B5D8-11D2-FE7995140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08C09-7B77-2F39-28CF-8AA572B1B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ABDD-9DCA-C53E-31AC-76737249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2DE9-893F-4F76-B33C-F8A8AC5924A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466A-316B-DBD5-5258-FC1A689A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17C86-CFA1-4D66-D1C1-2FB0EE7C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ADAF-66DA-4121-986E-CF9B1C81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F638-52CC-7B5D-FF40-AA522592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87FC2-E9B8-4C6A-2746-7C5E90DD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5173-F3BC-F1B8-2485-355331E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2DE9-893F-4F76-B33C-F8A8AC5924A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369D-22B4-BA99-8E5D-EE985B24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A14C-6D48-179D-BFA9-E92B1113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ADAF-66DA-4121-986E-CF9B1C81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676E2-617B-D855-9C0E-A149AD4F1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7DB89-762B-5D94-504F-47472A523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D87E-ED5D-5ACA-E915-CBBD5082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2DE9-893F-4F76-B33C-F8A8AC5924A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0DA6-0E98-5067-177D-40145CFE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5EE3-2763-44FC-1584-721E090E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ADAF-66DA-4121-986E-CF9B1C81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7091-C3BA-3B8E-AC2E-59596CC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1BDF-1961-7B96-A179-B3B1F085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D001-B7E1-C563-D24A-EA81711B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2DE9-893F-4F76-B33C-F8A8AC5924A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F4B4-D106-7FA9-D5A0-FDD59D7F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E461-7BA9-00E9-6467-1F2DF3CE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ADAF-66DA-4121-986E-CF9B1C81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32E5-C16C-3FC6-1182-28A845CD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E25F-613C-D420-8DDA-A433575F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B7AAD-EA97-C0E7-B5F9-787AC70E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2DE9-893F-4F76-B33C-F8A8AC5924A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FB11-0476-C078-CEFE-89BD3A84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DA75-5F0D-14BA-75ED-A5DC2407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ADAF-66DA-4121-986E-CF9B1C81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C262-5FE8-B5CD-AE7F-26EDC856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C1932-9A3E-C948-4F69-6BE97971A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08EB-9A90-5854-4C6A-3BA461A66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BB18B-7225-9734-FA20-55C6A888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2DE9-893F-4F76-B33C-F8A8AC5924A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7146D-0802-BA18-739B-F3DDB49E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F2261-960F-071A-DA8E-EF5ED82F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ADAF-66DA-4121-986E-CF9B1C81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2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9DFA-08E4-1079-6EF7-2F0FB823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0719C-D5EE-8474-FB7F-A4A960BC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45BC0-4808-1C4D-9D60-94C6DBE0C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960C8-AF8A-F947-2116-5DC57FE86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D86E5-2472-DA7C-4853-60954D9C3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6E1A9-C249-23FF-156A-B2452A6C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2DE9-893F-4F76-B33C-F8A8AC5924A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A670C-6CB2-D87F-D021-C4E93B85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97108-4F08-19F7-B293-CA04F672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ADAF-66DA-4121-986E-CF9B1C81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4A8E-852F-4853-C0C0-A625E264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53B4B-66A4-8DD0-332E-6FC2DECC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2DE9-893F-4F76-B33C-F8A8AC5924A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1FBB6-2F7C-1D90-F160-EE040139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3A115-4266-13B6-CC13-2F4F8088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ADAF-66DA-4121-986E-CF9B1C81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9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1429E-93DE-B7CF-9F70-72709225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2DE9-893F-4F76-B33C-F8A8AC5924A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F921C-A865-D5A4-ADE5-FE7BDA70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62EE0-DE97-A7C4-50B5-238E5847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ADAF-66DA-4121-986E-CF9B1C81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4D1A-AD4E-4FFF-70E1-52C11E6D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A47F-E98B-3A29-44A0-5361423DF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DF82A-D460-AB4A-BDBA-767334D7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5EAF9-BD79-FD67-54AF-758A9BE9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2DE9-893F-4F76-B33C-F8A8AC5924A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AFFF-E8E0-FC51-A1EC-27FAABBD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6E43C-892F-FD58-8125-91848C33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ADAF-66DA-4121-986E-CF9B1C81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5B03-C765-147F-64E1-56BB24A9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D1898-7977-B6AA-0534-EE3E8EB48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29253-7D3F-583E-2549-4D09785EB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E6A51-58CD-7D1C-CC57-AD371C98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2DE9-893F-4F76-B33C-F8A8AC5924A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137EF-A515-4E25-71C1-9EBA6E45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A8858-EDE8-C65B-B4A9-E01535D2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ADAF-66DA-4121-986E-CF9B1C81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4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84AFE-34C2-2462-3BB3-28778442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B1C8E-E6C0-57D8-CA66-9780EB11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95111-2B0A-9812-6EB4-DA7F52A05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2DE9-893F-4F76-B33C-F8A8AC5924A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79DE2-BD15-D074-FCDF-D008BB71D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87E7-3C17-F627-7D2C-BF522C365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ADAF-66DA-4121-986E-CF9B1C81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9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8E98A3B-5ECB-81AE-D34A-34524A76B312}"/>
              </a:ext>
            </a:extLst>
          </p:cNvPr>
          <p:cNvGrpSpPr/>
          <p:nvPr/>
        </p:nvGrpSpPr>
        <p:grpSpPr>
          <a:xfrm>
            <a:off x="4805889" y="1250848"/>
            <a:ext cx="264980" cy="292388"/>
            <a:chOff x="4805889" y="1289985"/>
            <a:chExt cx="264980" cy="2923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09D4A0-B04C-F2A0-C0DB-90E0C7E95829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FF9B91-39F2-DE4E-BDD2-989869D2383D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89C411-8A95-BB1E-EB09-487A9F7131DC}"/>
              </a:ext>
            </a:extLst>
          </p:cNvPr>
          <p:cNvGrpSpPr/>
          <p:nvPr/>
        </p:nvGrpSpPr>
        <p:grpSpPr>
          <a:xfrm>
            <a:off x="4358214" y="1691940"/>
            <a:ext cx="264980" cy="292388"/>
            <a:chOff x="4805889" y="1289985"/>
            <a:chExt cx="264980" cy="29238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AF894D-6D68-0945-9087-88906C64D666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D71A08-F748-0DDE-FF33-F56A1F5F0E27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148B5C-6FA9-444C-F546-93D24C673F89}"/>
              </a:ext>
            </a:extLst>
          </p:cNvPr>
          <p:cNvGrpSpPr/>
          <p:nvPr/>
        </p:nvGrpSpPr>
        <p:grpSpPr>
          <a:xfrm>
            <a:off x="4805889" y="1678023"/>
            <a:ext cx="264980" cy="292388"/>
            <a:chOff x="4805889" y="1289985"/>
            <a:chExt cx="264980" cy="29238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22C84F-5D98-0DC9-DE0C-DF863716EBE2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424765-BD22-FADE-83C2-4B215E702C9E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D773CC-B6DE-AF07-05CC-65AD95231C26}"/>
              </a:ext>
            </a:extLst>
          </p:cNvPr>
          <p:cNvGrpSpPr/>
          <p:nvPr/>
        </p:nvGrpSpPr>
        <p:grpSpPr>
          <a:xfrm>
            <a:off x="5253564" y="1678023"/>
            <a:ext cx="264980" cy="292388"/>
            <a:chOff x="4805889" y="1289985"/>
            <a:chExt cx="264980" cy="29238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FC0FB92-48C3-BE61-8246-225DF83A990B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218093-9D88-350F-F478-7306E0E0FFC2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51D3E3-6BE5-D96C-A8EE-BA824E536782}"/>
              </a:ext>
            </a:extLst>
          </p:cNvPr>
          <p:cNvGrpSpPr/>
          <p:nvPr/>
        </p:nvGrpSpPr>
        <p:grpSpPr>
          <a:xfrm>
            <a:off x="3981098" y="2079049"/>
            <a:ext cx="264980" cy="292388"/>
            <a:chOff x="4805889" y="1289985"/>
            <a:chExt cx="264980" cy="29238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37D9F6A-B959-1C2B-6140-D67CB5CD406F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038ABB-D562-022D-6218-A96B0F0D882F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19CD4-EAB3-2951-9025-A44ABF5108DA}"/>
              </a:ext>
            </a:extLst>
          </p:cNvPr>
          <p:cNvGrpSpPr/>
          <p:nvPr/>
        </p:nvGrpSpPr>
        <p:grpSpPr>
          <a:xfrm>
            <a:off x="4547244" y="2093281"/>
            <a:ext cx="264980" cy="292388"/>
            <a:chOff x="4805889" y="1289985"/>
            <a:chExt cx="264980" cy="29238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135916-13D8-D346-B767-5EA9D0D0A54B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E22309-969E-7118-DDB2-D6E5635F4F02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87C5B8-28AE-85E6-9826-62F5FC526BC9}"/>
              </a:ext>
            </a:extLst>
          </p:cNvPr>
          <p:cNvGrpSpPr/>
          <p:nvPr/>
        </p:nvGrpSpPr>
        <p:grpSpPr>
          <a:xfrm>
            <a:off x="5061564" y="2105304"/>
            <a:ext cx="264980" cy="292388"/>
            <a:chOff x="4805889" y="1289985"/>
            <a:chExt cx="264980" cy="29238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44A22A-CABA-DF06-55DD-382CD434C303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032350-2D1A-EA84-F091-4C408377F2C5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E94DC9-0609-13F3-DB80-AE73535EC485}"/>
              </a:ext>
            </a:extLst>
          </p:cNvPr>
          <p:cNvGrpSpPr/>
          <p:nvPr/>
        </p:nvGrpSpPr>
        <p:grpSpPr>
          <a:xfrm>
            <a:off x="5702397" y="2051904"/>
            <a:ext cx="264980" cy="292388"/>
            <a:chOff x="4805889" y="1289985"/>
            <a:chExt cx="264980" cy="2923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3823CDB-35A4-E2D7-0BBE-3173203046DC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AE7C6C-5025-C84E-EB34-9A4CBB86B65C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A3994A-5A8F-1574-69E6-321795FC2B7A}"/>
              </a:ext>
            </a:extLst>
          </p:cNvPr>
          <p:cNvCxnSpPr>
            <a:cxnSpLocks/>
            <a:stCxn id="7" idx="1"/>
            <a:endCxn id="13" idx="0"/>
          </p:cNvCxnSpPr>
          <p:nvPr/>
        </p:nvCxnSpPr>
        <p:spPr>
          <a:xfrm flipH="1">
            <a:off x="4490704" y="1397042"/>
            <a:ext cx="315185" cy="294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2D0B17-97F9-D4DF-8FDD-2EEB54265A6B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>
            <a:off x="5070869" y="1397042"/>
            <a:ext cx="315185" cy="2809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7A56B3-3DA3-60B6-191F-A12AB93D0242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4938379" y="1543236"/>
            <a:ext cx="0" cy="1347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05415A-B7E3-74BC-8B48-1C7A99947257}"/>
              </a:ext>
            </a:extLst>
          </p:cNvPr>
          <p:cNvCxnSpPr>
            <a:cxnSpLocks/>
            <a:stCxn id="13" idx="1"/>
            <a:endCxn id="22" idx="0"/>
          </p:cNvCxnSpPr>
          <p:nvPr/>
        </p:nvCxnSpPr>
        <p:spPr>
          <a:xfrm flipH="1">
            <a:off x="4113588" y="1838134"/>
            <a:ext cx="244626" cy="2409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83F5F4-E24F-6D0B-A3D5-56113FE4DE04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flipH="1">
            <a:off x="4679734" y="1970411"/>
            <a:ext cx="258645" cy="1228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F7B0FCF-1B01-9610-3ACE-8A9015DC7F8C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>
            <a:off x="4938379" y="1970411"/>
            <a:ext cx="255675" cy="1348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AD0396-7846-D551-0B51-F35FEA3401DF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>
            <a:off x="5518544" y="1824217"/>
            <a:ext cx="316343" cy="227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37ABABB-A4CB-4276-C996-029B4622CEF8}"/>
              </a:ext>
            </a:extLst>
          </p:cNvPr>
          <p:cNvSpPr txBox="1"/>
          <p:nvPr/>
        </p:nvSpPr>
        <p:spPr>
          <a:xfrm>
            <a:off x="4710767" y="1089272"/>
            <a:ext cx="504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6=0+6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8EB33FF-6338-C75C-F606-E398E4B1D00A}"/>
              </a:ext>
            </a:extLst>
          </p:cNvPr>
          <p:cNvCxnSpPr>
            <a:cxnSpLocks/>
            <a:stCxn id="25" idx="2"/>
            <a:endCxn id="102" idx="0"/>
          </p:cNvCxnSpPr>
          <p:nvPr/>
        </p:nvCxnSpPr>
        <p:spPr>
          <a:xfrm flipH="1">
            <a:off x="4599170" y="2385669"/>
            <a:ext cx="80564" cy="244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3EA4089-983C-E9C5-F745-70A916930D4E}"/>
              </a:ext>
            </a:extLst>
          </p:cNvPr>
          <p:cNvCxnSpPr>
            <a:cxnSpLocks/>
            <a:stCxn id="28" idx="2"/>
            <a:endCxn id="120" idx="0"/>
          </p:cNvCxnSpPr>
          <p:nvPr/>
        </p:nvCxnSpPr>
        <p:spPr>
          <a:xfrm>
            <a:off x="5194054" y="2397692"/>
            <a:ext cx="51796" cy="2395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ACA47E1-4BFA-C05B-6FB5-19B656518CB9}"/>
              </a:ext>
            </a:extLst>
          </p:cNvPr>
          <p:cNvGrpSpPr/>
          <p:nvPr/>
        </p:nvGrpSpPr>
        <p:grpSpPr>
          <a:xfrm>
            <a:off x="4466680" y="2630086"/>
            <a:ext cx="264980" cy="292388"/>
            <a:chOff x="4805889" y="1289985"/>
            <a:chExt cx="264980" cy="29238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D4C750C-0F4A-2C6D-3A76-69154A9C1800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88A1B6C-7E7A-5DAB-44F6-D51EA4C37C31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G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8AC18FD4-B9D2-DD7B-99B1-DE5F8E1237AD}"/>
              </a:ext>
            </a:extLst>
          </p:cNvPr>
          <p:cNvSpPr txBox="1"/>
          <p:nvPr/>
        </p:nvSpPr>
        <p:spPr>
          <a:xfrm>
            <a:off x="4086489" y="1556000"/>
            <a:ext cx="454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7=3+4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FFC3888-14D1-F8F4-001D-E5BA89A51E6F}"/>
              </a:ext>
            </a:extLst>
          </p:cNvPr>
          <p:cNvSpPr txBox="1"/>
          <p:nvPr/>
        </p:nvSpPr>
        <p:spPr>
          <a:xfrm>
            <a:off x="4558173" y="1549272"/>
            <a:ext cx="454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6=2+4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026FB3-FB16-4E23-C0B1-3093E9A7F477}"/>
              </a:ext>
            </a:extLst>
          </p:cNvPr>
          <p:cNvSpPr txBox="1"/>
          <p:nvPr/>
        </p:nvSpPr>
        <p:spPr>
          <a:xfrm>
            <a:off x="5327778" y="1537532"/>
            <a:ext cx="454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6=1+5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C5A6847-B33D-8671-2D5E-B9CBCE548077}"/>
              </a:ext>
            </a:extLst>
          </p:cNvPr>
          <p:cNvSpPr txBox="1"/>
          <p:nvPr/>
        </p:nvSpPr>
        <p:spPr>
          <a:xfrm>
            <a:off x="3716352" y="1947598"/>
            <a:ext cx="454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6=6+0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1810A6-3214-B26D-5A32-5C214E681F10}"/>
              </a:ext>
            </a:extLst>
          </p:cNvPr>
          <p:cNvSpPr txBox="1"/>
          <p:nvPr/>
        </p:nvSpPr>
        <p:spPr>
          <a:xfrm>
            <a:off x="4326346" y="1964764"/>
            <a:ext cx="454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4=2+2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73F4F1E-FA23-B962-E208-8DF01E358FC9}"/>
              </a:ext>
            </a:extLst>
          </p:cNvPr>
          <p:cNvSpPr txBox="1"/>
          <p:nvPr/>
        </p:nvSpPr>
        <p:spPr>
          <a:xfrm>
            <a:off x="4762770" y="2034799"/>
            <a:ext cx="445501" cy="22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5=3+2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ABAC40-740D-F92D-8BC1-5AB28FC71370}"/>
              </a:ext>
            </a:extLst>
          </p:cNvPr>
          <p:cNvSpPr txBox="1"/>
          <p:nvPr/>
        </p:nvSpPr>
        <p:spPr>
          <a:xfrm>
            <a:off x="5816013" y="1904330"/>
            <a:ext cx="492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12=4+8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202417A-C5BB-07F6-AFE2-F6B10C5CD51A}"/>
              </a:ext>
            </a:extLst>
          </p:cNvPr>
          <p:cNvCxnSpPr>
            <a:cxnSpLocks/>
          </p:cNvCxnSpPr>
          <p:nvPr/>
        </p:nvCxnSpPr>
        <p:spPr>
          <a:xfrm flipH="1">
            <a:off x="5326526" y="1969740"/>
            <a:ext cx="59510" cy="2810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FBAF444-2D6F-713A-B14F-2C18F35933EF}"/>
              </a:ext>
            </a:extLst>
          </p:cNvPr>
          <p:cNvSpPr txBox="1"/>
          <p:nvPr/>
        </p:nvSpPr>
        <p:spPr>
          <a:xfrm>
            <a:off x="5259682" y="2173374"/>
            <a:ext cx="492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4=2+2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040D5B-CF6D-6382-9B5D-64F44D30E93E}"/>
              </a:ext>
            </a:extLst>
          </p:cNvPr>
          <p:cNvSpPr txBox="1"/>
          <p:nvPr/>
        </p:nvSpPr>
        <p:spPr>
          <a:xfrm>
            <a:off x="5268655" y="2551504"/>
            <a:ext cx="492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4=4+0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1D3B68F-08D6-AD31-CA42-6AC618F7F398}"/>
              </a:ext>
            </a:extLst>
          </p:cNvPr>
          <p:cNvGrpSpPr/>
          <p:nvPr/>
        </p:nvGrpSpPr>
        <p:grpSpPr>
          <a:xfrm>
            <a:off x="5113360" y="2637246"/>
            <a:ext cx="264980" cy="292388"/>
            <a:chOff x="4805889" y="1289985"/>
            <a:chExt cx="264980" cy="292388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406C5B0-DB3E-0499-2F09-92757080DD0B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C3956C7-EB89-5717-B1CD-2FABBED843F0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G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8EFEE84C-3928-71C8-F793-2F55D129283B}"/>
              </a:ext>
            </a:extLst>
          </p:cNvPr>
          <p:cNvSpPr txBox="1"/>
          <p:nvPr/>
        </p:nvSpPr>
        <p:spPr>
          <a:xfrm>
            <a:off x="4185606" y="2496820"/>
            <a:ext cx="492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4=4+0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CC792A8-DFFF-29EC-5622-3149DB38A6C1}"/>
              </a:ext>
            </a:extLst>
          </p:cNvPr>
          <p:cNvGrpSpPr/>
          <p:nvPr/>
        </p:nvGrpSpPr>
        <p:grpSpPr>
          <a:xfrm>
            <a:off x="7442409" y="1403248"/>
            <a:ext cx="264980" cy="292388"/>
            <a:chOff x="4805889" y="1289985"/>
            <a:chExt cx="264980" cy="2923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3CC72F9-B20F-11BE-0F41-80C162D31686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9ED7D67-B343-41AB-78E9-C0C6E83659FE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466D1F1-06A1-A47F-9567-444FCD8A1345}"/>
              </a:ext>
            </a:extLst>
          </p:cNvPr>
          <p:cNvGrpSpPr/>
          <p:nvPr/>
        </p:nvGrpSpPr>
        <p:grpSpPr>
          <a:xfrm>
            <a:off x="6994734" y="1844340"/>
            <a:ext cx="264980" cy="292388"/>
            <a:chOff x="4805889" y="1289985"/>
            <a:chExt cx="264980" cy="292388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679C344-3430-0116-BC79-D49C49A87C2C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510A9A0-AF25-6C45-2B01-B60510102171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2693B94-E297-3B2B-8EB1-5D2DFE42FB41}"/>
              </a:ext>
            </a:extLst>
          </p:cNvPr>
          <p:cNvGrpSpPr/>
          <p:nvPr/>
        </p:nvGrpSpPr>
        <p:grpSpPr>
          <a:xfrm>
            <a:off x="7442409" y="1830423"/>
            <a:ext cx="264980" cy="292388"/>
            <a:chOff x="4805889" y="1289985"/>
            <a:chExt cx="264980" cy="292388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AAC18D3-7087-B929-B070-2C50B570AF93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D45DB2B-8EFE-1108-BEFE-AFE7B140F937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2874233-78DC-FBC6-36AB-49FD4775C7B3}"/>
              </a:ext>
            </a:extLst>
          </p:cNvPr>
          <p:cNvGrpSpPr/>
          <p:nvPr/>
        </p:nvGrpSpPr>
        <p:grpSpPr>
          <a:xfrm>
            <a:off x="7890084" y="1830423"/>
            <a:ext cx="264980" cy="292388"/>
            <a:chOff x="4805889" y="1289985"/>
            <a:chExt cx="264980" cy="292388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F1DC778-5C5E-C3CE-A068-464D16C38625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A207715-F152-EAD4-7792-06CDF8CD1A9E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CA857C-120E-E633-F6C7-04D41BA1752E}"/>
              </a:ext>
            </a:extLst>
          </p:cNvPr>
          <p:cNvGrpSpPr/>
          <p:nvPr/>
        </p:nvGrpSpPr>
        <p:grpSpPr>
          <a:xfrm>
            <a:off x="6617618" y="2231449"/>
            <a:ext cx="264980" cy="292388"/>
            <a:chOff x="4805889" y="1289985"/>
            <a:chExt cx="264980" cy="292388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F9CF6BF-BF8C-F65E-EA68-3B1C3C85F22B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17C576A-DB04-A8A9-2841-8F92FB388B1F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G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F9CDC40-1413-1C0C-62EA-702A9D0E4604}"/>
              </a:ext>
            </a:extLst>
          </p:cNvPr>
          <p:cNvGrpSpPr/>
          <p:nvPr/>
        </p:nvGrpSpPr>
        <p:grpSpPr>
          <a:xfrm>
            <a:off x="7190098" y="2231449"/>
            <a:ext cx="264980" cy="292388"/>
            <a:chOff x="4805889" y="1289985"/>
            <a:chExt cx="264980" cy="292388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510D554-1DBE-1075-6C81-EE1338FA1242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684EEDA-7AC1-2038-A65F-24ABE1D00E46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607D326-4C69-3EDD-1A1A-9997877A98EB}"/>
              </a:ext>
            </a:extLst>
          </p:cNvPr>
          <p:cNvGrpSpPr/>
          <p:nvPr/>
        </p:nvGrpSpPr>
        <p:grpSpPr>
          <a:xfrm>
            <a:off x="7707389" y="2231449"/>
            <a:ext cx="264980" cy="292388"/>
            <a:chOff x="4805889" y="1289985"/>
            <a:chExt cx="264980" cy="292388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6663DC8-4637-2C34-6274-B384D1A5241A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C02373C-2236-49FB-9AA8-1DBFB991465E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501E8CF-5FF7-4CC8-4714-0F2D963FAF31}"/>
              </a:ext>
            </a:extLst>
          </p:cNvPr>
          <p:cNvGrpSpPr/>
          <p:nvPr/>
        </p:nvGrpSpPr>
        <p:grpSpPr>
          <a:xfrm>
            <a:off x="8288712" y="2182160"/>
            <a:ext cx="264980" cy="292388"/>
            <a:chOff x="4805889" y="1289985"/>
            <a:chExt cx="264980" cy="292388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833A6E2-CEBC-83E7-BFDF-E71E000AD979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B9B7187-4BD8-1F2B-057E-37C399626796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A53E733-1C5F-C8E2-4D02-F6519E70416C}"/>
              </a:ext>
            </a:extLst>
          </p:cNvPr>
          <p:cNvCxnSpPr>
            <a:cxnSpLocks/>
            <a:stCxn id="126" idx="1"/>
            <a:endCxn id="129" idx="0"/>
          </p:cNvCxnSpPr>
          <p:nvPr/>
        </p:nvCxnSpPr>
        <p:spPr>
          <a:xfrm flipH="1">
            <a:off x="7127224" y="1549442"/>
            <a:ext cx="315185" cy="294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BC5AD6D-A806-E783-7721-4628E295C890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>
            <a:off x="7707389" y="1549442"/>
            <a:ext cx="315185" cy="2809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162313A-8AF4-F39F-2D53-D158677011FF}"/>
              </a:ext>
            </a:extLst>
          </p:cNvPr>
          <p:cNvCxnSpPr>
            <a:cxnSpLocks/>
            <a:stCxn id="126" idx="2"/>
            <a:endCxn id="132" idx="0"/>
          </p:cNvCxnSpPr>
          <p:nvPr/>
        </p:nvCxnSpPr>
        <p:spPr>
          <a:xfrm>
            <a:off x="7574899" y="1695636"/>
            <a:ext cx="0" cy="1347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F106381-DF7D-0F7E-28DA-790FE4B837CE}"/>
              </a:ext>
            </a:extLst>
          </p:cNvPr>
          <p:cNvCxnSpPr>
            <a:cxnSpLocks/>
            <a:stCxn id="129" idx="1"/>
            <a:endCxn id="138" idx="0"/>
          </p:cNvCxnSpPr>
          <p:nvPr/>
        </p:nvCxnSpPr>
        <p:spPr>
          <a:xfrm flipH="1">
            <a:off x="6750108" y="1990534"/>
            <a:ext cx="244626" cy="2409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7916A4A-3B76-66A8-3B17-AEECB1A623E5}"/>
              </a:ext>
            </a:extLst>
          </p:cNvPr>
          <p:cNvCxnSpPr>
            <a:cxnSpLocks/>
            <a:stCxn id="132" idx="2"/>
            <a:endCxn id="141" idx="0"/>
          </p:cNvCxnSpPr>
          <p:nvPr/>
        </p:nvCxnSpPr>
        <p:spPr>
          <a:xfrm flipH="1">
            <a:off x="7322588" y="2122811"/>
            <a:ext cx="252311" cy="1086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9C1A2D7-4AE6-00A3-6E2E-213D54525F03}"/>
              </a:ext>
            </a:extLst>
          </p:cNvPr>
          <p:cNvCxnSpPr>
            <a:cxnSpLocks/>
            <a:stCxn id="132" idx="2"/>
            <a:endCxn id="144" idx="0"/>
          </p:cNvCxnSpPr>
          <p:nvPr/>
        </p:nvCxnSpPr>
        <p:spPr>
          <a:xfrm>
            <a:off x="7574899" y="2122811"/>
            <a:ext cx="264980" cy="1086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B8F6D19-88D7-8D12-8BFA-7D03D347B8BB}"/>
              </a:ext>
            </a:extLst>
          </p:cNvPr>
          <p:cNvCxnSpPr>
            <a:cxnSpLocks/>
            <a:stCxn id="135" idx="3"/>
            <a:endCxn id="147" idx="0"/>
          </p:cNvCxnSpPr>
          <p:nvPr/>
        </p:nvCxnSpPr>
        <p:spPr>
          <a:xfrm>
            <a:off x="8155064" y="1976617"/>
            <a:ext cx="266138" cy="205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FDF1F05-34B2-202D-1BC8-D124EC38844A}"/>
              </a:ext>
            </a:extLst>
          </p:cNvPr>
          <p:cNvSpPr txBox="1"/>
          <p:nvPr/>
        </p:nvSpPr>
        <p:spPr>
          <a:xfrm>
            <a:off x="7442409" y="1240476"/>
            <a:ext cx="504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49FF045-61DF-F555-D498-28E9DC952CED}"/>
              </a:ext>
            </a:extLst>
          </p:cNvPr>
          <p:cNvCxnSpPr>
            <a:cxnSpLocks/>
            <a:stCxn id="141" idx="2"/>
            <a:endCxn id="160" idx="0"/>
          </p:cNvCxnSpPr>
          <p:nvPr/>
        </p:nvCxnSpPr>
        <p:spPr>
          <a:xfrm flipH="1">
            <a:off x="7171802" y="2523837"/>
            <a:ext cx="150786" cy="2473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856990A-A58F-23DC-D9AC-A4A71014648C}"/>
              </a:ext>
            </a:extLst>
          </p:cNvPr>
          <p:cNvCxnSpPr>
            <a:cxnSpLocks/>
            <a:stCxn id="144" idx="2"/>
            <a:endCxn id="173" idx="0"/>
          </p:cNvCxnSpPr>
          <p:nvPr/>
        </p:nvCxnSpPr>
        <p:spPr>
          <a:xfrm>
            <a:off x="7839879" y="2523837"/>
            <a:ext cx="62874" cy="2763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A790469-933F-22C5-D364-39857A3CE7A9}"/>
              </a:ext>
            </a:extLst>
          </p:cNvPr>
          <p:cNvGrpSpPr/>
          <p:nvPr/>
        </p:nvGrpSpPr>
        <p:grpSpPr>
          <a:xfrm>
            <a:off x="7039312" y="2771200"/>
            <a:ext cx="264980" cy="292388"/>
            <a:chOff x="4805889" y="1289985"/>
            <a:chExt cx="264980" cy="292388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FD0A943-43A6-7B95-1EF6-7226412F9936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A8BCE93-0D83-2B80-A8CB-6A2F64BBD4EB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G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5312433E-E012-6531-BE78-DC8343003607}"/>
              </a:ext>
            </a:extLst>
          </p:cNvPr>
          <p:cNvSpPr txBox="1"/>
          <p:nvPr/>
        </p:nvSpPr>
        <p:spPr>
          <a:xfrm>
            <a:off x="6870276" y="1713940"/>
            <a:ext cx="454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0DE2F9C-315E-A53C-348A-7CC53376444F}"/>
              </a:ext>
            </a:extLst>
          </p:cNvPr>
          <p:cNvSpPr txBox="1"/>
          <p:nvPr/>
        </p:nvSpPr>
        <p:spPr>
          <a:xfrm>
            <a:off x="7366884" y="1711294"/>
            <a:ext cx="454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48F37D5-1BB3-81CC-1787-4A6759810AF4}"/>
              </a:ext>
            </a:extLst>
          </p:cNvPr>
          <p:cNvSpPr txBox="1"/>
          <p:nvPr/>
        </p:nvSpPr>
        <p:spPr>
          <a:xfrm>
            <a:off x="7964298" y="1689932"/>
            <a:ext cx="454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5D05C3B-8F42-6841-1AA0-C4240490C23E}"/>
              </a:ext>
            </a:extLst>
          </p:cNvPr>
          <p:cNvSpPr txBox="1"/>
          <p:nvPr/>
        </p:nvSpPr>
        <p:spPr>
          <a:xfrm>
            <a:off x="6519817" y="2095399"/>
            <a:ext cx="259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3BB7605-82D0-2867-F894-C760A8220A4E}"/>
              </a:ext>
            </a:extLst>
          </p:cNvPr>
          <p:cNvSpPr txBox="1"/>
          <p:nvPr/>
        </p:nvSpPr>
        <p:spPr>
          <a:xfrm>
            <a:off x="7155118" y="2091914"/>
            <a:ext cx="244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7832D82-8E15-E7A5-17F9-CFD943E3C60F}"/>
              </a:ext>
            </a:extLst>
          </p:cNvPr>
          <p:cNvSpPr txBox="1"/>
          <p:nvPr/>
        </p:nvSpPr>
        <p:spPr>
          <a:xfrm>
            <a:off x="7585980" y="2150792"/>
            <a:ext cx="227134" cy="22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9F727EF-AAE3-EDE7-EA9D-76E853AA5507}"/>
              </a:ext>
            </a:extLst>
          </p:cNvPr>
          <p:cNvSpPr txBox="1"/>
          <p:nvPr/>
        </p:nvSpPr>
        <p:spPr>
          <a:xfrm>
            <a:off x="8377648" y="2031714"/>
            <a:ext cx="492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8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533EFAB-38A3-762E-5E40-AA3026AF25D6}"/>
              </a:ext>
            </a:extLst>
          </p:cNvPr>
          <p:cNvCxnSpPr>
            <a:cxnSpLocks/>
            <a:stCxn id="135" idx="2"/>
            <a:endCxn id="144" idx="3"/>
          </p:cNvCxnSpPr>
          <p:nvPr/>
        </p:nvCxnSpPr>
        <p:spPr>
          <a:xfrm flipH="1">
            <a:off x="7972369" y="2122811"/>
            <a:ext cx="50205" cy="2548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B9A46B4-2F98-EF22-9A4D-F0F965C580B3}"/>
              </a:ext>
            </a:extLst>
          </p:cNvPr>
          <p:cNvSpPr txBox="1"/>
          <p:nvPr/>
        </p:nvSpPr>
        <p:spPr>
          <a:xfrm>
            <a:off x="7859455" y="2683584"/>
            <a:ext cx="492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0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6368787-190D-A905-1D99-1C24222C93B3}"/>
              </a:ext>
            </a:extLst>
          </p:cNvPr>
          <p:cNvGrpSpPr/>
          <p:nvPr/>
        </p:nvGrpSpPr>
        <p:grpSpPr>
          <a:xfrm>
            <a:off x="7770263" y="2800219"/>
            <a:ext cx="264980" cy="292388"/>
            <a:chOff x="4805889" y="1289985"/>
            <a:chExt cx="264980" cy="292388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F4CE59A-ED70-F323-7F20-CB0AE38F34D4}"/>
                </a:ext>
              </a:extLst>
            </p:cNvPr>
            <p:cNvSpPr/>
            <p:nvPr/>
          </p:nvSpPr>
          <p:spPr>
            <a:xfrm>
              <a:off x="4818558" y="1312799"/>
              <a:ext cx="239643" cy="2467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658D219-99DB-47BF-FF5B-D4B904B4B50F}"/>
                </a:ext>
              </a:extLst>
            </p:cNvPr>
            <p:cNvSpPr txBox="1"/>
            <p:nvPr/>
          </p:nvSpPr>
          <p:spPr>
            <a:xfrm>
              <a:off x="4805889" y="1289985"/>
              <a:ext cx="2649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G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440175C-F3C5-9863-791F-73714392B9C1}"/>
              </a:ext>
            </a:extLst>
          </p:cNvPr>
          <p:cNvSpPr txBox="1"/>
          <p:nvPr/>
        </p:nvSpPr>
        <p:spPr>
          <a:xfrm>
            <a:off x="7155127" y="2661780"/>
            <a:ext cx="492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7189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718B9F-96F7-DCBC-C505-1F11A666B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77257"/>
              </p:ext>
            </p:extLst>
          </p:nvPr>
        </p:nvGraphicFramePr>
        <p:xfrm>
          <a:off x="5885939" y="637908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8270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87F0D6-967B-97CF-D092-EC875DBD6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19204"/>
              </p:ext>
            </p:extLst>
          </p:nvPr>
        </p:nvGraphicFramePr>
        <p:xfrm>
          <a:off x="3521397" y="2100947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7811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DEB9468-B8E1-B9D9-9FE5-40B4371FF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75777"/>
              </p:ext>
            </p:extLst>
          </p:nvPr>
        </p:nvGraphicFramePr>
        <p:xfrm>
          <a:off x="5885939" y="2100947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78113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57D420E-8911-F849-6F25-D92CEE1D3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19216"/>
              </p:ext>
            </p:extLst>
          </p:nvPr>
        </p:nvGraphicFramePr>
        <p:xfrm>
          <a:off x="8250481" y="2100947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78113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8B63A5B-9EE3-E152-E69D-0A741C77A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08880"/>
              </p:ext>
            </p:extLst>
          </p:nvPr>
        </p:nvGraphicFramePr>
        <p:xfrm>
          <a:off x="2450558" y="3635211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7811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CE4A4C3E-1A1B-CD63-F4F8-D9C58B787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22245"/>
              </p:ext>
            </p:extLst>
          </p:nvPr>
        </p:nvGraphicFramePr>
        <p:xfrm>
          <a:off x="3966368" y="3635211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7811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D4C37E3-FC16-E134-9DCC-8C6D492F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06608"/>
              </p:ext>
            </p:extLst>
          </p:nvPr>
        </p:nvGraphicFramePr>
        <p:xfrm>
          <a:off x="5266579" y="3635211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7811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DE76235-0193-B6C8-C5D5-97A8FAE85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56347"/>
              </p:ext>
            </p:extLst>
          </p:nvPr>
        </p:nvGraphicFramePr>
        <p:xfrm>
          <a:off x="6539444" y="3633883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78113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ACFF6F5-3235-9212-21A1-D531381FF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06454"/>
              </p:ext>
            </p:extLst>
          </p:nvPr>
        </p:nvGraphicFramePr>
        <p:xfrm>
          <a:off x="7732359" y="3633883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7811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59C9116-720E-075E-5F13-8C7B5820C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37663"/>
              </p:ext>
            </p:extLst>
          </p:nvPr>
        </p:nvGraphicFramePr>
        <p:xfrm>
          <a:off x="9112520" y="3633883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78113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EB8495B-D03A-DEF2-B9A6-A65E14CBE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37833"/>
              </p:ext>
            </p:extLst>
          </p:nvPr>
        </p:nvGraphicFramePr>
        <p:xfrm>
          <a:off x="3966588" y="5169475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7811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3434FF4-39FF-AA79-C781-B7419FF59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96608"/>
              </p:ext>
            </p:extLst>
          </p:nvPr>
        </p:nvGraphicFramePr>
        <p:xfrm>
          <a:off x="5268211" y="5169475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7811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9274DFD2-1FD6-A95C-7FF5-97940D73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56900"/>
              </p:ext>
            </p:extLst>
          </p:nvPr>
        </p:nvGraphicFramePr>
        <p:xfrm>
          <a:off x="6547929" y="5166819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7811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939C076-5A50-00DB-A210-E4AA4BDD9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9"/>
              </p:ext>
            </p:extLst>
          </p:nvPr>
        </p:nvGraphicFramePr>
        <p:xfrm>
          <a:off x="7732359" y="5166819"/>
          <a:ext cx="889941" cy="918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647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296647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27811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280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7542" marR="77542" marT="38771" marB="387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F8E645-7595-5661-0A21-D2DCFE9CA7E8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3966367" y="1097121"/>
            <a:ext cx="1919572" cy="100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E6EBA3-9521-EAD0-E71F-46193AFA1F48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775880" y="1097121"/>
            <a:ext cx="1919571" cy="100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8A0A5D-4119-A0E4-3F32-CCFACA542E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330909" y="1556334"/>
            <a:ext cx="0" cy="5446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9A767C-BB61-0C65-6B4C-E9213E1421E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2895528" y="3019373"/>
            <a:ext cx="1070839" cy="61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9F19B2-022E-B5DF-146F-8AD714B719EC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966367" y="3019373"/>
            <a:ext cx="444971" cy="61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5919B2-57FD-C3A0-3C45-DBCE4C4C1AE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5711549" y="3019373"/>
            <a:ext cx="619360" cy="61583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9424AE-347E-2CFE-6621-BD9B86CFDE9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6330909" y="3019373"/>
            <a:ext cx="653505" cy="61451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0B0A54-9557-7848-0B8E-8F562EA7EA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8177329" y="3019373"/>
            <a:ext cx="518122" cy="6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E2FEE0D-7878-EBD6-DE48-683238D9B3C1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8695451" y="3019373"/>
            <a:ext cx="862039" cy="6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99685C-0EF3-3EAF-B55B-55906275E181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4411338" y="4553637"/>
            <a:ext cx="220" cy="61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DC3C6A-C690-5061-B636-08037D2929CE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5711549" y="4553637"/>
            <a:ext cx="1632" cy="61583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5AE859-1B23-4D1A-ED0F-7A93D80951AE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6984414" y="4552309"/>
            <a:ext cx="8485" cy="61451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BEE739-1441-5F90-7C14-43CA0F93B977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8177329" y="4552309"/>
            <a:ext cx="0" cy="6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A714788-6A6A-3E6D-A834-82505F949566}"/>
              </a:ext>
            </a:extLst>
          </p:cNvPr>
          <p:cNvSpPr txBox="1"/>
          <p:nvPr/>
        </p:nvSpPr>
        <p:spPr>
          <a:xfrm flipH="1">
            <a:off x="779812" y="3908430"/>
            <a:ext cx="126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E452F1-8871-AFE2-9372-5E8D745F8B44}"/>
              </a:ext>
            </a:extLst>
          </p:cNvPr>
          <p:cNvSpPr txBox="1"/>
          <p:nvPr/>
        </p:nvSpPr>
        <p:spPr>
          <a:xfrm flipH="1">
            <a:off x="783283" y="2376758"/>
            <a:ext cx="145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070C0"/>
                </a:solidFill>
              </a:rPr>
              <a:t> Max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435868-9CD0-BFE2-3844-3095DD94575F}"/>
              </a:ext>
            </a:extLst>
          </p:cNvPr>
          <p:cNvSpPr txBox="1"/>
          <p:nvPr/>
        </p:nvSpPr>
        <p:spPr>
          <a:xfrm>
            <a:off x="4398380" y="4826644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F9CE56-FF6B-0DA0-365D-06F3D3CB44DC}"/>
              </a:ext>
            </a:extLst>
          </p:cNvPr>
          <p:cNvSpPr txBox="1"/>
          <p:nvPr/>
        </p:nvSpPr>
        <p:spPr>
          <a:xfrm>
            <a:off x="5709145" y="4826644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2161AE-DA5A-71F4-98C5-938F4A01CCE7}"/>
              </a:ext>
            </a:extLst>
          </p:cNvPr>
          <p:cNvSpPr txBox="1"/>
          <p:nvPr/>
        </p:nvSpPr>
        <p:spPr>
          <a:xfrm>
            <a:off x="7013384" y="4797487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E7ABDA-1BE0-ECC8-849D-0CE1E464B483}"/>
              </a:ext>
            </a:extLst>
          </p:cNvPr>
          <p:cNvSpPr txBox="1"/>
          <p:nvPr/>
        </p:nvSpPr>
        <p:spPr>
          <a:xfrm>
            <a:off x="8218167" y="4797487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833222-24D5-368B-A947-B54FBFA93541}"/>
              </a:ext>
            </a:extLst>
          </p:cNvPr>
          <p:cNvSpPr txBox="1"/>
          <p:nvPr/>
        </p:nvSpPr>
        <p:spPr>
          <a:xfrm>
            <a:off x="2590111" y="3264551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95F0AC-1B72-F0BD-CB27-4A4FD053F621}"/>
              </a:ext>
            </a:extLst>
          </p:cNvPr>
          <p:cNvSpPr txBox="1"/>
          <p:nvPr/>
        </p:nvSpPr>
        <p:spPr>
          <a:xfrm>
            <a:off x="4326768" y="3242274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2EE8AA-5395-8759-8E82-E33DD995C0D2}"/>
              </a:ext>
            </a:extLst>
          </p:cNvPr>
          <p:cNvSpPr txBox="1"/>
          <p:nvPr/>
        </p:nvSpPr>
        <p:spPr>
          <a:xfrm>
            <a:off x="5418760" y="3242274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826B3A-A02E-3F64-2147-8DF9532D52B7}"/>
              </a:ext>
            </a:extLst>
          </p:cNvPr>
          <p:cNvSpPr txBox="1"/>
          <p:nvPr/>
        </p:nvSpPr>
        <p:spPr>
          <a:xfrm>
            <a:off x="6878844" y="3250085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9EDF89-E70A-6576-4B83-D98EC4E58933}"/>
              </a:ext>
            </a:extLst>
          </p:cNvPr>
          <p:cNvSpPr txBox="1"/>
          <p:nvPr/>
        </p:nvSpPr>
        <p:spPr>
          <a:xfrm>
            <a:off x="7814034" y="3250085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1891B5-8DE5-39A7-4B9F-52FA9D66C95A}"/>
              </a:ext>
            </a:extLst>
          </p:cNvPr>
          <p:cNvSpPr txBox="1"/>
          <p:nvPr/>
        </p:nvSpPr>
        <p:spPr>
          <a:xfrm>
            <a:off x="9464928" y="3253896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26025A-8721-0876-DFD3-0762EA39DE2F}"/>
              </a:ext>
            </a:extLst>
          </p:cNvPr>
          <p:cNvSpPr txBox="1"/>
          <p:nvPr/>
        </p:nvSpPr>
        <p:spPr>
          <a:xfrm>
            <a:off x="3656911" y="1731615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60F6C1-FC7D-B5DD-21F6-4F4A8B3F0594}"/>
              </a:ext>
            </a:extLst>
          </p:cNvPr>
          <p:cNvSpPr txBox="1"/>
          <p:nvPr/>
        </p:nvSpPr>
        <p:spPr>
          <a:xfrm>
            <a:off x="5938297" y="1691720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FBEF66-745B-2DF2-0C57-C18F2EABC32D}"/>
              </a:ext>
            </a:extLst>
          </p:cNvPr>
          <p:cNvSpPr txBox="1"/>
          <p:nvPr/>
        </p:nvSpPr>
        <p:spPr>
          <a:xfrm>
            <a:off x="8550380" y="1760829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ABE583-3ED7-62D4-4A51-6893C65B6ACB}"/>
              </a:ext>
            </a:extLst>
          </p:cNvPr>
          <p:cNvSpPr txBox="1"/>
          <p:nvPr/>
        </p:nvSpPr>
        <p:spPr>
          <a:xfrm flipH="1">
            <a:off x="779811" y="845086"/>
            <a:ext cx="126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633E9E-5724-474A-6548-5619EAF309DD}"/>
              </a:ext>
            </a:extLst>
          </p:cNvPr>
          <p:cNvSpPr txBox="1"/>
          <p:nvPr/>
        </p:nvSpPr>
        <p:spPr>
          <a:xfrm>
            <a:off x="6156520" y="258092"/>
            <a:ext cx="43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40650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F66E66-C984-6899-CB1C-D33051C6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57828"/>
              </p:ext>
            </p:extLst>
          </p:nvPr>
        </p:nvGraphicFramePr>
        <p:xfrm>
          <a:off x="5728456" y="317288"/>
          <a:ext cx="515855" cy="540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30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168730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178395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D63EFF1-B6FD-C574-9BBC-19D3A15E5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03516"/>
              </p:ext>
            </p:extLst>
          </p:nvPr>
        </p:nvGraphicFramePr>
        <p:xfrm>
          <a:off x="5740073" y="1411346"/>
          <a:ext cx="515855" cy="540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30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168730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178395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D2A6AF7-15CB-F342-FE43-1F0DEEE81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93126"/>
              </p:ext>
            </p:extLst>
          </p:nvPr>
        </p:nvGraphicFramePr>
        <p:xfrm>
          <a:off x="5737029" y="2331597"/>
          <a:ext cx="515855" cy="540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30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168730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178395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8D5D9BD-4903-8B1F-5C9C-CF90FB3A0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95279"/>
              </p:ext>
            </p:extLst>
          </p:nvPr>
        </p:nvGraphicFramePr>
        <p:xfrm>
          <a:off x="5248807" y="3274264"/>
          <a:ext cx="515855" cy="540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30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168730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178395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34900C6-E267-4E9A-CBA1-352A29FAA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68683"/>
              </p:ext>
            </p:extLst>
          </p:nvPr>
        </p:nvGraphicFramePr>
        <p:xfrm>
          <a:off x="5248807" y="4292056"/>
          <a:ext cx="515855" cy="540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30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168730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178395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94D9926-21B8-95F6-EA3F-E987A76EE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07576"/>
              </p:ext>
            </p:extLst>
          </p:nvPr>
        </p:nvGraphicFramePr>
        <p:xfrm>
          <a:off x="4675379" y="5274777"/>
          <a:ext cx="515855" cy="540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30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168730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178395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B263C23-3962-3B18-D10B-FF6318A87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95886"/>
              </p:ext>
            </p:extLst>
          </p:nvPr>
        </p:nvGraphicFramePr>
        <p:xfrm>
          <a:off x="4157691" y="1424572"/>
          <a:ext cx="515855" cy="540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30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168730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178395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EA28CA00-5A4D-4941-B710-2856D70B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87283"/>
              </p:ext>
            </p:extLst>
          </p:nvPr>
        </p:nvGraphicFramePr>
        <p:xfrm>
          <a:off x="7299220" y="1340871"/>
          <a:ext cx="515855" cy="540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30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168730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178395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B7A27-B91E-200B-8C9F-54CE8351F82E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 flipH="1">
            <a:off x="4415618" y="858038"/>
            <a:ext cx="1570765" cy="5665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EF8A3C-6B1E-9D1D-08B9-FC71BA48F060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986383" y="858038"/>
            <a:ext cx="11617" cy="553308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78E800-06A7-D3F2-FC82-4B5D0DB85A2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>
            <a:off x="5986383" y="858038"/>
            <a:ext cx="1570764" cy="482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783673B-6C4C-B12D-2E37-5988F230BC27}"/>
              </a:ext>
            </a:extLst>
          </p:cNvPr>
          <p:cNvSpPr txBox="1"/>
          <p:nvPr/>
        </p:nvSpPr>
        <p:spPr>
          <a:xfrm>
            <a:off x="5521326" y="102957"/>
            <a:ext cx="999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g=0; h=5; f = </a:t>
            </a:r>
            <a:r>
              <a:rPr lang="en-US" sz="800" dirty="0" err="1"/>
              <a:t>g+h</a:t>
            </a:r>
            <a:r>
              <a:rPr lang="en-US" sz="800" dirty="0"/>
              <a:t>=5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B49835-704F-A769-3EEB-66EE32545B69}"/>
              </a:ext>
            </a:extLst>
          </p:cNvPr>
          <p:cNvSpPr txBox="1"/>
          <p:nvPr/>
        </p:nvSpPr>
        <p:spPr>
          <a:xfrm>
            <a:off x="5279004" y="1193429"/>
            <a:ext cx="746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g=1; h=4; f 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4781A4-C4E1-02DD-6A64-B56EBE7BC42F}"/>
              </a:ext>
            </a:extLst>
          </p:cNvPr>
          <p:cNvSpPr txBox="1"/>
          <p:nvPr/>
        </p:nvSpPr>
        <p:spPr>
          <a:xfrm>
            <a:off x="3835467" y="1193429"/>
            <a:ext cx="746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g=1; h=6; f =7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9E6738-7093-91AC-323C-04B99500EC0F}"/>
              </a:ext>
            </a:extLst>
          </p:cNvPr>
          <p:cNvSpPr txBox="1"/>
          <p:nvPr/>
        </p:nvSpPr>
        <p:spPr>
          <a:xfrm>
            <a:off x="7441999" y="1104285"/>
            <a:ext cx="746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g=1; h=6; f =7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02E5BF-20FA-9C5C-6243-99C2EF7B35A1}"/>
              </a:ext>
            </a:extLst>
          </p:cNvPr>
          <p:cNvSpPr txBox="1"/>
          <p:nvPr/>
        </p:nvSpPr>
        <p:spPr>
          <a:xfrm>
            <a:off x="5248807" y="2093468"/>
            <a:ext cx="746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g=2; h=3; f =5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AED2F6-8AC4-662C-CDAD-5CC6CADFAB3A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5994956" y="1952096"/>
            <a:ext cx="3044" cy="37950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D9B00C61-34AE-0165-784D-98E1EA3E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10323"/>
              </p:ext>
            </p:extLst>
          </p:nvPr>
        </p:nvGraphicFramePr>
        <p:xfrm>
          <a:off x="6295791" y="3264038"/>
          <a:ext cx="515855" cy="540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30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168730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178395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2EF89CD-4312-A6DE-EB2C-B5F4F5CCC5B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506734" y="2872347"/>
            <a:ext cx="488222" cy="40191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3FE4C3-DCFA-954E-D989-DA0112E51D84}"/>
              </a:ext>
            </a:extLst>
          </p:cNvPr>
          <p:cNvCxnSpPr>
            <a:cxnSpLocks/>
            <a:stCxn id="24" idx="2"/>
            <a:endCxn id="74" idx="0"/>
          </p:cNvCxnSpPr>
          <p:nvPr/>
        </p:nvCxnSpPr>
        <p:spPr>
          <a:xfrm>
            <a:off x="5994956" y="2872347"/>
            <a:ext cx="558762" cy="391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80CFDC3-89FF-60A1-7FB6-21629A5ACFB3}"/>
              </a:ext>
            </a:extLst>
          </p:cNvPr>
          <p:cNvSpPr txBox="1"/>
          <p:nvPr/>
        </p:nvSpPr>
        <p:spPr>
          <a:xfrm>
            <a:off x="4868095" y="3058820"/>
            <a:ext cx="746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g=3; h=2; f =5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EBEEB6A-49D7-1205-BE23-F6DE831390BF}"/>
              </a:ext>
            </a:extLst>
          </p:cNvPr>
          <p:cNvSpPr txBox="1"/>
          <p:nvPr/>
        </p:nvSpPr>
        <p:spPr>
          <a:xfrm>
            <a:off x="6488272" y="3051404"/>
            <a:ext cx="746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g=3; h=4; f =7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04F3A366-E99B-622C-FF57-EE0EFA557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13641"/>
              </p:ext>
            </p:extLst>
          </p:nvPr>
        </p:nvGraphicFramePr>
        <p:xfrm>
          <a:off x="6610858" y="4271962"/>
          <a:ext cx="515855" cy="540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30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168730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178395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46A04CB7-A946-D1DB-E4BC-307A5C54F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32071"/>
              </p:ext>
            </p:extLst>
          </p:nvPr>
        </p:nvGraphicFramePr>
        <p:xfrm>
          <a:off x="5248807" y="3273129"/>
          <a:ext cx="515855" cy="540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30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168730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178395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7036CED0-5B08-137F-8FAF-3B33F3911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3776"/>
              </p:ext>
            </p:extLst>
          </p:nvPr>
        </p:nvGraphicFramePr>
        <p:xfrm>
          <a:off x="3974582" y="4152323"/>
          <a:ext cx="515855" cy="540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30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168730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178395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97F723-EB88-A5F6-1E9A-C2B5C99C058E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 flipH="1">
            <a:off x="4232509" y="3813879"/>
            <a:ext cx="1274225" cy="3384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0C8789-3C10-3BC5-9F9A-E9BD9BD6BF6F}"/>
              </a:ext>
            </a:extLst>
          </p:cNvPr>
          <p:cNvCxnSpPr>
            <a:cxnSpLocks/>
            <a:stCxn id="90" idx="2"/>
            <a:endCxn id="26" idx="0"/>
          </p:cNvCxnSpPr>
          <p:nvPr/>
        </p:nvCxnSpPr>
        <p:spPr>
          <a:xfrm>
            <a:off x="5506734" y="3813879"/>
            <a:ext cx="0" cy="4781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4625702-6B05-B8C4-92F6-DE8CCE8DD55F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>
            <a:off x="5506734" y="3813879"/>
            <a:ext cx="1362051" cy="4580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4506495-1B0A-4D3E-005B-A7C4491E50E9}"/>
              </a:ext>
            </a:extLst>
          </p:cNvPr>
          <p:cNvSpPr txBox="1"/>
          <p:nvPr/>
        </p:nvSpPr>
        <p:spPr>
          <a:xfrm>
            <a:off x="4933307" y="4052967"/>
            <a:ext cx="746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g=4; h=1; f 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814D87-E0DA-F12B-7D83-8B1D3F42042B}"/>
              </a:ext>
            </a:extLst>
          </p:cNvPr>
          <p:cNvSpPr txBox="1"/>
          <p:nvPr/>
        </p:nvSpPr>
        <p:spPr>
          <a:xfrm>
            <a:off x="6753638" y="4042920"/>
            <a:ext cx="746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g=4; h=3; f =7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C8CC9A-10B1-C309-E6B0-60616E3AA3CD}"/>
              </a:ext>
            </a:extLst>
          </p:cNvPr>
          <p:cNvSpPr txBox="1"/>
          <p:nvPr/>
        </p:nvSpPr>
        <p:spPr>
          <a:xfrm>
            <a:off x="3656461" y="3943922"/>
            <a:ext cx="746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g=4; h=3; f =7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3CAFBB0-91D8-7F8F-D210-AEB1016D647A}"/>
              </a:ext>
            </a:extLst>
          </p:cNvPr>
          <p:cNvSpPr txBox="1"/>
          <p:nvPr/>
        </p:nvSpPr>
        <p:spPr>
          <a:xfrm>
            <a:off x="4244675" y="5078801"/>
            <a:ext cx="746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g=5; h=0; f =5</a:t>
            </a:r>
          </a:p>
        </p:txBody>
      </p: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DAAB7262-B2CF-2848-3A91-DACA7E00B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263435"/>
              </p:ext>
            </p:extLst>
          </p:nvPr>
        </p:nvGraphicFramePr>
        <p:xfrm>
          <a:off x="5679456" y="5263544"/>
          <a:ext cx="515855" cy="540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30">
                  <a:extLst>
                    <a:ext uri="{9D8B030D-6E8A-4147-A177-3AD203B41FA5}">
                      <a16:colId xmlns:a16="http://schemas.microsoft.com/office/drawing/2014/main" val="3027903494"/>
                    </a:ext>
                  </a:extLst>
                </a:gridCol>
                <a:gridCol w="168730">
                  <a:extLst>
                    <a:ext uri="{9D8B030D-6E8A-4147-A177-3AD203B41FA5}">
                      <a16:colId xmlns:a16="http://schemas.microsoft.com/office/drawing/2014/main" val="1272127510"/>
                    </a:ext>
                  </a:extLst>
                </a:gridCol>
                <a:gridCol w="178395">
                  <a:extLst>
                    <a:ext uri="{9D8B030D-6E8A-4147-A177-3AD203B41FA5}">
                      <a16:colId xmlns:a16="http://schemas.microsoft.com/office/drawing/2014/main" val="3967857504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5730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023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43090" marR="43090" marT="21545" marB="21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801"/>
                  </a:ext>
                </a:extLst>
              </a:tr>
            </a:tbl>
          </a:graphicData>
        </a:graphic>
      </p:graphicFrame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33E5E0-D12E-04CB-C59E-01C88CB6EB7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4933306" y="4832806"/>
            <a:ext cx="573428" cy="44197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CF5E371-BDAE-EA4B-AA25-26DD5A86CDA5}"/>
              </a:ext>
            </a:extLst>
          </p:cNvPr>
          <p:cNvSpPr txBox="1"/>
          <p:nvPr/>
        </p:nvSpPr>
        <p:spPr>
          <a:xfrm>
            <a:off x="5922716" y="5061070"/>
            <a:ext cx="746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g=5; h=2; f =7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53A349A-B4AF-9BAF-C60F-3908BF234F4E}"/>
              </a:ext>
            </a:extLst>
          </p:cNvPr>
          <p:cNvCxnSpPr>
            <a:cxnSpLocks/>
            <a:stCxn id="26" idx="2"/>
            <a:endCxn id="111" idx="0"/>
          </p:cNvCxnSpPr>
          <p:nvPr/>
        </p:nvCxnSpPr>
        <p:spPr>
          <a:xfrm>
            <a:off x="5506734" y="4832806"/>
            <a:ext cx="430649" cy="430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429</Words>
  <Application>Microsoft Office PowerPoint</Application>
  <PresentationFormat>Widescreen</PresentationFormat>
  <Paragraphs>285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MERIDA *</dc:creator>
  <cp:lastModifiedBy>MERIDA *</cp:lastModifiedBy>
  <cp:revision>8</cp:revision>
  <dcterms:created xsi:type="dcterms:W3CDTF">2022-07-08T08:36:56Z</dcterms:created>
  <dcterms:modified xsi:type="dcterms:W3CDTF">2022-07-15T09:42:41Z</dcterms:modified>
</cp:coreProperties>
</file>