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2"/>
    <p:restoredTop sz="93521"/>
  </p:normalViewPr>
  <p:slideViewPr>
    <p:cSldViewPr snapToGrid="0" snapToObjects="1">
      <p:cViewPr varScale="1">
        <p:scale>
          <a:sx n="154" d="100"/>
          <a:sy n="154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8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KY01/KPMG-Virtual-Internship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>
                <a:hlinkClick r:id="rId2"/>
              </a:rPr>
              <a:t>https://github.com/MKY01/KPMG-Virtual-Internship</a:t>
            </a:r>
            <a:endParaRPr lang="en-GB"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3" y="1211200"/>
            <a:ext cx="8426751" cy="1570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  <a:r>
              <a:rPr lang="en-GB" dirty="0"/>
              <a:t> – discovering relationships between data &amp; features 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  <a:r>
              <a:rPr lang="en-GB" dirty="0"/>
              <a:t> – data transformations &amp; modelling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  <a:r>
              <a:rPr lang="en-GB" dirty="0"/>
              <a:t> – reporting of key findings</a:t>
            </a:r>
            <a:endParaRPr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New customers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2164724"/>
            <a:ext cx="8565599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These are the features used for recommendation to the new customers: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Age distributions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Number of purchases in 3 years / percentages purchases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Job industry category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Wealth segments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Number of cars owned in each states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Customers’ 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percentage of &lt;25 is similar to the original customer groups.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fewer customers in the age group 25-44 years old.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Most new customers are in the age group 45-64 years old.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much more customers in the age group &gt;=65.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FAFD566-02D0-E442-9D07-D0AA3535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63" y="644528"/>
            <a:ext cx="3822705" cy="254847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7503404-FA3E-0441-9CFA-7749B675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63" y="2785966"/>
            <a:ext cx="3822705" cy="25484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Bike purchases within the last 3 years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In the new customers groups, there are slightly more female (50.6%/ 25,212 bikes) compared to male (47.7%/ 23,765 bikes) buyers.</a:t>
            </a:r>
          </a:p>
          <a:p>
            <a:pPr marL="285750" indent="-285750">
              <a:buFont typeface="Wingdings" pitchFamily="2" charset="2"/>
              <a:buChar char="q"/>
            </a:pPr>
            <a:endParaRPr lang="en-GB" dirty="0"/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distribution the two group very similar, so depending on the marketing strategy, you could either try to attract more male buyers or focus on female retention rates.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5EE65892-AE8F-094C-BCA6-BE2D31EFA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7" y="2164724"/>
            <a:ext cx="2245911" cy="2245911"/>
          </a:xfrm>
          <a:prstGeom prst="rect">
            <a:avLst/>
          </a:prstGeom>
        </p:spPr>
      </p:pic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ADA66735-0A0F-4943-89C0-F64DBF8F5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64" y="2164724"/>
            <a:ext cx="2245911" cy="22459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Job industry category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industry profile of the new customers are shares some similarities to the old customers.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top three industry for the original group are: Financial services, Manufacturing and Health (respectively).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top three industry for the new group are: Manufacturing, Financial services and Health (respectively).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81BC521-C0D6-3B4D-ACCD-1441B2DDA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28731"/>
            <a:ext cx="4699748" cy="234987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D25FC11-8776-BD40-AB65-7D8EACC3D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14238"/>
            <a:ext cx="4699748" cy="23498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Wealth segments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789468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 average and median age of the new group is older.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Across all ages, the number of ‘Mass’ customers makes up the largest group, safe for ages.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There are relatively lower proportion of ‘Mass’ customers compared with ‘High Net’ and ‘Affluent’ customers in the new groups.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We should focus on focus more on the two aforementioned groups.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4F9F99F-E02F-2746-A1B3-4E2C45EEA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05" y="852148"/>
            <a:ext cx="2826124" cy="2093425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CA499D8-251C-E143-B4BC-AFF30F568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05" y="2977196"/>
            <a:ext cx="2826124" cy="209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263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Numbers of cars owned in each state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NSW has the most number of owned cars, but proportionally has more customers who doesn’t own cars.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VIC is the next highest in the number of owned cars, and there relatively equal proportion who doesn’t own cars.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QLD has the least number of owned cars, so we could target this state.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DCEFD82-912D-DC45-8391-A5B9F8554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87" y="595248"/>
            <a:ext cx="3836238" cy="2557492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F95E46E-2006-C343-8022-9B987B694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16" y="2725271"/>
            <a:ext cx="3836238" cy="25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156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738</Words>
  <Application>Microsoft Macintosh PowerPoint</Application>
  <PresentationFormat>On-screen Show (16:9)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Tran, Nguyen</cp:lastModifiedBy>
  <cp:revision>20</cp:revision>
  <dcterms:modified xsi:type="dcterms:W3CDTF">2023-12-04T03:54:33Z</dcterms:modified>
</cp:coreProperties>
</file>