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72" r:id="rId1"/>
  </p:sldMasterIdLst>
  <p:notesMasterIdLst>
    <p:notesMasterId r:id="rId16"/>
  </p:notesMasterIdLst>
  <p:handoutMasterIdLst>
    <p:handoutMasterId r:id="rId17"/>
  </p:handoutMasterIdLst>
  <p:sldIdLst>
    <p:sldId id="257" r:id="rId2"/>
    <p:sldId id="260" r:id="rId3"/>
    <p:sldId id="262" r:id="rId4"/>
    <p:sldId id="259" r:id="rId5"/>
    <p:sldId id="261" r:id="rId6"/>
    <p:sldId id="263" r:id="rId7"/>
    <p:sldId id="264" r:id="rId8"/>
    <p:sldId id="265" r:id="rId9"/>
    <p:sldId id="266" r:id="rId10"/>
    <p:sldId id="267" r:id="rId11"/>
    <p:sldId id="270" r:id="rId12"/>
    <p:sldId id="271" r:id="rId13"/>
    <p:sldId id="269" r:id="rId14"/>
    <p:sldId id="258"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81" autoAdjust="0"/>
    <p:restoredTop sz="78422" autoAdjust="0"/>
  </p:normalViewPr>
  <p:slideViewPr>
    <p:cSldViewPr snapToGrid="0" snapToObjects="1">
      <p:cViewPr>
        <p:scale>
          <a:sx n="90" d="100"/>
          <a:sy n="90" d="100"/>
        </p:scale>
        <p:origin x="-1096" y="-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24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4F74811-3373-3945-85B4-BC44F0E3DD15}" type="datetimeFigureOut">
              <a:rPr lang="en-US" smtClean="0"/>
              <a:pPr/>
              <a:t>4/6/18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E239CB2-F4DC-2345-8818-4B1ED7EE325F}" type="slidenum">
              <a:rPr lang="en-US" smtClean="0"/>
              <a:pPr/>
              <a:t>‹#›</a:t>
            </a:fld>
            <a:endParaRPr lang="en-US"/>
          </a:p>
        </p:txBody>
      </p:sp>
    </p:spTree>
    <p:extLst>
      <p:ext uri="{BB962C8B-B14F-4D97-AF65-F5344CB8AC3E}">
        <p14:creationId xmlns:p14="http://schemas.microsoft.com/office/powerpoint/2010/main" val="34693291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ED12B0-017C-EE42-A261-E4B742435CF7}" type="datetimeFigureOut">
              <a:rPr lang="en-US" smtClean="0"/>
              <a:pPr/>
              <a:t>4/6/18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452CBF-E50E-8245-BB4C-D07D404C5C9E}" type="slidenum">
              <a:rPr lang="en-US" smtClean="0"/>
              <a:pPr/>
              <a:t>‹#›</a:t>
            </a:fld>
            <a:endParaRPr lang="en-US"/>
          </a:p>
        </p:txBody>
      </p:sp>
    </p:spTree>
    <p:extLst>
      <p:ext uri="{BB962C8B-B14F-4D97-AF65-F5344CB8AC3E}">
        <p14:creationId xmlns:p14="http://schemas.microsoft.com/office/powerpoint/2010/main" val="39150250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process </a:t>
            </a:r>
            <a:r>
              <a:rPr lang="en-US" sz="1200" b="1" kern="1200" dirty="0" smtClean="0">
                <a:solidFill>
                  <a:schemeClr val="tx1"/>
                </a:solidFill>
                <a:effectLst/>
                <a:latin typeface="+mn-lt"/>
                <a:ea typeface="+mn-ea"/>
                <a:cs typeface="+mn-cs"/>
              </a:rPr>
              <a:t>requests</a:t>
            </a:r>
            <a:r>
              <a:rPr lang="en-US" sz="1200" kern="1200" dirty="0" smtClean="0">
                <a:solidFill>
                  <a:schemeClr val="tx1"/>
                </a:solidFill>
                <a:effectLst/>
                <a:latin typeface="+mn-lt"/>
                <a:ea typeface="+mn-ea"/>
                <a:cs typeface="+mn-cs"/>
              </a:rPr>
              <a:t> the resource. If the request cannot be granted immediately (for example, if the resource is being used by another process), then the requesting process must wait until it can acquire the resource. </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The process can </a:t>
            </a:r>
            <a:r>
              <a:rPr lang="en-US" sz="1200" b="1" kern="1200" dirty="0" smtClean="0">
                <a:solidFill>
                  <a:schemeClr val="tx1"/>
                </a:solidFill>
                <a:effectLst/>
                <a:latin typeface="+mn-lt"/>
                <a:ea typeface="+mn-ea"/>
                <a:cs typeface="+mn-cs"/>
              </a:rPr>
              <a:t>use</a:t>
            </a:r>
            <a:r>
              <a:rPr lang="en-US" sz="1200" b="0" kern="1200" baseline="0" dirty="0" smtClean="0">
                <a:solidFill>
                  <a:schemeClr val="tx1"/>
                </a:solidFill>
                <a:effectLst/>
                <a:latin typeface="+mn-lt"/>
                <a:ea typeface="+mn-ea"/>
                <a:cs typeface="+mn-cs"/>
              </a:rPr>
              <a:t> (operate) </a:t>
            </a:r>
            <a:r>
              <a:rPr lang="en-US" sz="1200" b="0" kern="1200" dirty="0" smtClean="0">
                <a:solidFill>
                  <a:schemeClr val="tx1"/>
                </a:solidFill>
                <a:effectLst/>
                <a:latin typeface="+mn-lt"/>
                <a:ea typeface="+mn-ea"/>
                <a:cs typeface="+mn-cs"/>
              </a:rPr>
              <a:t>on the resource (for example, if the resource is a printer, the process can print on the printer).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The process </a:t>
            </a:r>
            <a:r>
              <a:rPr lang="en-US" sz="1200" b="1" kern="1200" dirty="0" smtClean="0">
                <a:solidFill>
                  <a:schemeClr val="tx1"/>
                </a:solidFill>
                <a:effectLst/>
                <a:latin typeface="+mn-lt"/>
                <a:ea typeface="+mn-ea"/>
                <a:cs typeface="+mn-cs"/>
              </a:rPr>
              <a:t>releases</a:t>
            </a:r>
            <a:r>
              <a:rPr lang="en-US" sz="1200" b="0" kern="1200" dirty="0" smtClean="0">
                <a:solidFill>
                  <a:schemeClr val="tx1"/>
                </a:solidFill>
                <a:effectLst/>
                <a:latin typeface="+mn-lt"/>
                <a:ea typeface="+mn-ea"/>
                <a:cs typeface="+mn-cs"/>
              </a:rPr>
              <a:t> the resource.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0452CBF-E50E-8245-BB4C-D07D404C5C9E}" type="slidenum">
              <a:rPr lang="en-US" smtClean="0"/>
              <a:pPr/>
              <a:t>3</a:t>
            </a:fld>
            <a:endParaRPr lang="en-US"/>
          </a:p>
        </p:txBody>
      </p:sp>
    </p:spTree>
    <p:extLst>
      <p:ext uri="{BB962C8B-B14F-4D97-AF65-F5344CB8AC3E}">
        <p14:creationId xmlns:p14="http://schemas.microsoft.com/office/powerpoint/2010/main" val="2481526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spcBef>
                <a:spcPts val="0"/>
              </a:spcBef>
              <a:spcAft>
                <a:spcPts val="0"/>
              </a:spcAft>
              <a:buNone/>
            </a:pPr>
            <a:r>
              <a:rPr lang="en-US" sz="1200" b="0" i="0" u="none" strike="noStrike" cap="none" dirty="0" smtClean="0">
                <a:solidFill>
                  <a:schemeClr val="dk1"/>
                </a:solidFill>
                <a:latin typeface="+mn-lt"/>
                <a:ea typeface="Calibri"/>
                <a:cs typeface="Calibri"/>
                <a:sym typeface="Calibri"/>
              </a:rPr>
              <a:t>Resource allocation graphs provide mathematical tools for precisely describing deadlocks.</a:t>
            </a:r>
            <a:endParaRPr lang="en-US" dirty="0" smtClean="0"/>
          </a:p>
          <a:p>
            <a:pPr marL="0" marR="0" lvl="0" indent="0" algn="l" rtl="0">
              <a:spcBef>
                <a:spcPts val="0"/>
              </a:spcBef>
              <a:spcAft>
                <a:spcPts val="0"/>
              </a:spcAft>
              <a:buNone/>
            </a:pPr>
            <a:r>
              <a:rPr lang="en-US" sz="1200" b="0" i="0" u="none" strike="noStrike" cap="none" dirty="0" smtClean="0">
                <a:solidFill>
                  <a:schemeClr val="dk1"/>
                </a:solidFill>
                <a:latin typeface="+mn-lt"/>
                <a:ea typeface="Calibri"/>
                <a:cs typeface="Calibri"/>
                <a:sym typeface="Calibri"/>
              </a:rPr>
              <a:t>A resource allocation graph consists of edges and vertices</a:t>
            </a:r>
            <a:endParaRPr lang="en-US" dirty="0" smtClean="0"/>
          </a:p>
          <a:p>
            <a:pPr marL="0" marR="0" lvl="0" indent="0" algn="l" rtl="0">
              <a:spcBef>
                <a:spcPts val="0"/>
              </a:spcBef>
              <a:spcAft>
                <a:spcPts val="0"/>
              </a:spcAft>
              <a:buNone/>
            </a:pPr>
            <a:r>
              <a:rPr lang="en-US" sz="1200" b="0" i="0" u="none" strike="noStrike" cap="none" dirty="0" smtClean="0">
                <a:solidFill>
                  <a:schemeClr val="dk1"/>
                </a:solidFill>
                <a:latin typeface="+mn-lt"/>
                <a:ea typeface="Calibri"/>
                <a:cs typeface="Calibri"/>
                <a:sym typeface="Calibri"/>
              </a:rPr>
              <a:t>There are two types of vertices, the vertices representing processes and those representing resources</a:t>
            </a:r>
            <a:endParaRPr lang="en-US" dirty="0" smtClean="0"/>
          </a:p>
          <a:p>
            <a:pPr marL="0" marR="0" lvl="0" indent="0" algn="l" rtl="0">
              <a:spcBef>
                <a:spcPts val="0"/>
              </a:spcBef>
              <a:spcAft>
                <a:spcPts val="0"/>
              </a:spcAft>
              <a:buNone/>
            </a:pPr>
            <a:r>
              <a:rPr lang="en-US" sz="1200" b="0" i="0" u="none" strike="noStrike" cap="none" dirty="0" smtClean="0">
                <a:solidFill>
                  <a:schemeClr val="dk1"/>
                </a:solidFill>
                <a:latin typeface="+mn-lt"/>
                <a:ea typeface="Calibri"/>
                <a:cs typeface="Calibri"/>
                <a:sym typeface="Calibri"/>
              </a:rPr>
              <a:t>There are also two types of edges</a:t>
            </a:r>
            <a:endParaRPr lang="en-US" dirty="0" smtClean="0"/>
          </a:p>
          <a:p>
            <a:pPr marL="0" marR="0" lvl="0" indent="0" algn="l" rtl="0">
              <a:spcBef>
                <a:spcPts val="0"/>
              </a:spcBef>
              <a:spcAft>
                <a:spcPts val="0"/>
              </a:spcAft>
              <a:buNone/>
            </a:pPr>
            <a:r>
              <a:rPr lang="en-US" sz="1200" b="0" i="0" u="none" strike="noStrike" cap="none" dirty="0" smtClean="0">
                <a:solidFill>
                  <a:schemeClr val="dk1"/>
                </a:solidFill>
                <a:latin typeface="+mn-lt"/>
                <a:ea typeface="Calibri"/>
                <a:cs typeface="Calibri"/>
                <a:sym typeface="Calibri"/>
              </a:rPr>
              <a:t>The graph contains an edge from a process Pi to resource </a:t>
            </a:r>
            <a:r>
              <a:rPr lang="en-US" sz="1200" b="0" i="0" u="none" strike="noStrike" cap="none" dirty="0" err="1" smtClean="0">
                <a:solidFill>
                  <a:schemeClr val="dk1"/>
                </a:solidFill>
                <a:latin typeface="+mn-lt"/>
                <a:ea typeface="Calibri"/>
                <a:cs typeface="Calibri"/>
                <a:sym typeface="Calibri"/>
              </a:rPr>
              <a:t>Rj</a:t>
            </a:r>
            <a:r>
              <a:rPr lang="en-US" sz="1200" b="0" i="0" u="none" strike="noStrike" cap="none" dirty="0" smtClean="0">
                <a:solidFill>
                  <a:schemeClr val="dk1"/>
                </a:solidFill>
                <a:latin typeface="+mn-lt"/>
                <a:ea typeface="Calibri"/>
                <a:cs typeface="Calibri"/>
                <a:sym typeface="Calibri"/>
              </a:rPr>
              <a:t> if process Pi has requested resource </a:t>
            </a:r>
            <a:r>
              <a:rPr lang="en-US" sz="1200" b="0" i="0" u="none" strike="noStrike" cap="none" dirty="0" err="1" smtClean="0">
                <a:solidFill>
                  <a:schemeClr val="dk1"/>
                </a:solidFill>
                <a:latin typeface="+mn-lt"/>
                <a:ea typeface="Calibri"/>
                <a:cs typeface="Calibri"/>
                <a:sym typeface="Calibri"/>
              </a:rPr>
              <a:t>Pj</a:t>
            </a:r>
            <a:endParaRPr lang="en-US" dirty="0" smtClean="0"/>
          </a:p>
          <a:p>
            <a:pPr marL="0" marR="0" lvl="0" indent="0" algn="l" rtl="0">
              <a:spcBef>
                <a:spcPts val="0"/>
              </a:spcBef>
              <a:spcAft>
                <a:spcPts val="0"/>
              </a:spcAft>
              <a:buNone/>
            </a:pPr>
            <a:r>
              <a:rPr lang="en-US" sz="1200" b="0" i="0" u="none" strike="noStrike" cap="none" dirty="0" smtClean="0">
                <a:solidFill>
                  <a:schemeClr val="dk1"/>
                </a:solidFill>
                <a:latin typeface="+mn-lt"/>
                <a:ea typeface="Calibri"/>
                <a:cs typeface="Calibri"/>
                <a:sym typeface="Calibri"/>
              </a:rPr>
              <a:t>The graph contains an edge from resource </a:t>
            </a:r>
            <a:r>
              <a:rPr lang="en-US" sz="1200" b="0" i="0" u="none" strike="noStrike" cap="none" dirty="0" err="1" smtClean="0">
                <a:solidFill>
                  <a:schemeClr val="dk1"/>
                </a:solidFill>
                <a:latin typeface="+mn-lt"/>
                <a:ea typeface="Calibri"/>
                <a:cs typeface="Calibri"/>
                <a:sym typeface="Calibri"/>
              </a:rPr>
              <a:t>Rj</a:t>
            </a:r>
            <a:r>
              <a:rPr lang="en-US" sz="1200" b="0" i="0" u="none" strike="noStrike" cap="none" dirty="0" smtClean="0">
                <a:solidFill>
                  <a:schemeClr val="dk1"/>
                </a:solidFill>
                <a:latin typeface="+mn-lt"/>
                <a:ea typeface="Calibri"/>
                <a:cs typeface="Calibri"/>
                <a:sym typeface="Calibri"/>
              </a:rPr>
              <a:t> to process Pi, only if process Pi was assigned resource </a:t>
            </a:r>
            <a:r>
              <a:rPr lang="en-US" sz="1200" b="0" i="0" u="none" strike="noStrike" cap="none" dirty="0" err="1" smtClean="0">
                <a:solidFill>
                  <a:schemeClr val="dk1"/>
                </a:solidFill>
                <a:latin typeface="+mn-lt"/>
                <a:ea typeface="Calibri"/>
                <a:cs typeface="Calibri"/>
                <a:sym typeface="Calibri"/>
              </a:rPr>
              <a:t>Rj</a:t>
            </a:r>
            <a:endParaRPr lang="en-US" dirty="0" smtClean="0"/>
          </a:p>
        </p:txBody>
      </p:sp>
      <p:sp>
        <p:nvSpPr>
          <p:cNvPr id="4" name="Slide Number Placeholder 3"/>
          <p:cNvSpPr>
            <a:spLocks noGrp="1"/>
          </p:cNvSpPr>
          <p:nvPr>
            <p:ph type="sldNum" sz="quarter" idx="10"/>
          </p:nvPr>
        </p:nvSpPr>
        <p:spPr/>
        <p:txBody>
          <a:bodyPr/>
          <a:lstStyle/>
          <a:p>
            <a:fld id="{80452CBF-E50E-8245-BB4C-D07D404C5C9E}" type="slidenum">
              <a:rPr lang="en-US" smtClean="0"/>
              <a:pPr/>
              <a:t>7</a:t>
            </a:fld>
            <a:endParaRPr lang="en-US"/>
          </a:p>
        </p:txBody>
      </p:sp>
    </p:spTree>
    <p:extLst>
      <p:ext uri="{BB962C8B-B14F-4D97-AF65-F5344CB8AC3E}">
        <p14:creationId xmlns:p14="http://schemas.microsoft.com/office/powerpoint/2010/main" val="2399619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486873" y="411480"/>
            <a:ext cx="8170254" cy="6035040"/>
            <a:chOff x="486873" y="411480"/>
            <a:chExt cx="8170254" cy="6035040"/>
          </a:xfrm>
        </p:grpSpPr>
        <p:sp>
          <p:nvSpPr>
            <p:cNvPr id="8" name="Rectangle 7"/>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a:spLocks/>
            </p:cNvSpPr>
            <p:nvPr userDrawn="1"/>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rgbClr val="000000"/>
                </a:solidFill>
                <a:latin typeface="+mj-lt"/>
                <a:ea typeface="+mj-ea"/>
                <a:cs typeface="+mj-cs"/>
              </a:defRPr>
            </a:lvl1pPr>
          </a:lstStyle>
          <a:p>
            <a:r>
              <a:rPr lang="en-US" dirty="0" smtClean="0"/>
              <a:t>Click to edit Master title style</a:t>
            </a:r>
            <a:endParaRPr dirty="0"/>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rgbClr val="000000"/>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a:xfrm>
            <a:off x="573741" y="6122894"/>
            <a:ext cx="2133600" cy="259317"/>
          </a:xfrm>
        </p:spPr>
        <p:txBody>
          <a:bodyPr/>
          <a:lstStyle/>
          <a:p>
            <a:fld id="{9A0A12AC-3A3E-9042-8D73-D5A2F5D75827}" type="datetime1">
              <a:rPr lang="en-US" smtClean="0"/>
              <a:t>4/6/18</a:t>
            </a:fld>
            <a:endParaRPr lang="en-US"/>
          </a:p>
        </p:txBody>
      </p:sp>
      <p:sp>
        <p:nvSpPr>
          <p:cNvPr id="6" name="Slide Number Placeholder 5"/>
          <p:cNvSpPr>
            <a:spLocks noGrp="1"/>
          </p:cNvSpPr>
          <p:nvPr>
            <p:ph type="sldNum" sz="quarter" idx="12"/>
          </p:nvPr>
        </p:nvSpPr>
        <p:spPr>
          <a:xfrm>
            <a:off x="4191000" y="6122894"/>
            <a:ext cx="762000" cy="271463"/>
          </a:xfrm>
        </p:spPr>
        <p:txBody>
          <a:bodyPr/>
          <a:lstStyle>
            <a:lvl1pPr>
              <a:defRPr>
                <a:solidFill>
                  <a:schemeClr val="bg1"/>
                </a:solidFill>
              </a:defRPr>
            </a:lvl1pPr>
          </a:lstStyle>
          <a:p>
            <a:fld id="{72AFE102-A273-8544-BB2F-FAAE6DB0274C}" type="slidenum">
              <a:rPr lang="en-US" smtClean="0"/>
              <a:pPr/>
              <a:t>‹#›</a:t>
            </a:fld>
            <a:endParaRPr lang="en-US" dirty="0"/>
          </a:p>
        </p:txBody>
      </p:sp>
      <p:pic>
        <p:nvPicPr>
          <p:cNvPr id="12" name="Picture 11" descr="csuf-logo-header.png"/>
          <p:cNvPicPr/>
          <p:nvPr userDrawn="1"/>
        </p:nvPicPr>
        <p:blipFill>
          <a:blip r:embed="rId2" cstate="print"/>
          <a:stretch>
            <a:fillRect/>
          </a:stretch>
        </p:blipFill>
        <p:spPr>
          <a:xfrm>
            <a:off x="3368961" y="463885"/>
            <a:ext cx="2686050" cy="6477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Blank">
    <p:spTree>
      <p:nvGrpSpPr>
        <p:cNvPr id="1" name=""/>
        <p:cNvGrpSpPr/>
        <p:nvPr/>
      </p:nvGrpSpPr>
      <p:grpSpPr>
        <a:xfrm>
          <a:off x="0" y="0"/>
          <a:ext cx="0" cy="0"/>
          <a:chOff x="0" y="0"/>
          <a:chExt cx="0" cy="0"/>
        </a:xfrm>
      </p:grpSpPr>
      <p:grpSp>
        <p:nvGrpSpPr>
          <p:cNvPr id="10" name="Group 9"/>
          <p:cNvGrpSpPr/>
          <p:nvPr userDrawn="1"/>
        </p:nvGrpSpPr>
        <p:grpSpPr>
          <a:xfrm>
            <a:off x="182880" y="173699"/>
            <a:ext cx="8778240" cy="6510602"/>
            <a:chOff x="182880" y="173699"/>
            <a:chExt cx="8778240" cy="6510602"/>
          </a:xfrm>
        </p:grpSpPr>
        <p:sp>
          <p:nvSpPr>
            <p:cNvPr id="11" name="Rectangle 10"/>
            <p:cNvSpPr/>
            <p:nvPr userDrawn="1"/>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a:spLocks/>
            </p:cNvSpPr>
            <p:nvPr/>
          </p:nvSpPr>
          <p:spPr>
            <a:xfrm>
              <a:off x="256032" y="237744"/>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Date Placeholder 1"/>
          <p:cNvSpPr>
            <a:spLocks noGrp="1"/>
          </p:cNvSpPr>
          <p:nvPr>
            <p:ph type="dt" sz="half" idx="10"/>
          </p:nvPr>
        </p:nvSpPr>
        <p:spPr/>
        <p:txBody>
          <a:bodyPr/>
          <a:lstStyle/>
          <a:p>
            <a:fld id="{604ACAA6-B49D-9F4B-8A9F-13E8EB73F8AD}" type="datetime1">
              <a:rPr lang="en-US" smtClean="0"/>
              <a:t>4/6/18</a:t>
            </a:fld>
            <a:endParaRPr lang="en-US"/>
          </a:p>
        </p:txBody>
      </p:sp>
      <p:sp>
        <p:nvSpPr>
          <p:cNvPr id="4" name="Slide Number Placeholder 3"/>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
        <p:nvSpPr>
          <p:cNvPr id="7" name="Text Placeholder 2"/>
          <p:cNvSpPr>
            <a:spLocks noGrp="1"/>
          </p:cNvSpPr>
          <p:nvPr>
            <p:ph type="body" idx="1"/>
          </p:nvPr>
        </p:nvSpPr>
        <p:spPr>
          <a:xfrm>
            <a:off x="256032" y="269668"/>
            <a:ext cx="4273635" cy="832503"/>
          </a:xfrm>
        </p:spPr>
        <p:txBody>
          <a:bodyPr anchor="ctr" anchorCtr="0">
            <a:noAutofit/>
          </a:bodyPr>
          <a:lstStyle>
            <a:lvl1pPr marL="0" indent="0" algn="ctr">
              <a:spcBef>
                <a:spcPts val="300"/>
              </a:spcBef>
              <a:buNone/>
              <a:defRPr sz="2800" b="0">
                <a:solidFill>
                  <a:srgbClr val="0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8" name="Content Placeholder 3"/>
          <p:cNvSpPr>
            <a:spLocks noGrp="1"/>
          </p:cNvSpPr>
          <p:nvPr>
            <p:ph sz="half" idx="2"/>
          </p:nvPr>
        </p:nvSpPr>
        <p:spPr>
          <a:xfrm>
            <a:off x="256032" y="1227667"/>
            <a:ext cx="4273635" cy="4847696"/>
          </a:xfrm>
        </p:spPr>
        <p:txBody>
          <a:bodyPr>
            <a:normAutofit/>
          </a:bodyPr>
          <a:lstStyle>
            <a:lvl1pPr marL="342900" indent="-342900">
              <a:buFont typeface="Wingdings" charset="2"/>
              <a:buChar char="q"/>
              <a:defRPr sz="2000">
                <a:solidFill>
                  <a:srgbClr val="000000"/>
                </a:solidFill>
              </a:defRPr>
            </a:lvl1pPr>
            <a:lvl2pPr marL="579438" indent="-228600">
              <a:buClrTx/>
              <a:buFont typeface="Wingdings" charset="2"/>
              <a:buChar char="§"/>
              <a:defRPr sz="1800">
                <a:solidFill>
                  <a:srgbClr val="000000"/>
                </a:solidFill>
              </a:defRPr>
            </a:lvl2pPr>
            <a:lvl3pPr>
              <a:defRPr sz="1800">
                <a:solidFill>
                  <a:srgbClr val="000000"/>
                </a:solidFill>
              </a:defRPr>
            </a:lvl3pPr>
            <a:lvl4pPr marL="1036638" indent="-228600">
              <a:buClrTx/>
              <a:buFont typeface="Courier New"/>
              <a:buChar char="o"/>
              <a:defRPr sz="1800">
                <a:solidFill>
                  <a:srgbClr val="000000"/>
                </a:solidFill>
              </a:defRPr>
            </a:lvl4pPr>
            <a:lvl5pPr marL="1265238" indent="-228600">
              <a:buFont typeface="Wingdings" charset="2"/>
              <a:buChar char="v"/>
              <a:defRPr sz="1800">
                <a:solidFill>
                  <a:srgbClr val="000000"/>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9" name="Text Placeholder 4"/>
          <p:cNvSpPr>
            <a:spLocks noGrp="1"/>
          </p:cNvSpPr>
          <p:nvPr>
            <p:ph type="body" sz="quarter" idx="3"/>
          </p:nvPr>
        </p:nvSpPr>
        <p:spPr>
          <a:xfrm>
            <a:off x="4642556" y="269668"/>
            <a:ext cx="4236267" cy="832503"/>
          </a:xfrm>
        </p:spPr>
        <p:txBody>
          <a:bodyPr anchor="ctr" anchorCtr="0">
            <a:noAutofit/>
          </a:bodyPr>
          <a:lstStyle>
            <a:lvl1pPr marL="0" indent="0" algn="ctr">
              <a:spcBef>
                <a:spcPts val="300"/>
              </a:spcBef>
              <a:buNone/>
              <a:defRPr sz="2800" b="0">
                <a:solidFill>
                  <a:srgbClr val="0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2" name="Content Placeholder 3"/>
          <p:cNvSpPr>
            <a:spLocks noGrp="1"/>
          </p:cNvSpPr>
          <p:nvPr>
            <p:ph sz="half" idx="13"/>
          </p:nvPr>
        </p:nvSpPr>
        <p:spPr>
          <a:xfrm>
            <a:off x="4642556" y="1227667"/>
            <a:ext cx="4236267" cy="4860478"/>
          </a:xfrm>
        </p:spPr>
        <p:txBody>
          <a:bodyPr>
            <a:normAutofit/>
          </a:bodyPr>
          <a:lstStyle>
            <a:lvl1pPr marL="342900" indent="-342900">
              <a:buFont typeface="Wingdings" charset="2"/>
              <a:buChar char="q"/>
              <a:defRPr sz="2000">
                <a:solidFill>
                  <a:srgbClr val="000000"/>
                </a:solidFill>
              </a:defRPr>
            </a:lvl1pPr>
            <a:lvl2pPr marL="579438" indent="-228600">
              <a:buClrTx/>
              <a:buFont typeface="Wingdings" charset="2"/>
              <a:buChar char="§"/>
              <a:defRPr sz="1800">
                <a:solidFill>
                  <a:srgbClr val="000000"/>
                </a:solidFill>
              </a:defRPr>
            </a:lvl2pPr>
            <a:lvl3pPr>
              <a:defRPr sz="1800">
                <a:solidFill>
                  <a:srgbClr val="000000"/>
                </a:solidFill>
              </a:defRPr>
            </a:lvl3pPr>
            <a:lvl4pPr marL="1036638" indent="-228600">
              <a:buClrTx/>
              <a:buFont typeface="Courier New"/>
              <a:buChar char="o"/>
              <a:defRPr sz="1800">
                <a:solidFill>
                  <a:srgbClr val="000000"/>
                </a:solidFill>
              </a:defRPr>
            </a:lvl4pPr>
            <a:lvl5pPr marL="1265238" indent="-228600">
              <a:buFont typeface="Wingdings" charset="2"/>
              <a:buChar char="v"/>
              <a:defRPr sz="1800">
                <a:solidFill>
                  <a:srgbClr val="000000"/>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3069793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grpSp>
        <p:nvGrpSpPr>
          <p:cNvPr id="10" name="Group 9"/>
          <p:cNvGrpSpPr/>
          <p:nvPr userDrawn="1"/>
        </p:nvGrpSpPr>
        <p:grpSpPr>
          <a:xfrm>
            <a:off x="182880" y="173699"/>
            <a:ext cx="8778240" cy="6510602"/>
            <a:chOff x="182880" y="173699"/>
            <a:chExt cx="8778240" cy="6510602"/>
          </a:xfrm>
        </p:grpSpPr>
        <p:sp>
          <p:nvSpPr>
            <p:cNvPr id="11" name="Rectangle 10"/>
            <p:cNvSpPr/>
            <p:nvPr userDrawn="1"/>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a:spLocks/>
            </p:cNvSpPr>
            <p:nvPr/>
          </p:nvSpPr>
          <p:spPr>
            <a:xfrm>
              <a:off x="256032" y="237744"/>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Slide Number Placeholder 3"/>
          <p:cNvSpPr>
            <a:spLocks noGrp="1"/>
          </p:cNvSpPr>
          <p:nvPr>
            <p:ph type="sldNum" sz="quarter" idx="12"/>
          </p:nvPr>
        </p:nvSpPr>
        <p:spPr>
          <a:xfrm>
            <a:off x="8337000" y="6371590"/>
            <a:ext cx="541824" cy="201447"/>
          </a:xfrm>
        </p:spPr>
        <p:txBody>
          <a:bodyPr/>
          <a:lstStyle>
            <a:lvl1pPr>
              <a:defRPr>
                <a:solidFill>
                  <a:srgbClr val="7F7F7F"/>
                </a:solidFill>
              </a:defRPr>
            </a:lvl1pPr>
          </a:lstStyle>
          <a:p>
            <a:fld id="{72AFE102-A273-8544-BB2F-FAAE6DB0274C}" type="slidenum">
              <a:rPr lang="en-US" smtClean="0"/>
              <a:pPr/>
              <a:t>‹#›</a:t>
            </a:fld>
            <a:endParaRPr lang="en-US" dirty="0"/>
          </a:p>
        </p:txBody>
      </p:sp>
      <p:cxnSp>
        <p:nvCxnSpPr>
          <p:cNvPr id="5" name="Straight Connector 4"/>
          <p:cNvCxnSpPr/>
          <p:nvPr userDrawn="1"/>
        </p:nvCxnSpPr>
        <p:spPr>
          <a:xfrm>
            <a:off x="243840" y="969273"/>
            <a:ext cx="8634984" cy="0"/>
          </a:xfrm>
          <a:prstGeom prst="line">
            <a:avLst/>
          </a:prstGeom>
          <a:ln w="38100" cmpd="dbl">
            <a:solidFill>
              <a:schemeClr val="tx2">
                <a:lumMod val="20000"/>
                <a:lumOff val="80000"/>
              </a:schemeClr>
            </a:solidFill>
          </a:ln>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title"/>
          </p:nvPr>
        </p:nvSpPr>
        <p:spPr>
          <a:xfrm>
            <a:off x="256032" y="244158"/>
            <a:ext cx="8622792" cy="708403"/>
          </a:xfrm>
        </p:spPr>
        <p:txBody>
          <a:bodyPr>
            <a:normAutofit/>
          </a:bodyPr>
          <a:lstStyle>
            <a:lvl1pPr>
              <a:defRPr sz="4000">
                <a:solidFill>
                  <a:srgbClr val="000000"/>
                </a:solidFill>
              </a:defRPr>
            </a:lvl1pPr>
          </a:lstStyle>
          <a:p>
            <a:r>
              <a:rPr lang="en-US" dirty="0" smtClean="0"/>
              <a:t>Click to edit Master title style</a:t>
            </a:r>
            <a:endParaRPr dirty="0"/>
          </a:p>
        </p:txBody>
      </p:sp>
      <p:sp>
        <p:nvSpPr>
          <p:cNvPr id="9" name="Content Placeholder 2"/>
          <p:cNvSpPr>
            <a:spLocks noGrp="1"/>
          </p:cNvSpPr>
          <p:nvPr>
            <p:ph idx="1"/>
          </p:nvPr>
        </p:nvSpPr>
        <p:spPr>
          <a:xfrm>
            <a:off x="275339" y="1030112"/>
            <a:ext cx="8589374" cy="5286704"/>
          </a:xfrm>
        </p:spPr>
        <p:txBody>
          <a:bodyPr/>
          <a:lstStyle>
            <a:lvl1pPr marL="342900" indent="-342900">
              <a:buFont typeface="Wingdings" charset="2"/>
              <a:buChar char="q"/>
              <a:defRPr>
                <a:solidFill>
                  <a:srgbClr val="000000"/>
                </a:solidFill>
              </a:defRPr>
            </a:lvl1pPr>
            <a:lvl2pPr marL="579438" indent="-228600">
              <a:buClrTx/>
              <a:buFont typeface="Wingdings" charset="2"/>
              <a:buChar char="§"/>
              <a:defRPr>
                <a:solidFill>
                  <a:srgbClr val="000000"/>
                </a:solidFill>
              </a:defRPr>
            </a:lvl2pPr>
            <a:lvl3pPr marL="808038" indent="-228600">
              <a:buFont typeface="Arial"/>
              <a:buChar char="•"/>
              <a:defRPr>
                <a:solidFill>
                  <a:srgbClr val="000000"/>
                </a:solidFill>
              </a:defRPr>
            </a:lvl3pPr>
            <a:lvl4pPr marL="1036638" indent="-228600">
              <a:buClrTx/>
              <a:buFont typeface="Courier New"/>
              <a:buChar char="o"/>
              <a:defRPr>
                <a:solidFill>
                  <a:srgbClr val="000000"/>
                </a:solidFill>
              </a:defRPr>
            </a:lvl4pPr>
            <a:lvl5pPr marL="1265238" indent="-228600">
              <a:buFont typeface="Wingdings" charset="2"/>
              <a:buChar char="v"/>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3529929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grpSp>
        <p:nvGrpSpPr>
          <p:cNvPr id="10" name="Group 9"/>
          <p:cNvGrpSpPr/>
          <p:nvPr userDrawn="1"/>
        </p:nvGrpSpPr>
        <p:grpSpPr>
          <a:xfrm>
            <a:off x="182880" y="173699"/>
            <a:ext cx="8778240" cy="6510602"/>
            <a:chOff x="182880" y="173699"/>
            <a:chExt cx="8778240" cy="6510602"/>
          </a:xfrm>
        </p:grpSpPr>
        <p:sp>
          <p:nvSpPr>
            <p:cNvPr id="11" name="Rectangle 10"/>
            <p:cNvSpPr/>
            <p:nvPr userDrawn="1"/>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a:spLocks/>
            </p:cNvSpPr>
            <p:nvPr/>
          </p:nvSpPr>
          <p:spPr>
            <a:xfrm>
              <a:off x="256032" y="237744"/>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Date Placeholder 1"/>
          <p:cNvSpPr>
            <a:spLocks noGrp="1"/>
          </p:cNvSpPr>
          <p:nvPr>
            <p:ph type="dt" sz="half" idx="10"/>
          </p:nvPr>
        </p:nvSpPr>
        <p:spPr/>
        <p:txBody>
          <a:bodyPr/>
          <a:lstStyle/>
          <a:p>
            <a:fld id="{604ACAA6-B49D-9F4B-8A9F-13E8EB73F8AD}" type="datetime1">
              <a:rPr lang="en-US" smtClean="0"/>
              <a:t>4/6/18</a:t>
            </a:fld>
            <a:endParaRPr lang="en-US"/>
          </a:p>
        </p:txBody>
      </p:sp>
      <p:sp>
        <p:nvSpPr>
          <p:cNvPr id="4" name="Slide Number Placeholder 3"/>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
        <p:nvSpPr>
          <p:cNvPr id="8" name="Content Placeholder 2"/>
          <p:cNvSpPr>
            <a:spLocks noGrp="1"/>
          </p:cNvSpPr>
          <p:nvPr>
            <p:ph sz="half" idx="1"/>
          </p:nvPr>
        </p:nvSpPr>
        <p:spPr>
          <a:xfrm>
            <a:off x="4634899" y="783579"/>
            <a:ext cx="3965933" cy="5458028"/>
          </a:xfrm>
        </p:spPr>
        <p:txBody>
          <a:bodyPr>
            <a:normAutofit/>
          </a:bodyPr>
          <a:lstStyle>
            <a:lvl1pPr marL="342900" indent="-342900">
              <a:buFont typeface="Wingdings" charset="2"/>
              <a:buChar char="q"/>
              <a:defRPr sz="2000">
                <a:solidFill>
                  <a:srgbClr val="000000"/>
                </a:solidFill>
              </a:defRPr>
            </a:lvl1pPr>
            <a:lvl2pPr marL="579438" indent="-228600">
              <a:buClrTx/>
              <a:buFont typeface="Wingdings" charset="2"/>
              <a:buChar char="§"/>
              <a:defRPr sz="1800">
                <a:solidFill>
                  <a:srgbClr val="000000"/>
                </a:solidFill>
              </a:defRPr>
            </a:lvl2pPr>
            <a:lvl3pPr marL="808038" indent="-228600">
              <a:buFont typeface="Arial"/>
              <a:buChar char="•"/>
              <a:defRPr sz="1800">
                <a:solidFill>
                  <a:srgbClr val="000000"/>
                </a:solidFill>
              </a:defRPr>
            </a:lvl3pPr>
            <a:lvl4pPr marL="1036638" indent="-228600">
              <a:buClrTx/>
              <a:buFont typeface="Courier New"/>
              <a:buChar char="o"/>
              <a:defRPr sz="1800">
                <a:solidFill>
                  <a:srgbClr val="000000"/>
                </a:solidFill>
              </a:defRPr>
            </a:lvl4pPr>
            <a:lvl5pPr marL="1265238" indent="-228600">
              <a:buFont typeface="Wingdings" charset="2"/>
              <a:buChar char="v"/>
              <a:defRPr sz="1800">
                <a:solidFill>
                  <a:srgbClr val="000000"/>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3415365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grpSp>
        <p:nvGrpSpPr>
          <p:cNvPr id="11" name="Group 10"/>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7" name="Rectangle 1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256032" y="238282"/>
            <a:ext cx="3580861" cy="1285718"/>
          </a:xfrm>
        </p:spPr>
        <p:txBody>
          <a:bodyPr anchor="b">
            <a:normAutofit/>
          </a:bodyPr>
          <a:lstStyle>
            <a:lvl1pPr algn="l">
              <a:defRPr sz="2800" b="0">
                <a:solidFill>
                  <a:srgbClr val="000000"/>
                </a:solidFill>
              </a:defRPr>
            </a:lvl1pPr>
          </a:lstStyle>
          <a:p>
            <a:r>
              <a:rPr lang="en-US" dirty="0"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solidFill>
                  <a:srgbClr val="000000"/>
                </a:solidFill>
              </a:defRPr>
            </a:lvl1pPr>
            <a:lvl2pPr>
              <a:defRPr sz="2200" baseline="0">
                <a:solidFill>
                  <a:srgbClr val="000000"/>
                </a:solidFill>
              </a:defRPr>
            </a:lvl2pPr>
            <a:lvl3pPr>
              <a:defRPr sz="2000" baseline="0">
                <a:solidFill>
                  <a:srgbClr val="000000"/>
                </a:solidFill>
              </a:defRPr>
            </a:lvl3pPr>
            <a:lvl4pPr>
              <a:defRPr sz="1800" baseline="0">
                <a:solidFill>
                  <a:srgbClr val="000000"/>
                </a:solidFill>
              </a:defRPr>
            </a:lvl4pPr>
            <a:lvl5pPr>
              <a:defRPr sz="1800" baseline="0">
                <a:solidFill>
                  <a:srgbClr val="000000"/>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Text Placeholder 3"/>
          <p:cNvSpPr>
            <a:spLocks noGrp="1"/>
          </p:cNvSpPr>
          <p:nvPr>
            <p:ph type="body" sz="half" idx="2"/>
          </p:nvPr>
        </p:nvSpPr>
        <p:spPr>
          <a:xfrm>
            <a:off x="256032" y="1636890"/>
            <a:ext cx="3580861" cy="4719460"/>
          </a:xfrm>
        </p:spPr>
        <p:txBody>
          <a:bodyPr vert="horz" lIns="91440" tIns="45720" rIns="91440" bIns="45720" rtlCol="0">
            <a:normAutofit/>
          </a:bodyPr>
          <a:lstStyle>
            <a:lvl1pPr marL="0" indent="0">
              <a:lnSpc>
                <a:spcPct val="120000"/>
              </a:lnSpc>
              <a:spcBef>
                <a:spcPts val="600"/>
              </a:spcBef>
              <a:buNone/>
              <a:defRPr sz="1600" kern="1200">
                <a:solidFill>
                  <a:srgbClr val="000000"/>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dirty="0" smtClean="0"/>
              <a:t>Click to edit Master text styles</a:t>
            </a:r>
          </a:p>
        </p:txBody>
      </p:sp>
      <p:sp>
        <p:nvSpPr>
          <p:cNvPr id="5" name="Date Placeholder 4"/>
          <p:cNvSpPr>
            <a:spLocks noGrp="1"/>
          </p:cNvSpPr>
          <p:nvPr>
            <p:ph type="dt" sz="half" idx="10"/>
          </p:nvPr>
        </p:nvSpPr>
        <p:spPr/>
        <p:txBody>
          <a:bodyPr/>
          <a:lstStyle/>
          <a:p>
            <a:fld id="{F335DE68-BCE4-2241-B771-7000EB22A389}" type="datetime1">
              <a:rPr lang="en-US" smtClean="0"/>
              <a:t>4/6/18</a:t>
            </a:fld>
            <a:endParaRPr lang="en-US"/>
          </a:p>
        </p:txBody>
      </p:sp>
      <p:sp>
        <p:nvSpPr>
          <p:cNvPr id="7" name="Slide Number Placeholder 6"/>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Tree>
    <p:extLst>
      <p:ext uri="{BB962C8B-B14F-4D97-AF65-F5344CB8AC3E}">
        <p14:creationId xmlns:p14="http://schemas.microsoft.com/office/powerpoint/2010/main" val="2601290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ontent, Picture, and Caption">
    <p:spTree>
      <p:nvGrpSpPr>
        <p:cNvPr id="1" name=""/>
        <p:cNvGrpSpPr/>
        <p:nvPr/>
      </p:nvGrpSpPr>
      <p:grpSpPr>
        <a:xfrm>
          <a:off x="0" y="0"/>
          <a:ext cx="0" cy="0"/>
          <a:chOff x="0" y="0"/>
          <a:chExt cx="0" cy="0"/>
        </a:xfrm>
      </p:grpSpPr>
      <p:grpSp>
        <p:nvGrpSpPr>
          <p:cNvPr id="8" name="Group 7"/>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grpSp>
            <p:nvGrpSpPr>
              <p:cNvPr id="27" name="Group 26"/>
              <p:cNvGrpSpPr/>
              <p:nvPr/>
            </p:nvGrpSpPr>
            <p:grpSpPr>
              <a:xfrm>
                <a:off x="182880" y="173699"/>
                <a:ext cx="8778240" cy="6510602"/>
                <a:chOff x="182880" y="173699"/>
                <a:chExt cx="8778240" cy="6510602"/>
              </a:xfrm>
            </p:grpSpPr>
            <p:sp>
              <p:nvSpPr>
                <p:cNvPr id="29" name="Rectangle 2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
                <p:cNvGrpSpPr/>
                <p:nvPr/>
              </p:nvGrpSpPr>
              <p:grpSpPr>
                <a:xfrm>
                  <a:off x="256032" y="237744"/>
                  <a:ext cx="8622792" cy="6364224"/>
                  <a:chOff x="247157" y="247430"/>
                  <a:chExt cx="8622792" cy="6364224"/>
                </a:xfrm>
              </p:grpSpPr>
              <p:sp>
                <p:nvSpPr>
                  <p:cNvPr id="31" name="Rectangle 30"/>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2" name="Straight Connector 31"/>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8" name="Rectangle 27"/>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258765" y="1694329"/>
            <a:ext cx="3279773" cy="914400"/>
          </a:xfrm>
        </p:spPr>
        <p:txBody>
          <a:bodyPr anchor="b">
            <a:normAutofit/>
          </a:bodyPr>
          <a:lstStyle>
            <a:lvl1pPr algn="l">
              <a:defRPr sz="2800" b="0"/>
            </a:lvl1pPr>
          </a:lstStyle>
          <a:p>
            <a:r>
              <a:rPr lang="en-US" dirty="0" smtClean="0"/>
              <a:t>Click to edit Master title style</a:t>
            </a:r>
            <a:endParaRPr dirty="0"/>
          </a:p>
        </p:txBody>
      </p:sp>
      <p:sp>
        <p:nvSpPr>
          <p:cNvPr id="3" name="Content Placeholder 2"/>
          <p:cNvSpPr>
            <a:spLocks noGrp="1"/>
          </p:cNvSpPr>
          <p:nvPr>
            <p:ph idx="1"/>
          </p:nvPr>
        </p:nvSpPr>
        <p:spPr>
          <a:xfrm>
            <a:off x="4328318" y="609600"/>
            <a:ext cx="4550505"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58765" y="2672323"/>
            <a:ext cx="3279774"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FC8AA88D-736A-5E4A-9C11-B593391A437A}" type="datetime1">
              <a:rPr lang="en-US" smtClean="0"/>
              <a:t>4/6/18</a:t>
            </a:fld>
            <a:endParaRPr lang="en-US"/>
          </a:p>
        </p:txBody>
      </p:sp>
      <p:sp>
        <p:nvSpPr>
          <p:cNvPr id="7" name="Slide Number Placeholder 6"/>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
        <p:nvSpPr>
          <p:cNvPr id="17" name="Picture Placeholder 16"/>
          <p:cNvSpPr>
            <a:spLocks noGrp="1"/>
          </p:cNvSpPr>
          <p:nvPr>
            <p:ph type="pic" sz="quarter" idx="13"/>
          </p:nvPr>
        </p:nvSpPr>
        <p:spPr>
          <a:xfrm>
            <a:off x="258764" y="310123"/>
            <a:ext cx="3492966" cy="1204912"/>
          </a:xfrm>
        </p:spPr>
        <p:txBody>
          <a:bodyPr>
            <a:normAutofit/>
          </a:bodyPr>
          <a:lstStyle>
            <a:lvl1pPr>
              <a:buNone/>
              <a:defRPr sz="1800"/>
            </a:lvl1pPr>
          </a:lstStyle>
          <a:p>
            <a:r>
              <a:rPr lang="en-US" smtClean="0"/>
              <a:t>Drag picture to placeholder or click icon to add</a:t>
            </a:r>
            <a:endParaRPr/>
          </a:p>
        </p:txBody>
      </p:sp>
    </p:spTree>
    <p:extLst>
      <p:ext uri="{BB962C8B-B14F-4D97-AF65-F5344CB8AC3E}">
        <p14:creationId xmlns:p14="http://schemas.microsoft.com/office/powerpoint/2010/main" val="2756961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grpSp>
        <p:nvGrpSpPr>
          <p:cNvPr id="15" name="Group 14"/>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8" name="Rectangle 1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Rectangle 16"/>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dirty="0" smtClean="0"/>
              <a:t>Click to edit Master title style</a:t>
            </a:r>
            <a:endParaRPr dirty="0"/>
          </a:p>
        </p:txBody>
      </p:sp>
      <p:sp>
        <p:nvSpPr>
          <p:cNvPr id="3" name="Picture Placeholder 2"/>
          <p:cNvSpPr>
            <a:spLocks noGrp="1"/>
          </p:cNvSpPr>
          <p:nvPr>
            <p:ph type="pic" idx="1"/>
          </p:nvPr>
        </p:nvSpPr>
        <p:spPr>
          <a:xfrm>
            <a:off x="4191000" y="612775"/>
            <a:ext cx="4501443"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5A7B1E83-198B-0E48-ACA8-308113110EE2}" type="datetime1">
              <a:rPr lang="en-US" smtClean="0"/>
              <a:t>4/6/18</a:t>
            </a:fld>
            <a:endParaRPr lang="en-US"/>
          </a:p>
        </p:txBody>
      </p:sp>
      <p:sp>
        <p:nvSpPr>
          <p:cNvPr id="7" name="Slide Number Placeholder 6"/>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Tree>
    <p:extLst>
      <p:ext uri="{BB962C8B-B14F-4D97-AF65-F5344CB8AC3E}">
        <p14:creationId xmlns:p14="http://schemas.microsoft.com/office/powerpoint/2010/main" val="695968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1_Picture above Capti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17" name="Group 16"/>
            <p:cNvGrpSpPr/>
            <p:nvPr/>
          </p:nvGrpSpPr>
          <p:grpSpPr>
            <a:xfrm>
              <a:off x="182880" y="173699"/>
              <a:ext cx="8778240" cy="6510602"/>
              <a:chOff x="182880" y="173699"/>
              <a:chExt cx="8778240" cy="6510602"/>
            </a:xfrm>
          </p:grpSpPr>
          <p:sp>
            <p:nvSpPr>
              <p:cNvPr id="19" name="Rectangle 1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smtClean="0"/>
              <a:t>Click to edit Master title style</a:t>
            </a:r>
            <a:endParaRPr dirty="0"/>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31186AF4-195F-314C-8537-79C20E8E4D93}" type="datetime1">
              <a:rPr lang="en-US" smtClean="0"/>
              <a:t>4/6/18</a:t>
            </a:fld>
            <a:endParaRPr lang="en-US"/>
          </a:p>
        </p:txBody>
      </p:sp>
      <p:sp>
        <p:nvSpPr>
          <p:cNvPr id="7" name="Slide Number Placeholder 6"/>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Tree>
    <p:extLst>
      <p:ext uri="{BB962C8B-B14F-4D97-AF65-F5344CB8AC3E}">
        <p14:creationId xmlns:p14="http://schemas.microsoft.com/office/powerpoint/2010/main" val="16941136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1_Title and Vertical Text">
    <p:spTree>
      <p:nvGrpSpPr>
        <p:cNvPr id="1" name=""/>
        <p:cNvGrpSpPr/>
        <p:nvPr/>
      </p:nvGrpSpPr>
      <p:grpSpPr>
        <a:xfrm>
          <a:off x="0" y="0"/>
          <a:ext cx="0" cy="0"/>
          <a:chOff x="0" y="0"/>
          <a:chExt cx="0" cy="0"/>
        </a:xfrm>
      </p:grpSpPr>
      <p:grpSp>
        <p:nvGrpSpPr>
          <p:cNvPr id="13" name="Group 12"/>
          <p:cNvGrpSpPr/>
          <p:nvPr/>
        </p:nvGrpSpPr>
        <p:grpSpPr>
          <a:xfrm>
            <a:off x="182880" y="173699"/>
            <a:ext cx="8778240" cy="6510602"/>
            <a:chOff x="182880" y="173699"/>
            <a:chExt cx="8778240" cy="6510602"/>
          </a:xfrm>
        </p:grpSpPr>
        <p:sp>
          <p:nvSpPr>
            <p:cNvPr id="14" name="Rectangle 1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0"/>
            <p:cNvGrpSpPr/>
            <p:nvPr/>
          </p:nvGrpSpPr>
          <p:grpSpPr>
            <a:xfrm>
              <a:off x="256032" y="237744"/>
              <a:ext cx="8622792" cy="6364224"/>
              <a:chOff x="247157" y="247430"/>
              <a:chExt cx="8622792" cy="6364224"/>
            </a:xfrm>
          </p:grpSpPr>
          <p:sp>
            <p:nvSpPr>
              <p:cNvPr id="16" name="Rectangle 15"/>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7" name="Straight Connector 16"/>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FADC319-BBB9-1744-A321-ED324A95911A}" type="datetime1">
              <a:rPr lang="en-US" smtClean="0"/>
              <a:t>4/6/18</a:t>
            </a:fld>
            <a:endParaRPr lang="en-US"/>
          </a:p>
        </p:txBody>
      </p:sp>
      <p:sp>
        <p:nvSpPr>
          <p:cNvPr id="6" name="Slide Number Placeholder 5"/>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Tree>
    <p:extLst>
      <p:ext uri="{BB962C8B-B14F-4D97-AF65-F5344CB8AC3E}">
        <p14:creationId xmlns:p14="http://schemas.microsoft.com/office/powerpoint/2010/main" val="38593325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grpSp>
          <p:nvGrpSpPr>
            <p:cNvPr id="14" name="Group 13"/>
            <p:cNvGrpSpPr/>
            <p:nvPr/>
          </p:nvGrpSpPr>
          <p:grpSpPr>
            <a:xfrm>
              <a:off x="182880" y="173699"/>
              <a:ext cx="8778240" cy="6510602"/>
              <a:chOff x="182880" y="173699"/>
              <a:chExt cx="8778240" cy="6510602"/>
            </a:xfrm>
          </p:grpSpPr>
          <p:sp>
            <p:nvSpPr>
              <p:cNvPr id="15" name="Rectangle 1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9" name="Straight Connector 18"/>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smtClean="0"/>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DCD3A12-259E-5749-98F8-1E9EDC05F4DE}" type="datetime1">
              <a:rPr lang="en-US" smtClean="0"/>
              <a:t>4/6/18</a:t>
            </a:fld>
            <a:endParaRPr lang="en-US"/>
          </a:p>
        </p:txBody>
      </p:sp>
      <p:sp>
        <p:nvSpPr>
          <p:cNvPr id="6" name="Slide Number Placeholder 5"/>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Tree>
    <p:extLst>
      <p:ext uri="{BB962C8B-B14F-4D97-AF65-F5344CB8AC3E}">
        <p14:creationId xmlns:p14="http://schemas.microsoft.com/office/powerpoint/2010/main" val="2330793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grpSp>
        <p:nvGrpSpPr>
          <p:cNvPr id="9" name="Group 8"/>
          <p:cNvGrpSpPr/>
          <p:nvPr userDrawn="1"/>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256032" y="1602706"/>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256032" y="244158"/>
            <a:ext cx="8622792" cy="1339850"/>
          </a:xfrm>
        </p:spPr>
        <p:txBody>
          <a:bodyPr/>
          <a:lstStyle>
            <a:lvl1pPr>
              <a:defRPr>
                <a:solidFill>
                  <a:srgbClr val="000000"/>
                </a:solidFill>
              </a:defRPr>
            </a:lvl1pPr>
          </a:lstStyle>
          <a:p>
            <a:r>
              <a:rPr lang="en-US" dirty="0" smtClean="0"/>
              <a:t>Click to edit Master title style</a:t>
            </a:r>
            <a:endParaRPr dirty="0"/>
          </a:p>
        </p:txBody>
      </p:sp>
      <p:sp>
        <p:nvSpPr>
          <p:cNvPr id="3" name="Content Placeholder 2"/>
          <p:cNvSpPr>
            <a:spLocks noGrp="1"/>
          </p:cNvSpPr>
          <p:nvPr>
            <p:ph idx="1"/>
          </p:nvPr>
        </p:nvSpPr>
        <p:spPr>
          <a:xfrm>
            <a:off x="289450" y="1792111"/>
            <a:ext cx="8589374" cy="4579480"/>
          </a:xfrm>
        </p:spPr>
        <p:txBody>
          <a:bodyPr/>
          <a:lstStyle>
            <a:lvl1pPr marL="342900" indent="-342900">
              <a:buFont typeface="Wingdings" charset="2"/>
              <a:buChar char="q"/>
              <a:defRPr>
                <a:solidFill>
                  <a:srgbClr val="000000"/>
                </a:solidFill>
              </a:defRPr>
            </a:lvl1pPr>
            <a:lvl2pPr marL="579438" indent="-228600">
              <a:buClrTx/>
              <a:buFont typeface="Wingdings" charset="2"/>
              <a:buChar char="§"/>
              <a:defRPr>
                <a:solidFill>
                  <a:srgbClr val="000000"/>
                </a:solidFill>
              </a:defRPr>
            </a:lvl2pPr>
            <a:lvl3pPr marL="808038" indent="-228600">
              <a:buFont typeface="Arial"/>
              <a:buChar char="•"/>
              <a:defRPr>
                <a:solidFill>
                  <a:srgbClr val="000000"/>
                </a:solidFill>
              </a:defRPr>
            </a:lvl3pPr>
            <a:lvl4pPr marL="1036638" indent="-228600">
              <a:buClrTx/>
              <a:buFont typeface="Courier New"/>
              <a:buChar char="o"/>
              <a:defRPr>
                <a:solidFill>
                  <a:srgbClr val="000000"/>
                </a:solidFill>
              </a:defRPr>
            </a:lvl4pPr>
            <a:lvl5pPr marL="1265238" indent="-228600">
              <a:buFont typeface="Wingdings" charset="2"/>
              <a:buChar char="v"/>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36B5C978-29FF-B04D-8BDD-1CFFC4798935}" type="datetime1">
              <a:rPr lang="en-US" smtClean="0"/>
              <a:t>4/6/18</a:t>
            </a:fld>
            <a:endParaRPr lang="en-US"/>
          </a:p>
        </p:txBody>
      </p:sp>
      <p:sp>
        <p:nvSpPr>
          <p:cNvPr id="6" name="Slide Number Placeholder 5"/>
          <p:cNvSpPr>
            <a:spLocks noGrp="1"/>
          </p:cNvSpPr>
          <p:nvPr>
            <p:ph type="sldNum" sz="quarter" idx="12"/>
          </p:nvPr>
        </p:nvSpPr>
        <p:spPr>
          <a:xfrm>
            <a:off x="8199120" y="6412838"/>
            <a:ext cx="762000" cy="271463"/>
          </a:xfrm>
        </p:spPr>
        <p:txBody>
          <a:bodyPr/>
          <a:lstStyle>
            <a:lvl1pPr>
              <a:defRPr sz="900">
                <a:solidFill>
                  <a:srgbClr val="7F7F7F"/>
                </a:solidFill>
              </a:defRPr>
            </a:lvl1pPr>
          </a:lstStyle>
          <a:p>
            <a:fld id="{72AFE102-A273-8544-BB2F-FAAE6DB0274C}" type="slidenum">
              <a:rPr lang="en-US" smtClean="0"/>
              <a:pPr/>
              <a:t>‹#›</a:t>
            </a:fld>
            <a:endParaRPr lang="en-US" dirty="0"/>
          </a:p>
        </p:txBody>
      </p:sp>
    </p:spTree>
    <p:extLst>
      <p:ext uri="{BB962C8B-B14F-4D97-AF65-F5344CB8AC3E}">
        <p14:creationId xmlns:p14="http://schemas.microsoft.com/office/powerpoint/2010/main" val="2409256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Slide with Picture">
    <p:spTree>
      <p:nvGrpSpPr>
        <p:cNvPr id="1" name=""/>
        <p:cNvGrpSpPr/>
        <p:nvPr/>
      </p:nvGrpSpPr>
      <p:grpSpPr>
        <a:xfrm>
          <a:off x="0" y="0"/>
          <a:ext cx="0" cy="0"/>
          <a:chOff x="0" y="0"/>
          <a:chExt cx="0" cy="0"/>
        </a:xfrm>
      </p:grpSpPr>
      <p:grpSp>
        <p:nvGrpSpPr>
          <p:cNvPr id="10" name="Group 9"/>
          <p:cNvGrpSpPr/>
          <p:nvPr/>
        </p:nvGrpSpPr>
        <p:grpSpPr>
          <a:xfrm>
            <a:off x="486873" y="411480"/>
            <a:ext cx="8170254" cy="6035040"/>
            <a:chOff x="486873" y="411480"/>
            <a:chExt cx="8170254" cy="6035040"/>
          </a:xfrm>
        </p:grpSpPr>
        <p:sp>
          <p:nvSpPr>
            <p:cNvPr id="12" name="Rectangle 11"/>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900113" y="3442447"/>
            <a:ext cx="7345362" cy="1532965"/>
          </a:xfrm>
        </p:spPr>
        <p:txBody>
          <a:bodyPr anchor="b" anchorCtr="0">
            <a:normAutofit/>
          </a:bodyPr>
          <a:lstStyle>
            <a:lvl1pPr>
              <a:defRPr sz="5400">
                <a:solidFill>
                  <a:srgbClr val="000000"/>
                </a:solidFill>
              </a:defRPr>
            </a:lvl1pPr>
          </a:lstStyle>
          <a:p>
            <a:r>
              <a:rPr lang="en-US" dirty="0" smtClean="0"/>
              <a:t>Click to edit Master title style</a:t>
            </a:r>
            <a:endParaRPr dirty="0"/>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fld id="{32F2CDB1-4494-354F-8EF0-0232ACE1156C}" type="datetime1">
              <a:rPr lang="en-US" smtClean="0"/>
              <a:t>4/6/18</a:t>
            </a:fld>
            <a:endParaRPr lang="en-US"/>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solidFill>
                  <a:srgbClr val="000000"/>
                </a:solidFill>
              </a:defRPr>
            </a:lvl1pPr>
          </a:lstStyle>
          <a:p>
            <a:r>
              <a:rPr lang="en-US" dirty="0" smtClean="0"/>
              <a:t>Drag picture to placeholder or click icon to add</a:t>
            </a:r>
            <a:endParaRPr dirty="0"/>
          </a:p>
        </p:txBody>
      </p:sp>
    </p:spTree>
    <p:extLst>
      <p:ext uri="{BB962C8B-B14F-4D97-AF65-F5344CB8AC3E}">
        <p14:creationId xmlns:p14="http://schemas.microsoft.com/office/powerpoint/2010/main" val="2638279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2" name="Rectangle 11"/>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solidFill>
                  <a:srgbClr val="000000"/>
                </a:solidFill>
              </a:defRPr>
            </a:lvl1pPr>
          </a:lstStyle>
          <a:p>
            <a:r>
              <a:rPr lang="en-US" dirty="0" smtClean="0"/>
              <a:t>Click to edit Master title style</a:t>
            </a:r>
            <a:endParaRPr dirty="0"/>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721A568F-9A45-1B49-8DE3-600339642F2B}" type="datetime1">
              <a:rPr lang="en-US" smtClean="0"/>
              <a:t>4/6/18</a:t>
            </a:fld>
            <a:endParaRPr lang="en-US"/>
          </a:p>
        </p:txBody>
      </p:sp>
      <p:sp>
        <p:nvSpPr>
          <p:cNvPr id="6" name="Slide Number Placeholder 5"/>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Tree>
    <p:extLst>
      <p:ext uri="{BB962C8B-B14F-4D97-AF65-F5344CB8AC3E}">
        <p14:creationId xmlns:p14="http://schemas.microsoft.com/office/powerpoint/2010/main" val="1026898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grpSp>
        <p:nvGrpSpPr>
          <p:cNvPr id="20" name="Group 19"/>
          <p:cNvGrpSpPr/>
          <p:nvPr userDrawn="1"/>
        </p:nvGrpSpPr>
        <p:grpSpPr>
          <a:xfrm>
            <a:off x="24384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256032" y="1602706"/>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16992" y="244158"/>
            <a:ext cx="8622792" cy="1339850"/>
          </a:xfrm>
        </p:spPr>
        <p:txBody>
          <a:bodyPr/>
          <a:lstStyle>
            <a:lvl1pPr>
              <a:defRPr>
                <a:solidFill>
                  <a:srgbClr val="000000"/>
                </a:solidFill>
              </a:defRPr>
            </a:lvl1pPr>
          </a:lstStyle>
          <a:p>
            <a:r>
              <a:rPr lang="en-US" dirty="0" smtClean="0"/>
              <a:t>Click to edit Master title style</a:t>
            </a:r>
            <a:endParaRPr dirty="0"/>
          </a:p>
        </p:txBody>
      </p:sp>
      <p:sp>
        <p:nvSpPr>
          <p:cNvPr id="5" name="Date Placeholder 4"/>
          <p:cNvSpPr>
            <a:spLocks noGrp="1"/>
          </p:cNvSpPr>
          <p:nvPr>
            <p:ph type="dt" sz="half" idx="10"/>
          </p:nvPr>
        </p:nvSpPr>
        <p:spPr/>
        <p:txBody>
          <a:bodyPr/>
          <a:lstStyle/>
          <a:p>
            <a:fld id="{6A15E591-3C68-974E-9AE2-7BA455DC0861}" type="datetime1">
              <a:rPr lang="en-US" smtClean="0"/>
              <a:t>4/6/18</a:t>
            </a:fld>
            <a:endParaRPr lang="en-US"/>
          </a:p>
        </p:txBody>
      </p:sp>
      <p:sp>
        <p:nvSpPr>
          <p:cNvPr id="7" name="Slide Number Placeholder 6"/>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
        <p:nvSpPr>
          <p:cNvPr id="11" name="Content Placeholder 2"/>
          <p:cNvSpPr>
            <a:spLocks noGrp="1"/>
          </p:cNvSpPr>
          <p:nvPr>
            <p:ph sz="half" idx="13"/>
          </p:nvPr>
        </p:nvSpPr>
        <p:spPr>
          <a:xfrm>
            <a:off x="4711938" y="1733562"/>
            <a:ext cx="4161010" cy="4483132"/>
          </a:xfrm>
        </p:spPr>
        <p:txBody>
          <a:bodyPr>
            <a:normAutofit/>
          </a:bodyPr>
          <a:lstStyle>
            <a:lvl1pPr marL="342900" indent="-342900">
              <a:buFont typeface="Wingdings" charset="2"/>
              <a:buChar char="q"/>
              <a:defRPr sz="2000">
                <a:solidFill>
                  <a:srgbClr val="000000"/>
                </a:solidFill>
              </a:defRPr>
            </a:lvl1pPr>
            <a:lvl2pPr marL="579438" indent="-228600">
              <a:buClrTx/>
              <a:buFont typeface="Wingdings" charset="2"/>
              <a:buChar char="§"/>
              <a:defRPr sz="1800">
                <a:solidFill>
                  <a:srgbClr val="000000"/>
                </a:solidFill>
              </a:defRPr>
            </a:lvl2pPr>
            <a:lvl3pPr marL="808038" indent="-228600">
              <a:buFont typeface="Arial"/>
              <a:buChar char="•"/>
              <a:defRPr sz="1800">
                <a:solidFill>
                  <a:srgbClr val="000000"/>
                </a:solidFill>
              </a:defRPr>
            </a:lvl3pPr>
            <a:lvl4pPr marL="1036638" indent="-228600">
              <a:buClrTx/>
              <a:buFont typeface="Courier New"/>
              <a:buChar char="o"/>
              <a:defRPr sz="1800">
                <a:solidFill>
                  <a:srgbClr val="000000"/>
                </a:solidFill>
              </a:defRPr>
            </a:lvl4pPr>
            <a:lvl5pPr marL="1265238" indent="-228600">
              <a:buFont typeface="Wingdings" charset="2"/>
              <a:buChar char="v"/>
              <a:defRPr sz="1800">
                <a:solidFill>
                  <a:srgbClr val="000000"/>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12" name="Content Placeholder 2"/>
          <p:cNvSpPr>
            <a:spLocks noGrp="1"/>
          </p:cNvSpPr>
          <p:nvPr>
            <p:ph sz="half" idx="14"/>
          </p:nvPr>
        </p:nvSpPr>
        <p:spPr>
          <a:xfrm>
            <a:off x="406132" y="1735554"/>
            <a:ext cx="4155425" cy="4483132"/>
          </a:xfrm>
        </p:spPr>
        <p:txBody>
          <a:bodyPr>
            <a:normAutofit/>
          </a:bodyPr>
          <a:lstStyle>
            <a:lvl1pPr marL="342900" indent="-342900">
              <a:buFont typeface="Wingdings" charset="2"/>
              <a:buChar char="q"/>
              <a:defRPr sz="2000">
                <a:solidFill>
                  <a:srgbClr val="000000"/>
                </a:solidFill>
              </a:defRPr>
            </a:lvl1pPr>
            <a:lvl2pPr marL="579438" indent="-228600">
              <a:buClrTx/>
              <a:buFont typeface="Wingdings" charset="2"/>
              <a:buChar char="§"/>
              <a:defRPr sz="1800">
                <a:solidFill>
                  <a:srgbClr val="000000"/>
                </a:solidFill>
              </a:defRPr>
            </a:lvl2pPr>
            <a:lvl3pPr marL="808038" indent="-228600">
              <a:buFont typeface="Arial"/>
              <a:buChar char="•"/>
              <a:defRPr sz="1800">
                <a:solidFill>
                  <a:srgbClr val="000000"/>
                </a:solidFill>
              </a:defRPr>
            </a:lvl3pPr>
            <a:lvl4pPr marL="1036638" indent="-228600">
              <a:buClrTx/>
              <a:buFont typeface="Courier New"/>
              <a:buChar char="o"/>
              <a:defRPr sz="1800">
                <a:solidFill>
                  <a:srgbClr val="000000"/>
                </a:solidFill>
              </a:defRPr>
            </a:lvl4pPr>
            <a:lvl5pPr marL="1265238" indent="-228600">
              <a:buFont typeface="Wingdings" charset="2"/>
              <a:buChar char="v"/>
              <a:defRPr sz="1800">
                <a:solidFill>
                  <a:srgbClr val="000000"/>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2905777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26" name="Group 25"/>
            <p:cNvGrpSpPr/>
            <p:nvPr userDrawn="1"/>
          </p:nvGrpSpPr>
          <p:grpSpPr>
            <a:xfrm>
              <a:off x="182880" y="173699"/>
              <a:ext cx="8778240" cy="6510602"/>
              <a:chOff x="182880" y="173699"/>
              <a:chExt cx="8778240" cy="6510602"/>
            </a:xfrm>
          </p:grpSpPr>
          <p:sp>
            <p:nvSpPr>
              <p:cNvPr id="27" name="Rectangle 26"/>
              <p:cNvSpPr/>
              <p:nvPr userDrawn="1"/>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256032" y="1602706"/>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cxnSp>
          <p:nvCxnSpPr>
            <p:cNvPr id="23" name="Straight Connector 22"/>
            <p:cNvCxnSpPr/>
            <p:nvPr/>
          </p:nvCxnSpPr>
          <p:spPr>
            <a:xfrm rot="16200000" flipH="1">
              <a:off x="2217480" y="4026438"/>
              <a:ext cx="4711326" cy="228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256032" y="244158"/>
            <a:ext cx="8622792" cy="1339850"/>
          </a:xfrm>
        </p:spPr>
        <p:txBody>
          <a:bodyPr/>
          <a:lstStyle>
            <a:lvl1pPr>
              <a:defRPr>
                <a:solidFill>
                  <a:srgbClr val="000000"/>
                </a:solidFill>
              </a:defRPr>
            </a:lvl1pPr>
          </a:lstStyle>
          <a:p>
            <a:r>
              <a:rPr lang="en-US" dirty="0" smtClean="0"/>
              <a:t>Click to edit Master title style</a:t>
            </a:r>
            <a:endParaRPr dirty="0"/>
          </a:p>
        </p:txBody>
      </p:sp>
      <p:sp>
        <p:nvSpPr>
          <p:cNvPr id="3" name="Text Placeholder 2"/>
          <p:cNvSpPr>
            <a:spLocks noGrp="1"/>
          </p:cNvSpPr>
          <p:nvPr>
            <p:ph type="body" idx="1"/>
          </p:nvPr>
        </p:nvSpPr>
        <p:spPr>
          <a:xfrm>
            <a:off x="256032" y="1708990"/>
            <a:ext cx="3942429" cy="832503"/>
          </a:xfrm>
        </p:spPr>
        <p:txBody>
          <a:bodyPr anchor="ctr" anchorCtr="0">
            <a:noAutofit/>
          </a:bodyPr>
          <a:lstStyle>
            <a:lvl1pPr marL="0" indent="0" algn="ctr">
              <a:spcBef>
                <a:spcPts val="300"/>
              </a:spcBef>
              <a:buNone/>
              <a:defRPr sz="2800" b="0">
                <a:solidFill>
                  <a:srgbClr val="0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56032" y="2590801"/>
            <a:ext cx="3942429" cy="3484562"/>
          </a:xfrm>
        </p:spPr>
        <p:txBody>
          <a:bodyPr>
            <a:normAutofit/>
          </a:bodyPr>
          <a:lstStyle>
            <a:lvl1pPr marL="342900" indent="-342900">
              <a:buFont typeface="Wingdings" charset="2"/>
              <a:buChar char="q"/>
              <a:defRPr sz="2000">
                <a:solidFill>
                  <a:srgbClr val="000000"/>
                </a:solidFill>
              </a:defRPr>
            </a:lvl1pPr>
            <a:lvl2pPr marL="579438" indent="-228600">
              <a:buClrTx/>
              <a:buFont typeface="Wingdings" charset="2"/>
              <a:buChar char="§"/>
              <a:defRPr sz="1800">
                <a:solidFill>
                  <a:srgbClr val="000000"/>
                </a:solidFill>
              </a:defRPr>
            </a:lvl2pPr>
            <a:lvl3pPr>
              <a:defRPr sz="1800">
                <a:solidFill>
                  <a:srgbClr val="000000"/>
                </a:solidFill>
              </a:defRPr>
            </a:lvl3pPr>
            <a:lvl4pPr marL="1036638" indent="-228600">
              <a:buClrTx/>
              <a:buFont typeface="Courier New"/>
              <a:buChar char="o"/>
              <a:defRPr sz="1800">
                <a:solidFill>
                  <a:srgbClr val="000000"/>
                </a:solidFill>
              </a:defRPr>
            </a:lvl4pPr>
            <a:lvl5pPr marL="1265238" indent="-228600">
              <a:buFont typeface="Wingdings" charset="2"/>
              <a:buChar char="v"/>
              <a:defRPr sz="1800">
                <a:solidFill>
                  <a:srgbClr val="000000"/>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5" name="Text Placeholder 4"/>
          <p:cNvSpPr>
            <a:spLocks noGrp="1"/>
          </p:cNvSpPr>
          <p:nvPr>
            <p:ph type="body" sz="quarter" idx="3"/>
          </p:nvPr>
        </p:nvSpPr>
        <p:spPr>
          <a:xfrm>
            <a:off x="4945539" y="1708990"/>
            <a:ext cx="3933284" cy="832503"/>
          </a:xfrm>
        </p:spPr>
        <p:txBody>
          <a:bodyPr anchor="ctr" anchorCtr="0">
            <a:noAutofit/>
          </a:bodyPr>
          <a:lstStyle>
            <a:lvl1pPr marL="0" indent="0" algn="ctr">
              <a:spcBef>
                <a:spcPts val="300"/>
              </a:spcBef>
              <a:buNone/>
              <a:defRPr sz="2800" b="0">
                <a:solidFill>
                  <a:srgbClr val="0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Date Placeholder 6"/>
          <p:cNvSpPr>
            <a:spLocks noGrp="1"/>
          </p:cNvSpPr>
          <p:nvPr>
            <p:ph type="dt" sz="half" idx="10"/>
          </p:nvPr>
        </p:nvSpPr>
        <p:spPr/>
        <p:txBody>
          <a:bodyPr/>
          <a:lstStyle/>
          <a:p>
            <a:fld id="{97182901-F8D8-7244-B315-259DADEC5C47}" type="datetime1">
              <a:rPr lang="en-US" smtClean="0"/>
              <a:t>4/6/18</a:t>
            </a:fld>
            <a:endParaRPr lang="en-US"/>
          </a:p>
        </p:txBody>
      </p:sp>
      <p:sp>
        <p:nvSpPr>
          <p:cNvPr id="9" name="Slide Number Placeholder 8"/>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
        <p:nvSpPr>
          <p:cNvPr id="18" name="Content Placeholder 3"/>
          <p:cNvSpPr>
            <a:spLocks noGrp="1"/>
          </p:cNvSpPr>
          <p:nvPr>
            <p:ph sz="half" idx="13"/>
          </p:nvPr>
        </p:nvSpPr>
        <p:spPr>
          <a:xfrm>
            <a:off x="4945538" y="2603583"/>
            <a:ext cx="3933285" cy="3484562"/>
          </a:xfrm>
        </p:spPr>
        <p:txBody>
          <a:bodyPr>
            <a:normAutofit/>
          </a:bodyPr>
          <a:lstStyle>
            <a:lvl1pPr marL="342900" indent="-342900">
              <a:buFont typeface="Wingdings" charset="2"/>
              <a:buChar char="q"/>
              <a:defRPr sz="2000">
                <a:solidFill>
                  <a:srgbClr val="000000"/>
                </a:solidFill>
              </a:defRPr>
            </a:lvl1pPr>
            <a:lvl2pPr marL="579438" indent="-228600">
              <a:buClrTx/>
              <a:buFont typeface="Wingdings" charset="2"/>
              <a:buChar char="§"/>
              <a:defRPr sz="1800">
                <a:solidFill>
                  <a:srgbClr val="000000"/>
                </a:solidFill>
              </a:defRPr>
            </a:lvl2pPr>
            <a:lvl3pPr>
              <a:defRPr sz="1800">
                <a:solidFill>
                  <a:srgbClr val="000000"/>
                </a:solidFill>
              </a:defRPr>
            </a:lvl3pPr>
            <a:lvl4pPr marL="1036638" indent="-228600">
              <a:buClrTx/>
              <a:buFont typeface="Courier New"/>
              <a:buChar char="o"/>
              <a:defRPr sz="1800">
                <a:solidFill>
                  <a:srgbClr val="000000"/>
                </a:solidFill>
              </a:defRPr>
            </a:lvl4pPr>
            <a:lvl5pPr marL="1265238" indent="-228600">
              <a:buFont typeface="Wingdings" charset="2"/>
              <a:buChar char="v"/>
              <a:defRPr sz="1800">
                <a:solidFill>
                  <a:srgbClr val="000000"/>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2710317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grpSp>
        <p:nvGrpSpPr>
          <p:cNvPr id="12" name="Group 11"/>
          <p:cNvGrpSpPr/>
          <p:nvPr userDrawn="1"/>
        </p:nvGrpSpPr>
        <p:grpSpPr>
          <a:xfrm>
            <a:off x="182880" y="173699"/>
            <a:ext cx="8778240" cy="6510602"/>
            <a:chOff x="182880" y="173699"/>
            <a:chExt cx="8778240" cy="6510602"/>
          </a:xfrm>
        </p:grpSpPr>
        <p:sp>
          <p:nvSpPr>
            <p:cNvPr id="13" name="Rectangle 12"/>
            <p:cNvSpPr/>
            <p:nvPr userDrawn="1"/>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56032" y="237744"/>
              <a:ext cx="8622792" cy="6364224"/>
              <a:chOff x="247157" y="247430"/>
              <a:chExt cx="8622792"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a:xfrm>
            <a:off x="256032" y="244158"/>
            <a:ext cx="8622792" cy="1339850"/>
          </a:xfrm>
        </p:spPr>
        <p:txBody>
          <a:bodyPr/>
          <a:lstStyle>
            <a:lvl1pPr>
              <a:defRPr>
                <a:solidFill>
                  <a:srgbClr val="000000"/>
                </a:solidFill>
              </a:defRPr>
            </a:lvl1pPr>
          </a:lstStyle>
          <a:p>
            <a:r>
              <a:rPr lang="en-US" dirty="0" smtClean="0"/>
              <a:t>Click to edit Master title style</a:t>
            </a:r>
            <a:endParaRPr dirty="0"/>
          </a:p>
        </p:txBody>
      </p:sp>
      <p:sp>
        <p:nvSpPr>
          <p:cNvPr id="3" name="Date Placeholder 2"/>
          <p:cNvSpPr>
            <a:spLocks noGrp="1"/>
          </p:cNvSpPr>
          <p:nvPr>
            <p:ph type="dt" sz="half" idx="10"/>
          </p:nvPr>
        </p:nvSpPr>
        <p:spPr/>
        <p:txBody>
          <a:bodyPr/>
          <a:lstStyle/>
          <a:p>
            <a:fld id="{ED86FA0F-FA5B-5249-AA12-E5D54C9B4395}" type="datetime1">
              <a:rPr lang="en-US" smtClean="0"/>
              <a:t>4/6/18</a:t>
            </a:fld>
            <a:endParaRPr lang="en-US"/>
          </a:p>
        </p:txBody>
      </p:sp>
      <p:sp>
        <p:nvSpPr>
          <p:cNvPr id="5" name="Slide Number Placeholder 4"/>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Tree>
    <p:extLst>
      <p:ext uri="{BB962C8B-B14F-4D97-AF65-F5344CB8AC3E}">
        <p14:creationId xmlns:p14="http://schemas.microsoft.com/office/powerpoint/2010/main" val="977364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grpSp>
        <p:nvGrpSpPr>
          <p:cNvPr id="10" name="Group 9"/>
          <p:cNvGrpSpPr/>
          <p:nvPr userDrawn="1"/>
        </p:nvGrpSpPr>
        <p:grpSpPr>
          <a:xfrm>
            <a:off x="182880" y="173699"/>
            <a:ext cx="8778240" cy="6510602"/>
            <a:chOff x="182880" y="173699"/>
            <a:chExt cx="8778240" cy="6510602"/>
          </a:xfrm>
        </p:grpSpPr>
        <p:sp>
          <p:nvSpPr>
            <p:cNvPr id="11" name="Rectangle 10"/>
            <p:cNvSpPr/>
            <p:nvPr userDrawn="1"/>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a:spLocks/>
            </p:cNvSpPr>
            <p:nvPr/>
          </p:nvSpPr>
          <p:spPr>
            <a:xfrm>
              <a:off x="256032" y="237744"/>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Date Placeholder 1"/>
          <p:cNvSpPr>
            <a:spLocks noGrp="1"/>
          </p:cNvSpPr>
          <p:nvPr>
            <p:ph type="dt" sz="half" idx="10"/>
          </p:nvPr>
        </p:nvSpPr>
        <p:spPr/>
        <p:txBody>
          <a:bodyPr/>
          <a:lstStyle/>
          <a:p>
            <a:fld id="{604ACAA6-B49D-9F4B-8A9F-13E8EB73F8AD}" type="datetime1">
              <a:rPr lang="en-US" smtClean="0"/>
              <a:t>4/6/18</a:t>
            </a:fld>
            <a:endParaRPr lang="en-US"/>
          </a:p>
        </p:txBody>
      </p:sp>
      <p:sp>
        <p:nvSpPr>
          <p:cNvPr id="4" name="Slide Number Placeholder 3"/>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Tree>
    <p:extLst>
      <p:ext uri="{BB962C8B-B14F-4D97-AF65-F5344CB8AC3E}">
        <p14:creationId xmlns:p14="http://schemas.microsoft.com/office/powerpoint/2010/main" val="251275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grpSp>
        <p:nvGrpSpPr>
          <p:cNvPr id="10" name="Group 9"/>
          <p:cNvGrpSpPr/>
          <p:nvPr userDrawn="1"/>
        </p:nvGrpSpPr>
        <p:grpSpPr>
          <a:xfrm>
            <a:off x="182880" y="173699"/>
            <a:ext cx="8778240" cy="6510602"/>
            <a:chOff x="182880" y="173699"/>
            <a:chExt cx="8778240" cy="6510602"/>
          </a:xfrm>
        </p:grpSpPr>
        <p:sp>
          <p:nvSpPr>
            <p:cNvPr id="11" name="Rectangle 10"/>
            <p:cNvSpPr/>
            <p:nvPr userDrawn="1"/>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a:spLocks/>
            </p:cNvSpPr>
            <p:nvPr/>
          </p:nvSpPr>
          <p:spPr>
            <a:xfrm>
              <a:off x="256032" y="237744"/>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Date Placeholder 1"/>
          <p:cNvSpPr>
            <a:spLocks noGrp="1"/>
          </p:cNvSpPr>
          <p:nvPr>
            <p:ph type="dt" sz="half" idx="10"/>
          </p:nvPr>
        </p:nvSpPr>
        <p:spPr/>
        <p:txBody>
          <a:bodyPr/>
          <a:lstStyle/>
          <a:p>
            <a:fld id="{604ACAA6-B49D-9F4B-8A9F-13E8EB73F8AD}" type="datetime1">
              <a:rPr lang="en-US" smtClean="0"/>
              <a:t>4/6/18</a:t>
            </a:fld>
            <a:endParaRPr lang="en-US"/>
          </a:p>
        </p:txBody>
      </p:sp>
      <p:sp>
        <p:nvSpPr>
          <p:cNvPr id="4" name="Slide Number Placeholder 3"/>
          <p:cNvSpPr>
            <a:spLocks noGrp="1"/>
          </p:cNvSpPr>
          <p:nvPr>
            <p:ph type="sldNum" sz="quarter" idx="12"/>
          </p:nvPr>
        </p:nvSpPr>
        <p:spPr>
          <a:xfrm>
            <a:off x="8337000" y="6316816"/>
            <a:ext cx="541824" cy="256222"/>
          </a:xfrm>
        </p:spPr>
        <p:txBody>
          <a:bodyPr/>
          <a:lstStyle>
            <a:lvl1pPr>
              <a:defRPr>
                <a:solidFill>
                  <a:srgbClr val="7F7F7F"/>
                </a:solidFill>
              </a:defRPr>
            </a:lvl1pPr>
          </a:lstStyle>
          <a:p>
            <a:fld id="{72AFE102-A273-8544-BB2F-FAAE6DB0274C}" type="slidenum">
              <a:rPr lang="en-US" smtClean="0"/>
              <a:pPr/>
              <a:t>‹#›</a:t>
            </a:fld>
            <a:endParaRPr lang="en-US" dirty="0"/>
          </a:p>
        </p:txBody>
      </p:sp>
      <p:cxnSp>
        <p:nvCxnSpPr>
          <p:cNvPr id="5" name="Straight Connector 4"/>
          <p:cNvCxnSpPr/>
          <p:nvPr userDrawn="1"/>
        </p:nvCxnSpPr>
        <p:spPr>
          <a:xfrm>
            <a:off x="243840" y="969273"/>
            <a:ext cx="8634984" cy="0"/>
          </a:xfrm>
          <a:prstGeom prst="line">
            <a:avLst/>
          </a:prstGeom>
          <a:ln w="38100" cmpd="dbl">
            <a:solidFill>
              <a:schemeClr val="tx2">
                <a:lumMod val="20000"/>
                <a:lumOff val="80000"/>
              </a:schemeClr>
            </a:solidFill>
          </a:ln>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title"/>
          </p:nvPr>
        </p:nvSpPr>
        <p:spPr>
          <a:xfrm>
            <a:off x="256032" y="244158"/>
            <a:ext cx="8622792" cy="708403"/>
          </a:xfrm>
        </p:spPr>
        <p:txBody>
          <a:bodyPr>
            <a:normAutofit/>
          </a:bodyPr>
          <a:lstStyle>
            <a:lvl1pPr>
              <a:defRPr sz="4000">
                <a:solidFill>
                  <a:srgbClr val="000000"/>
                </a:solidFill>
              </a:defRPr>
            </a:lvl1pPr>
          </a:lstStyle>
          <a:p>
            <a:r>
              <a:rPr lang="en-US" dirty="0" smtClean="0"/>
              <a:t>Click to edit Master title style</a:t>
            </a:r>
            <a:endParaRPr dirty="0"/>
          </a:p>
        </p:txBody>
      </p:sp>
    </p:spTree>
    <p:extLst>
      <p:ext uri="{BB962C8B-B14F-4D97-AF65-F5344CB8AC3E}">
        <p14:creationId xmlns:p14="http://schemas.microsoft.com/office/powerpoint/2010/main" val="17077002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n-US" dirty="0" smtClean="0"/>
              <a:t>Click to edit Master title style</a:t>
            </a:r>
            <a:endParaRPr dirty="0"/>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A9807373-51C9-ED49-8C34-D8ACA23C4DFA}" type="datetime1">
              <a:rPr lang="en-US" smtClean="0"/>
              <a:t>4/6/18</a:t>
            </a:fld>
            <a:endParaRPr lang="en-US"/>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72AFE102-A273-8544-BB2F-FAAE6DB027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705" r:id="rId10"/>
    <p:sldLayoutId id="2147483704" r:id="rId11"/>
    <p:sldLayoutId id="2147483697" r:id="rId12"/>
    <p:sldLayoutId id="2147483698" r:id="rId13"/>
    <p:sldLayoutId id="2147483699" r:id="rId14"/>
    <p:sldLayoutId id="2147483700" r:id="rId15"/>
    <p:sldLayoutId id="2147483701" r:id="rId16"/>
    <p:sldLayoutId id="2147483702" r:id="rId17"/>
    <p:sldLayoutId id="2147483703" r:id="rId18"/>
  </p:sldLayoutIdLst>
  <p:hf hdr="0" ftr="0" dt="0"/>
  <p:txStyles>
    <p:titleStyle>
      <a:lvl1pPr algn="ctr" defTabSz="914400" rtl="0" eaLnBrk="1" latinLnBrk="0" hangingPunct="1">
        <a:spcBef>
          <a:spcPct val="0"/>
        </a:spcBef>
        <a:buNone/>
        <a:defRPr sz="4800" kern="1200">
          <a:solidFill>
            <a:srgbClr val="000000"/>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CPSC 351</a:t>
            </a:r>
            <a:endParaRPr lang="en-US" dirty="0"/>
          </a:p>
        </p:txBody>
      </p:sp>
      <p:sp>
        <p:nvSpPr>
          <p:cNvPr id="3" name="Subtitle 2"/>
          <p:cNvSpPr>
            <a:spLocks noGrp="1"/>
          </p:cNvSpPr>
          <p:nvPr>
            <p:ph type="subTitle" idx="1"/>
          </p:nvPr>
        </p:nvSpPr>
        <p:spPr>
          <a:xfrm>
            <a:off x="776941" y="3429000"/>
            <a:ext cx="7605059" cy="2670484"/>
          </a:xfrm>
        </p:spPr>
        <p:txBody>
          <a:bodyPr>
            <a:noAutofit/>
          </a:bodyPr>
          <a:lstStyle/>
          <a:p>
            <a:r>
              <a:rPr lang="en-US" sz="3600" dirty="0"/>
              <a:t>Operating Systems Concepts</a:t>
            </a:r>
          </a:p>
          <a:p>
            <a:endParaRPr lang="en-US" sz="2800" dirty="0" smtClean="0"/>
          </a:p>
          <a:p>
            <a:endParaRPr lang="en-US" sz="2800" dirty="0"/>
          </a:p>
          <a:p>
            <a:endParaRPr lang="en-US" sz="2800" dirty="0" smtClean="0"/>
          </a:p>
          <a:p>
            <a:r>
              <a:rPr lang="en-US" sz="3600" dirty="0" smtClean="0"/>
              <a:t>Deadlocks</a:t>
            </a:r>
            <a:endParaRPr lang="en-US" sz="3600" dirty="0"/>
          </a:p>
          <a:p>
            <a:endParaRPr lang="en-US" sz="3600" dirty="0"/>
          </a:p>
          <a:p>
            <a:endParaRPr lang="en-US" sz="3600" dirty="0" smtClean="0"/>
          </a:p>
          <a:p>
            <a:endParaRPr lang="en-US" sz="3600" dirty="0" smtClean="0"/>
          </a:p>
        </p:txBody>
      </p:sp>
      <p:sp>
        <p:nvSpPr>
          <p:cNvPr id="4" name="Slide Number Placeholder 3"/>
          <p:cNvSpPr>
            <a:spLocks noGrp="1"/>
          </p:cNvSpPr>
          <p:nvPr>
            <p:ph type="sldNum" sz="quarter" idx="12"/>
          </p:nvPr>
        </p:nvSpPr>
        <p:spPr/>
        <p:txBody>
          <a:bodyPr/>
          <a:lstStyle/>
          <a:p>
            <a:fld id="{72AFE102-A273-8544-BB2F-FAAE6DB0274C}" type="slidenum">
              <a:rPr lang="en-US" smtClean="0"/>
              <a:pPr/>
              <a:t>0</a:t>
            </a:fld>
            <a:endParaRPr lang="en-US"/>
          </a:p>
        </p:txBody>
      </p:sp>
    </p:spTree>
    <p:extLst>
      <p:ext uri="{BB962C8B-B14F-4D97-AF65-F5344CB8AC3E}">
        <p14:creationId xmlns:p14="http://schemas.microsoft.com/office/powerpoint/2010/main" val="354317378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9</a:t>
            </a:fld>
            <a:endParaRPr lang="en-US" dirty="0"/>
          </a:p>
        </p:txBody>
      </p:sp>
      <p:sp>
        <p:nvSpPr>
          <p:cNvPr id="3" name="Title 2"/>
          <p:cNvSpPr>
            <a:spLocks noGrp="1"/>
          </p:cNvSpPr>
          <p:nvPr>
            <p:ph type="title"/>
          </p:nvPr>
        </p:nvSpPr>
        <p:spPr/>
        <p:txBody>
          <a:bodyPr>
            <a:normAutofit fontScale="90000"/>
          </a:bodyPr>
          <a:lstStyle/>
          <a:p>
            <a:r>
              <a:rPr lang="en-US" dirty="0">
                <a:latin typeface="+mn-lt"/>
                <a:ea typeface="MS PGothic" charset="0"/>
              </a:rPr>
              <a:t>Example of a Resource Allocation Graph</a:t>
            </a:r>
            <a:endParaRPr lang="en-US" dirty="0">
              <a:latin typeface="+mn-lt"/>
            </a:endParaRPr>
          </a:p>
        </p:txBody>
      </p:sp>
      <p:sp>
        <p:nvSpPr>
          <p:cNvPr id="4" name="Shape 246"/>
          <p:cNvSpPr txBox="1">
            <a:spLocks/>
          </p:cNvSpPr>
          <p:nvPr/>
        </p:nvSpPr>
        <p:spPr>
          <a:xfrm>
            <a:off x="321732" y="1320795"/>
            <a:ext cx="4617158" cy="3456579"/>
          </a:xfrm>
          <a:prstGeom prst="rect">
            <a:avLst/>
          </a:prstGeom>
          <a:noFill/>
          <a:ln>
            <a:noFill/>
          </a:ln>
        </p:spPr>
        <p:txBody>
          <a:bodyPr spcFirstLastPara="1" wrap="square" lIns="91325" tIns="45650" rIns="91325" bIns="45650" anchor="t" anchorCtr="0">
            <a:no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a:spcBef>
                <a:spcPts val="440"/>
              </a:spcBef>
              <a:buClr>
                <a:schemeClr val="tx1"/>
              </a:buClr>
              <a:buSzPts val="2200"/>
              <a:buFont typeface="Wingdings" charset="2"/>
              <a:buChar char="q"/>
            </a:pPr>
            <a:r>
              <a:rPr lang="en-US" sz="2000" dirty="0" smtClean="0">
                <a:solidFill>
                  <a:srgbClr val="000000"/>
                </a:solidFill>
                <a:ea typeface="Comic Sans MS"/>
                <a:cs typeface="Comic Sans MS"/>
                <a:sym typeface="Comic Sans MS"/>
              </a:rPr>
              <a:t>Process </a:t>
            </a:r>
            <a:r>
              <a:rPr lang="en-US" sz="2000" dirty="0" smtClean="0">
                <a:solidFill>
                  <a:srgbClr val="0000FF"/>
                </a:solidFill>
                <a:ea typeface="Comic Sans MS"/>
                <a:cs typeface="Comic Sans MS"/>
                <a:sym typeface="Comic Sans MS"/>
              </a:rPr>
              <a:t>P</a:t>
            </a:r>
            <a:r>
              <a:rPr lang="en-US" sz="2000" baseline="-25000" dirty="0" smtClean="0">
                <a:solidFill>
                  <a:srgbClr val="0000FF"/>
                </a:solidFill>
                <a:ea typeface="Comic Sans MS"/>
                <a:cs typeface="Comic Sans MS"/>
                <a:sym typeface="Comic Sans MS"/>
              </a:rPr>
              <a:t>1</a:t>
            </a:r>
            <a:r>
              <a:rPr lang="en-US" sz="2000" dirty="0" smtClean="0">
                <a:solidFill>
                  <a:srgbClr val="0000FF"/>
                </a:solidFill>
                <a:ea typeface="Comic Sans MS"/>
                <a:cs typeface="Comic Sans MS"/>
                <a:sym typeface="Comic Sans MS"/>
              </a:rPr>
              <a:t> </a:t>
            </a:r>
            <a:r>
              <a:rPr lang="en-US" sz="2000" dirty="0" smtClean="0">
                <a:solidFill>
                  <a:srgbClr val="000000"/>
                </a:solidFill>
                <a:ea typeface="Comic Sans MS"/>
                <a:cs typeface="Comic Sans MS"/>
                <a:sym typeface="Comic Sans MS"/>
              </a:rPr>
              <a:t>requests an instance of resource </a:t>
            </a:r>
            <a:r>
              <a:rPr lang="en-US" sz="2000" dirty="0" smtClean="0">
                <a:solidFill>
                  <a:srgbClr val="7030A0"/>
                </a:solidFill>
                <a:ea typeface="Comic Sans MS"/>
                <a:cs typeface="Comic Sans MS"/>
                <a:sym typeface="Comic Sans MS"/>
              </a:rPr>
              <a:t>R</a:t>
            </a:r>
            <a:r>
              <a:rPr lang="en-US" sz="2000" baseline="-25000" dirty="0" smtClean="0">
                <a:solidFill>
                  <a:srgbClr val="7030A0"/>
                </a:solidFill>
                <a:ea typeface="Comic Sans MS"/>
                <a:cs typeface="Comic Sans MS"/>
                <a:sym typeface="Comic Sans MS"/>
              </a:rPr>
              <a:t>1</a:t>
            </a:r>
            <a:endParaRPr lang="en-US" sz="2000" dirty="0" smtClean="0"/>
          </a:p>
          <a:p>
            <a:pPr>
              <a:spcBef>
                <a:spcPts val="20"/>
              </a:spcBef>
              <a:buClr>
                <a:schemeClr val="tx1"/>
              </a:buClr>
              <a:buSzPts val="100"/>
              <a:buFont typeface="Wingdings" charset="2"/>
              <a:buChar char="q"/>
            </a:pPr>
            <a:endParaRPr lang="en-US" sz="200" dirty="0" smtClean="0">
              <a:solidFill>
                <a:srgbClr val="000000"/>
              </a:solidFill>
              <a:ea typeface="Comic Sans MS"/>
              <a:cs typeface="Comic Sans MS"/>
              <a:sym typeface="Comic Sans MS"/>
            </a:endParaRPr>
          </a:p>
          <a:p>
            <a:pPr>
              <a:spcBef>
                <a:spcPts val="440"/>
              </a:spcBef>
              <a:buClr>
                <a:schemeClr val="tx1"/>
              </a:buClr>
              <a:buSzPts val="2200"/>
              <a:buFont typeface="Wingdings" charset="2"/>
              <a:buChar char="q"/>
            </a:pPr>
            <a:r>
              <a:rPr lang="en-US" sz="2000" dirty="0" smtClean="0">
                <a:solidFill>
                  <a:srgbClr val="000000"/>
                </a:solidFill>
                <a:ea typeface="Comic Sans MS"/>
                <a:cs typeface="Comic Sans MS"/>
                <a:sym typeface="Comic Sans MS"/>
              </a:rPr>
              <a:t>Process </a:t>
            </a:r>
            <a:r>
              <a:rPr lang="en-US" sz="2000" dirty="0" smtClean="0">
                <a:solidFill>
                  <a:srgbClr val="0000FF"/>
                </a:solidFill>
                <a:ea typeface="Comic Sans MS"/>
                <a:cs typeface="Comic Sans MS"/>
                <a:sym typeface="Comic Sans MS"/>
              </a:rPr>
              <a:t>P</a:t>
            </a:r>
            <a:r>
              <a:rPr lang="en-US" sz="2000" baseline="-25000" dirty="0" smtClean="0">
                <a:solidFill>
                  <a:srgbClr val="0000FF"/>
                </a:solidFill>
                <a:ea typeface="Comic Sans MS"/>
                <a:cs typeface="Comic Sans MS"/>
                <a:sym typeface="Comic Sans MS"/>
              </a:rPr>
              <a:t>2</a:t>
            </a:r>
            <a:r>
              <a:rPr lang="en-US" sz="2000" dirty="0" smtClean="0">
                <a:solidFill>
                  <a:srgbClr val="0000FF"/>
                </a:solidFill>
                <a:ea typeface="Comic Sans MS"/>
                <a:cs typeface="Comic Sans MS"/>
                <a:sym typeface="Comic Sans MS"/>
              </a:rPr>
              <a:t> </a:t>
            </a:r>
            <a:r>
              <a:rPr lang="en-US" sz="2000" dirty="0" smtClean="0">
                <a:solidFill>
                  <a:srgbClr val="000000"/>
                </a:solidFill>
                <a:ea typeface="Comic Sans MS"/>
                <a:cs typeface="Comic Sans MS"/>
                <a:sym typeface="Comic Sans MS"/>
              </a:rPr>
              <a:t>requests an instance of resource </a:t>
            </a:r>
            <a:r>
              <a:rPr lang="en-US" sz="2000" dirty="0" smtClean="0">
                <a:solidFill>
                  <a:srgbClr val="7030A0"/>
                </a:solidFill>
                <a:ea typeface="Comic Sans MS"/>
                <a:cs typeface="Comic Sans MS"/>
                <a:sym typeface="Comic Sans MS"/>
              </a:rPr>
              <a:t>R</a:t>
            </a:r>
            <a:r>
              <a:rPr lang="en-US" sz="2000" baseline="-25000" dirty="0" smtClean="0">
                <a:solidFill>
                  <a:srgbClr val="7030A0"/>
                </a:solidFill>
                <a:ea typeface="Comic Sans MS"/>
                <a:cs typeface="Comic Sans MS"/>
                <a:sym typeface="Comic Sans MS"/>
              </a:rPr>
              <a:t>3</a:t>
            </a:r>
            <a:endParaRPr lang="en-US" sz="2000" dirty="0" smtClean="0"/>
          </a:p>
          <a:p>
            <a:pPr>
              <a:spcBef>
                <a:spcPts val="20"/>
              </a:spcBef>
              <a:buClr>
                <a:schemeClr val="tx1"/>
              </a:buClr>
              <a:buSzPts val="100"/>
              <a:buFont typeface="Wingdings" charset="2"/>
              <a:buChar char="q"/>
            </a:pPr>
            <a:endParaRPr lang="en-US" sz="200" baseline="-25000" dirty="0" smtClean="0">
              <a:solidFill>
                <a:srgbClr val="000000"/>
              </a:solidFill>
              <a:ea typeface="Comic Sans MS"/>
              <a:cs typeface="Comic Sans MS"/>
              <a:sym typeface="Comic Sans MS"/>
            </a:endParaRPr>
          </a:p>
          <a:p>
            <a:pPr>
              <a:spcBef>
                <a:spcPts val="440"/>
              </a:spcBef>
              <a:buClr>
                <a:schemeClr val="tx1"/>
              </a:buClr>
              <a:buSzPts val="2200"/>
              <a:buFont typeface="Wingdings" charset="2"/>
              <a:buChar char="q"/>
            </a:pPr>
            <a:r>
              <a:rPr lang="en-US" sz="2000" dirty="0" smtClean="0">
                <a:solidFill>
                  <a:srgbClr val="000000"/>
                </a:solidFill>
                <a:ea typeface="Comic Sans MS"/>
                <a:cs typeface="Comic Sans MS"/>
                <a:sym typeface="Comic Sans MS"/>
              </a:rPr>
              <a:t>Instances of resource </a:t>
            </a:r>
            <a:r>
              <a:rPr lang="en-US" sz="2000" dirty="0" smtClean="0">
                <a:solidFill>
                  <a:srgbClr val="7030A0"/>
                </a:solidFill>
                <a:ea typeface="Comic Sans MS"/>
                <a:cs typeface="Comic Sans MS"/>
                <a:sym typeface="Comic Sans MS"/>
              </a:rPr>
              <a:t>R</a:t>
            </a:r>
            <a:r>
              <a:rPr lang="en-US" sz="2000" baseline="-25000" dirty="0" smtClean="0">
                <a:solidFill>
                  <a:srgbClr val="7030A0"/>
                </a:solidFill>
                <a:ea typeface="Comic Sans MS"/>
                <a:cs typeface="Comic Sans MS"/>
                <a:sym typeface="Comic Sans MS"/>
              </a:rPr>
              <a:t>2</a:t>
            </a:r>
            <a:r>
              <a:rPr lang="en-US" sz="2000" dirty="0" smtClean="0">
                <a:solidFill>
                  <a:srgbClr val="000000"/>
                </a:solidFill>
                <a:ea typeface="Comic Sans MS"/>
                <a:cs typeface="Comic Sans MS"/>
                <a:sym typeface="Comic Sans MS"/>
              </a:rPr>
              <a:t> are assigned to processes </a:t>
            </a:r>
            <a:r>
              <a:rPr lang="en-US" sz="2000" dirty="0" smtClean="0">
                <a:solidFill>
                  <a:srgbClr val="0000FF"/>
                </a:solidFill>
                <a:ea typeface="Comic Sans MS"/>
                <a:cs typeface="Comic Sans MS"/>
                <a:sym typeface="Comic Sans MS"/>
              </a:rPr>
              <a:t>P</a:t>
            </a:r>
            <a:r>
              <a:rPr lang="en-US" sz="2000" baseline="-25000" dirty="0" smtClean="0">
                <a:solidFill>
                  <a:srgbClr val="0000FF"/>
                </a:solidFill>
                <a:ea typeface="Comic Sans MS"/>
                <a:cs typeface="Comic Sans MS"/>
                <a:sym typeface="Comic Sans MS"/>
              </a:rPr>
              <a:t>1</a:t>
            </a:r>
            <a:r>
              <a:rPr lang="en-US" sz="2000" dirty="0" smtClean="0">
                <a:solidFill>
                  <a:srgbClr val="0000FF"/>
                </a:solidFill>
                <a:ea typeface="Comic Sans MS"/>
                <a:cs typeface="Comic Sans MS"/>
                <a:sym typeface="Comic Sans MS"/>
              </a:rPr>
              <a:t> </a:t>
            </a:r>
            <a:r>
              <a:rPr lang="en-US" sz="2000" dirty="0" smtClean="0">
                <a:solidFill>
                  <a:srgbClr val="000000"/>
                </a:solidFill>
                <a:ea typeface="Comic Sans MS"/>
                <a:cs typeface="Comic Sans MS"/>
                <a:sym typeface="Comic Sans MS"/>
              </a:rPr>
              <a:t>and </a:t>
            </a:r>
            <a:r>
              <a:rPr lang="en-US" sz="2000" dirty="0" smtClean="0">
                <a:solidFill>
                  <a:srgbClr val="0000FF"/>
                </a:solidFill>
                <a:ea typeface="Comic Sans MS"/>
                <a:cs typeface="Comic Sans MS"/>
                <a:sym typeface="Comic Sans MS"/>
              </a:rPr>
              <a:t>P</a:t>
            </a:r>
            <a:r>
              <a:rPr lang="en-US" sz="2000" baseline="-25000" dirty="0" smtClean="0">
                <a:solidFill>
                  <a:srgbClr val="0000FF"/>
                </a:solidFill>
                <a:ea typeface="Comic Sans MS"/>
                <a:cs typeface="Comic Sans MS"/>
                <a:sym typeface="Comic Sans MS"/>
              </a:rPr>
              <a:t>2</a:t>
            </a:r>
            <a:endParaRPr lang="en-US" sz="2000" dirty="0" smtClean="0"/>
          </a:p>
          <a:p>
            <a:pPr>
              <a:spcBef>
                <a:spcPts val="440"/>
              </a:spcBef>
              <a:buClr>
                <a:schemeClr val="tx1"/>
              </a:buClr>
              <a:buSzPts val="2200"/>
              <a:buFont typeface="Wingdings" charset="2"/>
              <a:buChar char="q"/>
            </a:pPr>
            <a:r>
              <a:rPr lang="en-US" sz="2000" dirty="0" smtClean="0">
                <a:solidFill>
                  <a:srgbClr val="000000"/>
                </a:solidFill>
                <a:ea typeface="Comic Sans MS"/>
                <a:cs typeface="Comic Sans MS"/>
                <a:sym typeface="Comic Sans MS"/>
              </a:rPr>
              <a:t>Instance of resource</a:t>
            </a:r>
            <a:r>
              <a:rPr lang="en-US" sz="2000" dirty="0" smtClean="0">
                <a:solidFill>
                  <a:srgbClr val="7030A0"/>
                </a:solidFill>
                <a:ea typeface="Comic Sans MS"/>
                <a:cs typeface="Comic Sans MS"/>
                <a:sym typeface="Comic Sans MS"/>
              </a:rPr>
              <a:t> R</a:t>
            </a:r>
            <a:r>
              <a:rPr lang="en-US" sz="2000" baseline="-25000" dirty="0" smtClean="0">
                <a:solidFill>
                  <a:srgbClr val="7030A0"/>
                </a:solidFill>
                <a:ea typeface="Comic Sans MS"/>
                <a:cs typeface="Comic Sans MS"/>
                <a:sym typeface="Comic Sans MS"/>
              </a:rPr>
              <a:t>3</a:t>
            </a:r>
            <a:r>
              <a:rPr lang="en-US" sz="2000" dirty="0" smtClean="0">
                <a:solidFill>
                  <a:srgbClr val="7030A0"/>
                </a:solidFill>
                <a:ea typeface="Comic Sans MS"/>
                <a:cs typeface="Comic Sans MS"/>
                <a:sym typeface="Comic Sans MS"/>
              </a:rPr>
              <a:t> </a:t>
            </a:r>
            <a:r>
              <a:rPr lang="en-US" sz="2000" dirty="0" smtClean="0">
                <a:solidFill>
                  <a:srgbClr val="000000"/>
                </a:solidFill>
                <a:ea typeface="Comic Sans MS"/>
                <a:cs typeface="Comic Sans MS"/>
                <a:sym typeface="Comic Sans MS"/>
              </a:rPr>
              <a:t>is assigned to process </a:t>
            </a:r>
            <a:r>
              <a:rPr lang="en-US" sz="2000" dirty="0" smtClean="0">
                <a:solidFill>
                  <a:srgbClr val="0000FF"/>
                </a:solidFill>
                <a:ea typeface="Comic Sans MS"/>
                <a:cs typeface="Comic Sans MS"/>
                <a:sym typeface="Comic Sans MS"/>
              </a:rPr>
              <a:t>P</a:t>
            </a:r>
            <a:r>
              <a:rPr lang="en-US" sz="2000" baseline="-25000" dirty="0" smtClean="0">
                <a:solidFill>
                  <a:srgbClr val="0000FF"/>
                </a:solidFill>
                <a:ea typeface="Comic Sans MS"/>
                <a:cs typeface="Comic Sans MS"/>
                <a:sym typeface="Comic Sans MS"/>
              </a:rPr>
              <a:t>3</a:t>
            </a:r>
          </a:p>
          <a:p>
            <a:pPr>
              <a:spcBef>
                <a:spcPts val="440"/>
              </a:spcBef>
              <a:buClr>
                <a:schemeClr val="tx1"/>
              </a:buClr>
              <a:buSzPts val="2200"/>
              <a:buFont typeface="Wingdings" charset="2"/>
              <a:buChar char="q"/>
            </a:pPr>
            <a:r>
              <a:rPr lang="en-US" sz="2000" dirty="0">
                <a:solidFill>
                  <a:srgbClr val="0000FF"/>
                </a:solidFill>
                <a:ea typeface="Comic Sans MS"/>
                <a:cs typeface="Comic Sans MS"/>
                <a:sym typeface="Comic Sans MS"/>
              </a:rPr>
              <a:t>P</a:t>
            </a:r>
            <a:r>
              <a:rPr lang="en-US" sz="2000" baseline="-25000" dirty="0">
                <a:solidFill>
                  <a:srgbClr val="0000FF"/>
                </a:solidFill>
                <a:ea typeface="Comic Sans MS"/>
                <a:cs typeface="Comic Sans MS"/>
                <a:sym typeface="Comic Sans MS"/>
              </a:rPr>
              <a:t>3</a:t>
            </a:r>
            <a:r>
              <a:rPr lang="en-US" sz="2000" dirty="0">
                <a:solidFill>
                  <a:srgbClr val="000000"/>
                </a:solidFill>
                <a:ea typeface="Comic Sans MS"/>
                <a:cs typeface="Comic Sans MS"/>
                <a:sym typeface="Comic Sans MS"/>
              </a:rPr>
              <a:t> now requests an instance of resource</a:t>
            </a:r>
            <a:r>
              <a:rPr lang="en-US" sz="2000" dirty="0">
                <a:solidFill>
                  <a:srgbClr val="7030A0"/>
                </a:solidFill>
                <a:ea typeface="Comic Sans MS"/>
                <a:cs typeface="Comic Sans MS"/>
                <a:sym typeface="Comic Sans MS"/>
              </a:rPr>
              <a:t> R</a:t>
            </a:r>
            <a:r>
              <a:rPr lang="en-US" sz="2000" baseline="-25000" dirty="0">
                <a:solidFill>
                  <a:srgbClr val="7030A0"/>
                </a:solidFill>
                <a:ea typeface="Comic Sans MS"/>
                <a:cs typeface="Comic Sans MS"/>
                <a:sym typeface="Comic Sans MS"/>
              </a:rPr>
              <a:t>2</a:t>
            </a:r>
            <a:endParaRPr lang="en-US" sz="2000" baseline="-25000" dirty="0" smtClean="0">
              <a:solidFill>
                <a:srgbClr val="000000"/>
              </a:solidFill>
              <a:ea typeface="Comic Sans MS"/>
              <a:cs typeface="Comic Sans MS"/>
              <a:sym typeface="Comic Sans MS"/>
            </a:endParaRPr>
          </a:p>
          <a:p>
            <a:pPr marL="635000" lvl="1" indent="-296863">
              <a:spcBef>
                <a:spcPts val="20"/>
              </a:spcBef>
              <a:buClr>
                <a:schemeClr val="tx1"/>
              </a:buClr>
              <a:buSzPts val="100"/>
            </a:pPr>
            <a:endParaRPr lang="en-US" sz="100" baseline="-25000" dirty="0">
              <a:solidFill>
                <a:srgbClr val="000000"/>
              </a:solidFill>
              <a:ea typeface="Comic Sans MS"/>
              <a:cs typeface="Comic Sans MS"/>
              <a:sym typeface="Comic Sans MS"/>
            </a:endParaRPr>
          </a:p>
        </p:txBody>
      </p:sp>
      <p:sp>
        <p:nvSpPr>
          <p:cNvPr id="5" name="Shape 247"/>
          <p:cNvSpPr/>
          <p:nvPr/>
        </p:nvSpPr>
        <p:spPr>
          <a:xfrm>
            <a:off x="5545665" y="1862664"/>
            <a:ext cx="755650" cy="609600"/>
          </a:xfrm>
          <a:prstGeom prst="rect">
            <a:avLst/>
          </a:prstGeom>
          <a:gradFill>
            <a:gsLst>
              <a:gs pos="0">
                <a:srgbClr val="AFDBAC"/>
              </a:gs>
              <a:gs pos="35000">
                <a:srgbClr val="C8E6C4"/>
              </a:gs>
              <a:gs pos="100000">
                <a:srgbClr val="EBF6E8"/>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ea typeface="Comic Sans MS"/>
              <a:cs typeface="Comic Sans MS"/>
              <a:sym typeface="Comic Sans MS"/>
            </a:endParaRPr>
          </a:p>
        </p:txBody>
      </p:sp>
      <p:sp>
        <p:nvSpPr>
          <p:cNvPr id="6" name="Shape 248"/>
          <p:cNvSpPr/>
          <p:nvPr/>
        </p:nvSpPr>
        <p:spPr>
          <a:xfrm>
            <a:off x="5788940" y="2052666"/>
            <a:ext cx="228600" cy="221673"/>
          </a:xfrm>
          <a:prstGeom prst="rect">
            <a:avLst/>
          </a:prstGeom>
          <a:gradFill>
            <a:gsLst>
              <a:gs pos="0">
                <a:srgbClr val="A264D1"/>
              </a:gs>
              <a:gs pos="35000">
                <a:srgbClr val="C198E0"/>
              </a:gs>
              <a:gs pos="100000">
                <a:srgbClr val="F6EEFB"/>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omic Sans MS"/>
                <a:sym typeface="Comic Sans MS"/>
              </a:rPr>
              <a:t>1</a:t>
            </a:r>
            <a:endParaRPr sz="1800">
              <a:solidFill>
                <a:schemeClr val="dk1"/>
              </a:solidFill>
              <a:ea typeface="Comic Sans MS"/>
              <a:cs typeface="Comic Sans MS"/>
              <a:sym typeface="Comic Sans MS"/>
            </a:endParaRPr>
          </a:p>
        </p:txBody>
      </p:sp>
      <p:sp>
        <p:nvSpPr>
          <p:cNvPr id="7" name="Shape 249"/>
          <p:cNvSpPr/>
          <p:nvPr/>
        </p:nvSpPr>
        <p:spPr>
          <a:xfrm>
            <a:off x="4936065" y="2853264"/>
            <a:ext cx="609600" cy="495300"/>
          </a:xfrm>
          <a:prstGeom prst="ellipse">
            <a:avLst/>
          </a:prstGeom>
          <a:gradFill>
            <a:gsLst>
              <a:gs pos="0">
                <a:srgbClr val="FFD88D"/>
              </a:gs>
              <a:gs pos="35000">
                <a:srgbClr val="FFE3B0"/>
              </a:gs>
              <a:gs pos="100000">
                <a:srgbClr val="FFF4DF"/>
              </a:gs>
            </a:gsLst>
            <a:lin ang="16200000" scaled="0"/>
          </a:gradFill>
          <a:ln w="9525" cap="flat" cmpd="sng">
            <a:solidFill>
              <a:srgbClr val="CB97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dirty="0">
                <a:solidFill>
                  <a:schemeClr val="dk1"/>
                </a:solidFill>
                <a:ea typeface="Comic Sans MS"/>
                <a:cs typeface="Comic Sans MS"/>
                <a:sym typeface="Comic Sans MS"/>
              </a:rPr>
              <a:t>P</a:t>
            </a:r>
            <a:r>
              <a:rPr lang="en-US" sz="1800" baseline="-25000" dirty="0">
                <a:solidFill>
                  <a:schemeClr val="dk1"/>
                </a:solidFill>
                <a:ea typeface="Comic Sans MS"/>
                <a:cs typeface="Comic Sans MS"/>
                <a:sym typeface="Comic Sans MS"/>
              </a:rPr>
              <a:t>1</a:t>
            </a:r>
            <a:endParaRPr sz="1800" baseline="-25000" dirty="0">
              <a:solidFill>
                <a:schemeClr val="dk1"/>
              </a:solidFill>
              <a:ea typeface="Comic Sans MS"/>
              <a:cs typeface="Comic Sans MS"/>
              <a:sym typeface="Comic Sans MS"/>
            </a:endParaRPr>
          </a:p>
        </p:txBody>
      </p:sp>
      <p:cxnSp>
        <p:nvCxnSpPr>
          <p:cNvPr id="8" name="Shape 250"/>
          <p:cNvCxnSpPr/>
          <p:nvPr/>
        </p:nvCxnSpPr>
        <p:spPr>
          <a:xfrm rot="10800000" flipH="1">
            <a:off x="5183715" y="2472264"/>
            <a:ext cx="439300" cy="381000"/>
          </a:xfrm>
          <a:prstGeom prst="straightConnector1">
            <a:avLst/>
          </a:prstGeom>
          <a:noFill/>
          <a:ln w="38100" cap="flat" cmpd="sng">
            <a:solidFill>
              <a:srgbClr val="000090"/>
            </a:solidFill>
            <a:prstDash val="solid"/>
            <a:round/>
            <a:headEnd type="none" w="med" len="med"/>
            <a:tailEnd type="triangle" w="lg" len="lg"/>
          </a:ln>
          <a:effectLst>
            <a:outerShdw blurRad="40000" dist="23000" dir="5400000" rotWithShape="0">
              <a:srgbClr val="000000">
                <a:alpha val="34901"/>
              </a:srgbClr>
            </a:outerShdw>
          </a:effectLst>
        </p:spPr>
      </p:cxnSp>
      <p:sp>
        <p:nvSpPr>
          <p:cNvPr id="9" name="Shape 251"/>
          <p:cNvSpPr/>
          <p:nvPr/>
        </p:nvSpPr>
        <p:spPr>
          <a:xfrm>
            <a:off x="5665348" y="1433091"/>
            <a:ext cx="516240"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a:solidFill>
                  <a:srgbClr val="000000"/>
                </a:solidFill>
                <a:ea typeface="Comic Sans MS"/>
                <a:cs typeface="Comic Sans MS"/>
                <a:sym typeface="Comic Sans MS"/>
              </a:rPr>
              <a:t>R</a:t>
            </a:r>
            <a:r>
              <a:rPr lang="en-US" sz="2000" baseline="-25000" dirty="0">
                <a:solidFill>
                  <a:srgbClr val="000000"/>
                </a:solidFill>
                <a:ea typeface="Comic Sans MS"/>
                <a:cs typeface="Comic Sans MS"/>
                <a:sym typeface="Comic Sans MS"/>
              </a:rPr>
              <a:t>1</a:t>
            </a:r>
            <a:endParaRPr sz="2000" dirty="0">
              <a:solidFill>
                <a:schemeClr val="dk1"/>
              </a:solidFill>
              <a:ea typeface="Comic Sans MS"/>
              <a:cs typeface="Comic Sans MS"/>
              <a:sym typeface="Comic Sans MS"/>
            </a:endParaRPr>
          </a:p>
        </p:txBody>
      </p:sp>
      <p:sp>
        <p:nvSpPr>
          <p:cNvPr id="10" name="Shape 252"/>
          <p:cNvSpPr/>
          <p:nvPr/>
        </p:nvSpPr>
        <p:spPr>
          <a:xfrm>
            <a:off x="5580715" y="3767664"/>
            <a:ext cx="755650" cy="609600"/>
          </a:xfrm>
          <a:prstGeom prst="rect">
            <a:avLst/>
          </a:prstGeom>
          <a:gradFill>
            <a:gsLst>
              <a:gs pos="0">
                <a:srgbClr val="AFDBAC"/>
              </a:gs>
              <a:gs pos="35000">
                <a:srgbClr val="C8E6C4"/>
              </a:gs>
              <a:gs pos="100000">
                <a:srgbClr val="EBF6E8"/>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ea typeface="Comic Sans MS"/>
              <a:cs typeface="Comic Sans MS"/>
              <a:sym typeface="Comic Sans MS"/>
            </a:endParaRPr>
          </a:p>
        </p:txBody>
      </p:sp>
      <p:sp>
        <p:nvSpPr>
          <p:cNvPr id="11" name="Shape 253"/>
          <p:cNvSpPr/>
          <p:nvPr/>
        </p:nvSpPr>
        <p:spPr>
          <a:xfrm>
            <a:off x="5847740" y="3815166"/>
            <a:ext cx="228600" cy="221673"/>
          </a:xfrm>
          <a:prstGeom prst="rect">
            <a:avLst/>
          </a:prstGeom>
          <a:gradFill>
            <a:gsLst>
              <a:gs pos="0">
                <a:srgbClr val="A264D1"/>
              </a:gs>
              <a:gs pos="35000">
                <a:srgbClr val="C198E0"/>
              </a:gs>
              <a:gs pos="100000">
                <a:srgbClr val="F6EEFB"/>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omic Sans MS"/>
                <a:sym typeface="Comic Sans MS"/>
              </a:rPr>
              <a:t>1</a:t>
            </a:r>
            <a:endParaRPr sz="1800">
              <a:solidFill>
                <a:schemeClr val="dk1"/>
              </a:solidFill>
              <a:ea typeface="Comic Sans MS"/>
              <a:cs typeface="Comic Sans MS"/>
              <a:sym typeface="Comic Sans MS"/>
            </a:endParaRPr>
          </a:p>
        </p:txBody>
      </p:sp>
      <p:sp>
        <p:nvSpPr>
          <p:cNvPr id="12" name="Shape 254"/>
          <p:cNvSpPr/>
          <p:nvPr/>
        </p:nvSpPr>
        <p:spPr>
          <a:xfrm>
            <a:off x="5850465" y="4108089"/>
            <a:ext cx="228600" cy="221673"/>
          </a:xfrm>
          <a:prstGeom prst="rect">
            <a:avLst/>
          </a:prstGeom>
          <a:gradFill>
            <a:gsLst>
              <a:gs pos="0">
                <a:srgbClr val="A264D1"/>
              </a:gs>
              <a:gs pos="35000">
                <a:srgbClr val="C198E0"/>
              </a:gs>
              <a:gs pos="100000">
                <a:srgbClr val="F6EEFB"/>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omic Sans MS"/>
                <a:sym typeface="Comic Sans MS"/>
              </a:rPr>
              <a:t>2</a:t>
            </a:r>
            <a:endParaRPr sz="1800">
              <a:solidFill>
                <a:schemeClr val="dk1"/>
              </a:solidFill>
              <a:ea typeface="Comic Sans MS"/>
              <a:cs typeface="Comic Sans MS"/>
              <a:sym typeface="Comic Sans MS"/>
            </a:endParaRPr>
          </a:p>
        </p:txBody>
      </p:sp>
      <p:sp>
        <p:nvSpPr>
          <p:cNvPr id="13" name="Shape 255"/>
          <p:cNvSpPr/>
          <p:nvPr/>
        </p:nvSpPr>
        <p:spPr>
          <a:xfrm>
            <a:off x="6688664" y="2853264"/>
            <a:ext cx="630625" cy="495300"/>
          </a:xfrm>
          <a:prstGeom prst="ellipse">
            <a:avLst/>
          </a:prstGeom>
          <a:gradFill>
            <a:gsLst>
              <a:gs pos="0">
                <a:srgbClr val="FFD88D"/>
              </a:gs>
              <a:gs pos="35000">
                <a:srgbClr val="FFE3B0"/>
              </a:gs>
              <a:gs pos="100000">
                <a:srgbClr val="FFF4DF"/>
              </a:gs>
            </a:gsLst>
            <a:lin ang="16200000" scaled="0"/>
          </a:gradFill>
          <a:ln w="9525" cap="flat" cmpd="sng">
            <a:solidFill>
              <a:srgbClr val="CB97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dirty="0">
                <a:solidFill>
                  <a:schemeClr val="dk1"/>
                </a:solidFill>
                <a:ea typeface="Comic Sans MS"/>
                <a:cs typeface="Comic Sans MS"/>
                <a:sym typeface="Comic Sans MS"/>
              </a:rPr>
              <a:t>P</a:t>
            </a:r>
            <a:r>
              <a:rPr lang="en-US" sz="1800" baseline="-25000" dirty="0">
                <a:solidFill>
                  <a:schemeClr val="dk1"/>
                </a:solidFill>
                <a:ea typeface="Comic Sans MS"/>
                <a:cs typeface="Comic Sans MS"/>
                <a:sym typeface="Comic Sans MS"/>
              </a:rPr>
              <a:t>2</a:t>
            </a:r>
            <a:endParaRPr sz="1800" baseline="-25000" dirty="0">
              <a:solidFill>
                <a:schemeClr val="dk1"/>
              </a:solidFill>
              <a:ea typeface="Comic Sans MS"/>
              <a:cs typeface="Comic Sans MS"/>
              <a:sym typeface="Comic Sans MS"/>
            </a:endParaRPr>
          </a:p>
        </p:txBody>
      </p:sp>
      <p:sp>
        <p:nvSpPr>
          <p:cNvPr id="14" name="Shape 256"/>
          <p:cNvSpPr/>
          <p:nvPr/>
        </p:nvSpPr>
        <p:spPr>
          <a:xfrm>
            <a:off x="5774265" y="4377264"/>
            <a:ext cx="450764"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rgbClr val="000000"/>
                </a:solidFill>
                <a:ea typeface="Comic Sans MS"/>
                <a:cs typeface="Comic Sans MS"/>
                <a:sym typeface="Comic Sans MS"/>
              </a:rPr>
              <a:t>R</a:t>
            </a:r>
            <a:r>
              <a:rPr lang="en-US" sz="2000" baseline="-25000">
                <a:solidFill>
                  <a:srgbClr val="000000"/>
                </a:solidFill>
                <a:ea typeface="Comic Sans MS"/>
                <a:cs typeface="Comic Sans MS"/>
                <a:sym typeface="Comic Sans MS"/>
              </a:rPr>
              <a:t>2</a:t>
            </a:r>
            <a:endParaRPr sz="2000">
              <a:solidFill>
                <a:schemeClr val="dk1"/>
              </a:solidFill>
              <a:ea typeface="Comic Sans MS"/>
              <a:cs typeface="Comic Sans MS"/>
              <a:sym typeface="Comic Sans MS"/>
            </a:endParaRPr>
          </a:p>
        </p:txBody>
      </p:sp>
      <p:cxnSp>
        <p:nvCxnSpPr>
          <p:cNvPr id="15" name="Shape 257"/>
          <p:cNvCxnSpPr/>
          <p:nvPr/>
        </p:nvCxnSpPr>
        <p:spPr>
          <a:xfrm>
            <a:off x="6002865" y="2243664"/>
            <a:ext cx="762000" cy="685800"/>
          </a:xfrm>
          <a:prstGeom prst="straightConnector1">
            <a:avLst/>
          </a:prstGeom>
          <a:noFill/>
          <a:ln w="38100" cap="flat" cmpd="sng">
            <a:solidFill>
              <a:srgbClr val="000090"/>
            </a:solidFill>
            <a:prstDash val="solid"/>
            <a:round/>
            <a:headEnd type="none" w="med" len="med"/>
            <a:tailEnd type="triangle" w="lg" len="lg"/>
          </a:ln>
          <a:effectLst>
            <a:outerShdw blurRad="40000" dist="23000" dir="5400000" rotWithShape="0">
              <a:srgbClr val="000000">
                <a:alpha val="34901"/>
              </a:srgbClr>
            </a:outerShdw>
          </a:effectLst>
        </p:spPr>
      </p:cxnSp>
      <p:cxnSp>
        <p:nvCxnSpPr>
          <p:cNvPr id="16" name="Shape 258"/>
          <p:cNvCxnSpPr/>
          <p:nvPr/>
        </p:nvCxnSpPr>
        <p:spPr>
          <a:xfrm rot="10800000" flipH="1">
            <a:off x="6079065" y="3234264"/>
            <a:ext cx="685800" cy="685800"/>
          </a:xfrm>
          <a:prstGeom prst="straightConnector1">
            <a:avLst/>
          </a:prstGeom>
          <a:noFill/>
          <a:ln w="38100" cap="flat" cmpd="sng">
            <a:solidFill>
              <a:srgbClr val="000090"/>
            </a:solidFill>
            <a:prstDash val="solid"/>
            <a:round/>
            <a:headEnd type="none" w="med" len="med"/>
            <a:tailEnd type="triangle" w="lg" len="lg"/>
          </a:ln>
          <a:effectLst>
            <a:outerShdw blurRad="40000" dist="23000" dir="5400000" rotWithShape="0">
              <a:srgbClr val="000000">
                <a:alpha val="34901"/>
              </a:srgbClr>
            </a:outerShdw>
          </a:effectLst>
        </p:spPr>
      </p:cxnSp>
      <p:cxnSp>
        <p:nvCxnSpPr>
          <p:cNvPr id="17" name="Shape 259"/>
          <p:cNvCxnSpPr/>
          <p:nvPr/>
        </p:nvCxnSpPr>
        <p:spPr>
          <a:xfrm rot="10800000">
            <a:off x="5183715" y="3348564"/>
            <a:ext cx="666750" cy="876300"/>
          </a:xfrm>
          <a:prstGeom prst="straightConnector1">
            <a:avLst/>
          </a:prstGeom>
          <a:noFill/>
          <a:ln w="38100" cap="flat" cmpd="sng">
            <a:solidFill>
              <a:srgbClr val="000090"/>
            </a:solidFill>
            <a:prstDash val="solid"/>
            <a:round/>
            <a:headEnd type="none" w="med" len="med"/>
            <a:tailEnd type="triangle" w="lg" len="lg"/>
          </a:ln>
          <a:effectLst>
            <a:outerShdw blurRad="40000" dist="23000" dir="5400000" rotWithShape="0">
              <a:srgbClr val="000000">
                <a:alpha val="34901"/>
              </a:srgbClr>
            </a:outerShdw>
          </a:effectLst>
        </p:spPr>
      </p:cxnSp>
      <p:sp>
        <p:nvSpPr>
          <p:cNvPr id="18" name="Shape 260"/>
          <p:cNvSpPr/>
          <p:nvPr/>
        </p:nvSpPr>
        <p:spPr>
          <a:xfrm>
            <a:off x="7076015" y="1868904"/>
            <a:ext cx="755650" cy="609600"/>
          </a:xfrm>
          <a:prstGeom prst="rect">
            <a:avLst/>
          </a:prstGeom>
          <a:gradFill>
            <a:gsLst>
              <a:gs pos="0">
                <a:srgbClr val="AFDBAC"/>
              </a:gs>
              <a:gs pos="35000">
                <a:srgbClr val="C8E6C4"/>
              </a:gs>
              <a:gs pos="100000">
                <a:srgbClr val="EBF6E8"/>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ea typeface="Comic Sans MS"/>
              <a:cs typeface="Comic Sans MS"/>
              <a:sym typeface="Comic Sans MS"/>
            </a:endParaRPr>
          </a:p>
        </p:txBody>
      </p:sp>
      <p:sp>
        <p:nvSpPr>
          <p:cNvPr id="19" name="Shape 261"/>
          <p:cNvSpPr/>
          <p:nvPr/>
        </p:nvSpPr>
        <p:spPr>
          <a:xfrm>
            <a:off x="7319290" y="2058906"/>
            <a:ext cx="228600" cy="221673"/>
          </a:xfrm>
          <a:prstGeom prst="rect">
            <a:avLst/>
          </a:prstGeom>
          <a:gradFill>
            <a:gsLst>
              <a:gs pos="0">
                <a:srgbClr val="A264D1"/>
              </a:gs>
              <a:gs pos="35000">
                <a:srgbClr val="C198E0"/>
              </a:gs>
              <a:gs pos="100000">
                <a:srgbClr val="F6EEFB"/>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omic Sans MS"/>
                <a:sym typeface="Comic Sans MS"/>
              </a:rPr>
              <a:t>1</a:t>
            </a:r>
            <a:endParaRPr sz="1800">
              <a:solidFill>
                <a:schemeClr val="dk1"/>
              </a:solidFill>
              <a:ea typeface="Comic Sans MS"/>
              <a:cs typeface="Comic Sans MS"/>
              <a:sym typeface="Comic Sans MS"/>
            </a:endParaRPr>
          </a:p>
        </p:txBody>
      </p:sp>
      <p:sp>
        <p:nvSpPr>
          <p:cNvPr id="20" name="Shape 262"/>
          <p:cNvSpPr/>
          <p:nvPr/>
        </p:nvSpPr>
        <p:spPr>
          <a:xfrm>
            <a:off x="7189646" y="1439331"/>
            <a:ext cx="557699"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a:solidFill>
                  <a:srgbClr val="000000"/>
                </a:solidFill>
                <a:ea typeface="Comic Sans MS"/>
                <a:cs typeface="Comic Sans MS"/>
                <a:sym typeface="Comic Sans MS"/>
              </a:rPr>
              <a:t>R</a:t>
            </a:r>
            <a:r>
              <a:rPr lang="en-US" sz="2000" baseline="-25000" dirty="0">
                <a:solidFill>
                  <a:srgbClr val="000000"/>
                </a:solidFill>
                <a:ea typeface="Comic Sans MS"/>
                <a:cs typeface="Comic Sans MS"/>
                <a:sym typeface="Comic Sans MS"/>
              </a:rPr>
              <a:t>3</a:t>
            </a:r>
            <a:endParaRPr sz="2000" dirty="0">
              <a:solidFill>
                <a:schemeClr val="dk1"/>
              </a:solidFill>
              <a:ea typeface="Comic Sans MS"/>
              <a:cs typeface="Comic Sans MS"/>
              <a:sym typeface="Comic Sans MS"/>
            </a:endParaRPr>
          </a:p>
        </p:txBody>
      </p:sp>
      <p:cxnSp>
        <p:nvCxnSpPr>
          <p:cNvPr id="21" name="Shape 263"/>
          <p:cNvCxnSpPr/>
          <p:nvPr/>
        </p:nvCxnSpPr>
        <p:spPr>
          <a:xfrm rot="10800000" flipH="1">
            <a:off x="6993465" y="2486375"/>
            <a:ext cx="325825" cy="381000"/>
          </a:xfrm>
          <a:prstGeom prst="straightConnector1">
            <a:avLst/>
          </a:prstGeom>
          <a:noFill/>
          <a:ln w="38100" cap="flat" cmpd="sng">
            <a:solidFill>
              <a:srgbClr val="000090"/>
            </a:solidFill>
            <a:prstDash val="solid"/>
            <a:round/>
            <a:headEnd type="none" w="med" len="med"/>
            <a:tailEnd type="triangle" w="lg" len="lg"/>
          </a:ln>
          <a:effectLst>
            <a:outerShdw blurRad="40000" dist="23000" dir="5400000" rotWithShape="0">
              <a:srgbClr val="000000">
                <a:alpha val="34901"/>
              </a:srgbClr>
            </a:outerShdw>
          </a:effectLst>
        </p:spPr>
      </p:cxnSp>
      <p:sp>
        <p:nvSpPr>
          <p:cNvPr id="22" name="Shape 264"/>
          <p:cNvSpPr/>
          <p:nvPr/>
        </p:nvSpPr>
        <p:spPr>
          <a:xfrm>
            <a:off x="8094979" y="2853264"/>
            <a:ext cx="651086" cy="495300"/>
          </a:xfrm>
          <a:prstGeom prst="ellipse">
            <a:avLst/>
          </a:prstGeom>
          <a:gradFill>
            <a:gsLst>
              <a:gs pos="0">
                <a:srgbClr val="FFD88D"/>
              </a:gs>
              <a:gs pos="35000">
                <a:srgbClr val="FFE3B0"/>
              </a:gs>
              <a:gs pos="100000">
                <a:srgbClr val="FFF4DF"/>
              </a:gs>
            </a:gsLst>
            <a:lin ang="16200000" scaled="0"/>
          </a:gradFill>
          <a:ln w="9525" cap="flat" cmpd="sng">
            <a:solidFill>
              <a:srgbClr val="CB97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dk1"/>
                </a:solidFill>
                <a:ea typeface="Comic Sans MS"/>
                <a:cs typeface="Comic Sans MS"/>
                <a:sym typeface="Comic Sans MS"/>
              </a:rPr>
              <a:t>P</a:t>
            </a:r>
            <a:r>
              <a:rPr lang="en-US" sz="1800" baseline="-25000">
                <a:solidFill>
                  <a:schemeClr val="dk1"/>
                </a:solidFill>
                <a:ea typeface="Comic Sans MS"/>
                <a:cs typeface="Comic Sans MS"/>
                <a:sym typeface="Comic Sans MS"/>
              </a:rPr>
              <a:t>3</a:t>
            </a:r>
            <a:endParaRPr/>
          </a:p>
        </p:txBody>
      </p:sp>
      <p:cxnSp>
        <p:nvCxnSpPr>
          <p:cNvPr id="23" name="Shape 265"/>
          <p:cNvCxnSpPr/>
          <p:nvPr/>
        </p:nvCxnSpPr>
        <p:spPr>
          <a:xfrm>
            <a:off x="7582040" y="2167464"/>
            <a:ext cx="783025" cy="762000"/>
          </a:xfrm>
          <a:prstGeom prst="straightConnector1">
            <a:avLst/>
          </a:prstGeom>
          <a:noFill/>
          <a:ln w="38100" cap="flat" cmpd="sng">
            <a:solidFill>
              <a:srgbClr val="000090"/>
            </a:solidFill>
            <a:prstDash val="solid"/>
            <a:round/>
            <a:headEnd type="none" w="med" len="med"/>
            <a:tailEnd type="triangle" w="lg" len="lg"/>
          </a:ln>
          <a:effectLst>
            <a:outerShdw blurRad="40000" dist="23000" dir="5400000" rotWithShape="0">
              <a:srgbClr val="000000">
                <a:alpha val="34901"/>
              </a:srgbClr>
            </a:outerShdw>
          </a:effectLst>
        </p:spPr>
      </p:cxnSp>
      <p:sp>
        <p:nvSpPr>
          <p:cNvPr id="24" name="Shape 266"/>
          <p:cNvSpPr/>
          <p:nvPr/>
        </p:nvSpPr>
        <p:spPr>
          <a:xfrm>
            <a:off x="7450665" y="3767664"/>
            <a:ext cx="755650" cy="609600"/>
          </a:xfrm>
          <a:prstGeom prst="rect">
            <a:avLst/>
          </a:prstGeom>
          <a:gradFill>
            <a:gsLst>
              <a:gs pos="0">
                <a:srgbClr val="AFDBAC"/>
              </a:gs>
              <a:gs pos="35000">
                <a:srgbClr val="C8E6C4"/>
              </a:gs>
              <a:gs pos="100000">
                <a:srgbClr val="EBF6E8"/>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ea typeface="Comic Sans MS"/>
              <a:cs typeface="Comic Sans MS"/>
              <a:sym typeface="Comic Sans MS"/>
            </a:endParaRPr>
          </a:p>
        </p:txBody>
      </p:sp>
      <p:sp>
        <p:nvSpPr>
          <p:cNvPr id="25" name="Shape 267"/>
          <p:cNvSpPr/>
          <p:nvPr/>
        </p:nvSpPr>
        <p:spPr>
          <a:xfrm>
            <a:off x="7575190" y="3815166"/>
            <a:ext cx="228600" cy="221673"/>
          </a:xfrm>
          <a:prstGeom prst="rect">
            <a:avLst/>
          </a:prstGeom>
          <a:gradFill>
            <a:gsLst>
              <a:gs pos="0">
                <a:srgbClr val="A264D1"/>
              </a:gs>
              <a:gs pos="35000">
                <a:srgbClr val="C198E0"/>
              </a:gs>
              <a:gs pos="100000">
                <a:srgbClr val="F6EEFB"/>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omic Sans MS"/>
                <a:sym typeface="Comic Sans MS"/>
              </a:rPr>
              <a:t>1</a:t>
            </a:r>
            <a:endParaRPr sz="1800">
              <a:solidFill>
                <a:schemeClr val="dk1"/>
              </a:solidFill>
              <a:ea typeface="Comic Sans MS"/>
              <a:cs typeface="Comic Sans MS"/>
              <a:sym typeface="Comic Sans MS"/>
            </a:endParaRPr>
          </a:p>
        </p:txBody>
      </p:sp>
      <p:sp>
        <p:nvSpPr>
          <p:cNvPr id="26" name="Shape 268"/>
          <p:cNvSpPr/>
          <p:nvPr/>
        </p:nvSpPr>
        <p:spPr>
          <a:xfrm>
            <a:off x="7577915" y="4108089"/>
            <a:ext cx="228600" cy="221673"/>
          </a:xfrm>
          <a:prstGeom prst="rect">
            <a:avLst/>
          </a:prstGeom>
          <a:gradFill>
            <a:gsLst>
              <a:gs pos="0">
                <a:srgbClr val="A264D1"/>
              </a:gs>
              <a:gs pos="35000">
                <a:srgbClr val="C198E0"/>
              </a:gs>
              <a:gs pos="100000">
                <a:srgbClr val="F6EEFB"/>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omic Sans MS"/>
                <a:sym typeface="Comic Sans MS"/>
              </a:rPr>
              <a:t>3</a:t>
            </a:r>
            <a:endParaRPr sz="1800">
              <a:solidFill>
                <a:schemeClr val="dk1"/>
              </a:solidFill>
              <a:ea typeface="Comic Sans MS"/>
              <a:cs typeface="Comic Sans MS"/>
              <a:sym typeface="Comic Sans MS"/>
            </a:endParaRPr>
          </a:p>
        </p:txBody>
      </p:sp>
      <p:sp>
        <p:nvSpPr>
          <p:cNvPr id="27" name="Shape 269"/>
          <p:cNvSpPr/>
          <p:nvPr/>
        </p:nvSpPr>
        <p:spPr>
          <a:xfrm>
            <a:off x="7644215" y="4377264"/>
            <a:ext cx="450764"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rgbClr val="000000"/>
                </a:solidFill>
                <a:ea typeface="Comic Sans MS"/>
                <a:cs typeface="Comic Sans MS"/>
                <a:sym typeface="Comic Sans MS"/>
              </a:rPr>
              <a:t>R</a:t>
            </a:r>
            <a:r>
              <a:rPr lang="en-US" sz="2000" baseline="-25000">
                <a:solidFill>
                  <a:srgbClr val="000000"/>
                </a:solidFill>
                <a:ea typeface="Comic Sans MS"/>
                <a:cs typeface="Comic Sans MS"/>
                <a:sym typeface="Comic Sans MS"/>
              </a:rPr>
              <a:t>4</a:t>
            </a:r>
            <a:endParaRPr sz="2000">
              <a:solidFill>
                <a:schemeClr val="dk1"/>
              </a:solidFill>
              <a:ea typeface="Comic Sans MS"/>
              <a:cs typeface="Comic Sans MS"/>
              <a:sym typeface="Comic Sans MS"/>
            </a:endParaRPr>
          </a:p>
        </p:txBody>
      </p:sp>
      <p:sp>
        <p:nvSpPr>
          <p:cNvPr id="28" name="Shape 270"/>
          <p:cNvSpPr/>
          <p:nvPr/>
        </p:nvSpPr>
        <p:spPr>
          <a:xfrm>
            <a:off x="7924690" y="3822093"/>
            <a:ext cx="228600" cy="221673"/>
          </a:xfrm>
          <a:prstGeom prst="rect">
            <a:avLst/>
          </a:prstGeom>
          <a:gradFill>
            <a:gsLst>
              <a:gs pos="0">
                <a:srgbClr val="A264D1"/>
              </a:gs>
              <a:gs pos="35000">
                <a:srgbClr val="C198E0"/>
              </a:gs>
              <a:gs pos="100000">
                <a:srgbClr val="F6EEFB"/>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omic Sans MS"/>
                <a:sym typeface="Comic Sans MS"/>
              </a:rPr>
              <a:t>2</a:t>
            </a:r>
            <a:endParaRPr/>
          </a:p>
        </p:txBody>
      </p:sp>
      <p:sp>
        <p:nvSpPr>
          <p:cNvPr id="29" name="Shape 271"/>
          <p:cNvSpPr/>
          <p:nvPr/>
        </p:nvSpPr>
        <p:spPr>
          <a:xfrm>
            <a:off x="7927415" y="4115016"/>
            <a:ext cx="228600" cy="221673"/>
          </a:xfrm>
          <a:prstGeom prst="rect">
            <a:avLst/>
          </a:prstGeom>
          <a:gradFill>
            <a:gsLst>
              <a:gs pos="0">
                <a:srgbClr val="A264D1"/>
              </a:gs>
              <a:gs pos="35000">
                <a:srgbClr val="C198E0"/>
              </a:gs>
              <a:gs pos="100000">
                <a:srgbClr val="F6EEFB"/>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omic Sans MS"/>
                <a:sym typeface="Comic Sans MS"/>
              </a:rPr>
              <a:t>4</a:t>
            </a:r>
            <a:endParaRPr sz="1800">
              <a:solidFill>
                <a:schemeClr val="dk1"/>
              </a:solidFill>
              <a:ea typeface="Comic Sans MS"/>
              <a:cs typeface="Comic Sans MS"/>
              <a:sym typeface="Comic Sans MS"/>
            </a:endParaRPr>
          </a:p>
        </p:txBody>
      </p:sp>
      <p:cxnSp>
        <p:nvCxnSpPr>
          <p:cNvPr id="30" name="Shape 303"/>
          <p:cNvCxnSpPr/>
          <p:nvPr/>
        </p:nvCxnSpPr>
        <p:spPr>
          <a:xfrm flipH="1">
            <a:off x="6344728" y="3304251"/>
            <a:ext cx="1853962" cy="838987"/>
          </a:xfrm>
          <a:prstGeom prst="straightConnector1">
            <a:avLst/>
          </a:prstGeom>
          <a:noFill/>
          <a:ln w="38100" cap="flat" cmpd="sng">
            <a:solidFill>
              <a:srgbClr val="000090"/>
            </a:solidFill>
            <a:prstDash val="solid"/>
            <a:round/>
            <a:headEnd type="none" w="med" len="med"/>
            <a:tailEnd type="triangle" w="lg" len="lg"/>
          </a:ln>
          <a:effectLst>
            <a:outerShdw blurRad="40000" dist="23000" dir="5400000" rotWithShape="0">
              <a:srgbClr val="000000">
                <a:alpha val="34901"/>
              </a:srgbClr>
            </a:outerShdw>
          </a:effectLst>
        </p:spPr>
      </p:cxnSp>
      <p:sp>
        <p:nvSpPr>
          <p:cNvPr id="31" name="Shape 304"/>
          <p:cNvSpPr txBox="1"/>
          <p:nvPr/>
        </p:nvSpPr>
        <p:spPr>
          <a:xfrm>
            <a:off x="321732" y="5119593"/>
            <a:ext cx="8322627" cy="1371518"/>
          </a:xfrm>
          <a:prstGeom prst="rect">
            <a:avLst/>
          </a:prstGeom>
          <a:noFill/>
          <a:ln>
            <a:noFill/>
          </a:ln>
        </p:spPr>
        <p:txBody>
          <a:bodyPr spcFirstLastPara="1" wrap="square" lIns="91325" tIns="45650" rIns="91325" bIns="45650" anchor="t" anchorCtr="0">
            <a:noAutofit/>
          </a:bodyPr>
          <a:lstStyle/>
          <a:p>
            <a:pPr marL="342900" marR="0" lvl="0" indent="-342900" algn="l" rtl="0">
              <a:spcBef>
                <a:spcPts val="0"/>
              </a:spcBef>
              <a:spcAft>
                <a:spcPts val="0"/>
              </a:spcAft>
              <a:buClr>
                <a:srgbClr val="000000"/>
              </a:buClr>
              <a:buSzPts val="2400"/>
              <a:buFont typeface="Wingdings" charset="2"/>
              <a:buChar char="q"/>
            </a:pPr>
            <a:r>
              <a:rPr lang="en-US" sz="2000" dirty="0">
                <a:solidFill>
                  <a:srgbClr val="000000"/>
                </a:solidFill>
                <a:ea typeface="Comic Sans MS"/>
                <a:cs typeface="Comic Sans MS"/>
                <a:sym typeface="Comic Sans MS"/>
              </a:rPr>
              <a:t>The graph contains </a:t>
            </a:r>
            <a:r>
              <a:rPr lang="en-US" sz="2000" dirty="0">
                <a:solidFill>
                  <a:srgbClr val="0000FF"/>
                </a:solidFill>
                <a:ea typeface="Comic Sans MS"/>
                <a:cs typeface="Comic Sans MS"/>
                <a:sym typeface="Comic Sans MS"/>
              </a:rPr>
              <a:t>2 cycles: </a:t>
            </a:r>
            <a:endParaRPr sz="2000" dirty="0"/>
          </a:p>
          <a:p>
            <a:pPr marL="692150" marR="0" lvl="1" indent="-279400" algn="l" rtl="0">
              <a:spcBef>
                <a:spcPts val="440"/>
              </a:spcBef>
              <a:spcAft>
                <a:spcPts val="0"/>
              </a:spcAft>
              <a:buClr>
                <a:srgbClr val="000000"/>
              </a:buClr>
              <a:buSzPts val="2200"/>
              <a:buFont typeface="Wingdings" charset="2"/>
              <a:buChar char="§"/>
            </a:pPr>
            <a:r>
              <a:rPr lang="en-US" sz="2000" b="0" i="0" u="none" strike="noStrike" cap="none" dirty="0">
                <a:solidFill>
                  <a:srgbClr val="000000"/>
                </a:solidFill>
                <a:ea typeface="Comic Sans MS"/>
                <a:cs typeface="Comic Sans MS"/>
                <a:sym typeface="Comic Sans MS"/>
              </a:rPr>
              <a:t>P</a:t>
            </a:r>
            <a:r>
              <a:rPr lang="en-US" sz="2000" b="0" i="0" u="none" strike="noStrike" cap="none" baseline="-25000" dirty="0">
                <a:solidFill>
                  <a:srgbClr val="000000"/>
                </a:solidFill>
                <a:ea typeface="Comic Sans MS"/>
                <a:cs typeface="Comic Sans MS"/>
                <a:sym typeface="Comic Sans MS"/>
              </a:rPr>
              <a:t>1</a:t>
            </a:r>
            <a:r>
              <a:rPr lang="en-US" sz="2000" b="0" i="0" u="none" strike="noStrike" cap="none" dirty="0">
                <a:solidFill>
                  <a:srgbClr val="000000"/>
                </a:solidFill>
                <a:ea typeface="Comic Sans MS"/>
                <a:cs typeface="Comic Sans MS"/>
                <a:sym typeface="Comic Sans MS"/>
              </a:rPr>
              <a:t> → R</a:t>
            </a:r>
            <a:r>
              <a:rPr lang="en-US" sz="2000" b="0" i="0" u="none" strike="noStrike" cap="none" baseline="-25000" dirty="0">
                <a:solidFill>
                  <a:srgbClr val="000000"/>
                </a:solidFill>
                <a:ea typeface="Comic Sans MS"/>
                <a:cs typeface="Comic Sans MS"/>
                <a:sym typeface="Comic Sans MS"/>
              </a:rPr>
              <a:t>1</a:t>
            </a:r>
            <a:r>
              <a:rPr lang="en-US" sz="2000" b="0" i="0" u="none" strike="noStrike" cap="none" dirty="0">
                <a:solidFill>
                  <a:srgbClr val="000000"/>
                </a:solidFill>
                <a:ea typeface="Comic Sans MS"/>
                <a:cs typeface="Comic Sans MS"/>
                <a:sym typeface="Comic Sans MS"/>
              </a:rPr>
              <a:t> → P</a:t>
            </a:r>
            <a:r>
              <a:rPr lang="en-US" sz="2000" b="0" i="0" u="none" strike="noStrike" cap="none" baseline="-25000" dirty="0">
                <a:solidFill>
                  <a:srgbClr val="000000"/>
                </a:solidFill>
                <a:ea typeface="Comic Sans MS"/>
                <a:cs typeface="Comic Sans MS"/>
                <a:sym typeface="Comic Sans MS"/>
              </a:rPr>
              <a:t>2</a:t>
            </a:r>
            <a:r>
              <a:rPr lang="en-US" sz="2000" b="0" i="0" u="none" strike="noStrike" cap="none" dirty="0">
                <a:solidFill>
                  <a:srgbClr val="000000"/>
                </a:solidFill>
                <a:ea typeface="Comic Sans MS"/>
                <a:cs typeface="Comic Sans MS"/>
                <a:sym typeface="Comic Sans MS"/>
              </a:rPr>
              <a:t> → R</a:t>
            </a:r>
            <a:r>
              <a:rPr lang="en-US" sz="2000" b="0" i="0" u="none" strike="noStrike" cap="none" baseline="-25000" dirty="0">
                <a:solidFill>
                  <a:srgbClr val="000000"/>
                </a:solidFill>
                <a:ea typeface="Comic Sans MS"/>
                <a:cs typeface="Comic Sans MS"/>
                <a:sym typeface="Comic Sans MS"/>
              </a:rPr>
              <a:t>3</a:t>
            </a:r>
            <a:r>
              <a:rPr lang="en-US" sz="2000" b="0" i="0" u="none" strike="noStrike" cap="none" dirty="0">
                <a:solidFill>
                  <a:srgbClr val="000000"/>
                </a:solidFill>
                <a:ea typeface="Comic Sans MS"/>
                <a:cs typeface="Comic Sans MS"/>
                <a:sym typeface="Comic Sans MS"/>
              </a:rPr>
              <a:t> → P</a:t>
            </a:r>
            <a:r>
              <a:rPr lang="en-US" sz="2000" b="0" i="0" u="none" strike="noStrike" cap="none" baseline="-25000" dirty="0">
                <a:solidFill>
                  <a:srgbClr val="000000"/>
                </a:solidFill>
                <a:ea typeface="Comic Sans MS"/>
                <a:cs typeface="Comic Sans MS"/>
                <a:sym typeface="Comic Sans MS"/>
              </a:rPr>
              <a:t>3</a:t>
            </a:r>
            <a:r>
              <a:rPr lang="en-US" sz="2000" b="0" i="0" u="none" strike="noStrike" cap="none" dirty="0">
                <a:solidFill>
                  <a:srgbClr val="000000"/>
                </a:solidFill>
                <a:ea typeface="Comic Sans MS"/>
                <a:cs typeface="Comic Sans MS"/>
                <a:sym typeface="Comic Sans MS"/>
              </a:rPr>
              <a:t> → R</a:t>
            </a:r>
            <a:r>
              <a:rPr lang="en-US" sz="2000" b="0" i="0" u="none" strike="noStrike" cap="none" baseline="-25000" dirty="0">
                <a:solidFill>
                  <a:srgbClr val="000000"/>
                </a:solidFill>
                <a:ea typeface="Comic Sans MS"/>
                <a:cs typeface="Comic Sans MS"/>
                <a:sym typeface="Comic Sans MS"/>
              </a:rPr>
              <a:t>2</a:t>
            </a:r>
            <a:r>
              <a:rPr lang="en-US" sz="2000" b="0" i="0" u="none" strike="noStrike" cap="none" dirty="0">
                <a:solidFill>
                  <a:srgbClr val="000000"/>
                </a:solidFill>
                <a:ea typeface="Comic Sans MS"/>
                <a:cs typeface="Comic Sans MS"/>
                <a:sym typeface="Comic Sans MS"/>
              </a:rPr>
              <a:t> → </a:t>
            </a:r>
            <a:r>
              <a:rPr lang="en-US" sz="2000" b="0" i="0" u="none" strike="noStrike" cap="none" dirty="0" smtClean="0">
                <a:solidFill>
                  <a:srgbClr val="000000"/>
                </a:solidFill>
                <a:ea typeface="Comic Sans MS"/>
                <a:cs typeface="Comic Sans MS"/>
                <a:sym typeface="Comic Sans MS"/>
              </a:rPr>
              <a:t>P</a:t>
            </a:r>
            <a:r>
              <a:rPr lang="en-US" sz="2000" b="0" i="0" u="none" strike="noStrike" cap="none" baseline="-25000" dirty="0" smtClean="0">
                <a:solidFill>
                  <a:srgbClr val="000000"/>
                </a:solidFill>
                <a:ea typeface="Comic Sans MS"/>
                <a:cs typeface="Comic Sans MS"/>
                <a:sym typeface="Comic Sans MS"/>
              </a:rPr>
              <a:t>1</a:t>
            </a:r>
            <a:endParaRPr sz="2000" b="0" i="0" u="none" strike="noStrike" cap="none" baseline="-25000" dirty="0">
              <a:solidFill>
                <a:srgbClr val="000000"/>
              </a:solidFill>
              <a:ea typeface="Comic Sans MS"/>
              <a:cs typeface="Comic Sans MS"/>
              <a:sym typeface="Comic Sans MS"/>
            </a:endParaRPr>
          </a:p>
          <a:p>
            <a:pPr marL="692150" marR="0" lvl="1" indent="-279400" algn="l" rtl="0">
              <a:spcBef>
                <a:spcPts val="440"/>
              </a:spcBef>
              <a:spcAft>
                <a:spcPts val="0"/>
              </a:spcAft>
              <a:buClr>
                <a:srgbClr val="000000"/>
              </a:buClr>
              <a:buSzPts val="2200"/>
              <a:buFont typeface="Wingdings" charset="2"/>
              <a:buChar char="§"/>
            </a:pPr>
            <a:r>
              <a:rPr lang="en-US" sz="2000" b="0" i="0" u="none" strike="noStrike" cap="none" dirty="0">
                <a:solidFill>
                  <a:srgbClr val="000000"/>
                </a:solidFill>
                <a:ea typeface="Comic Sans MS"/>
                <a:cs typeface="Comic Sans MS"/>
                <a:sym typeface="Comic Sans MS"/>
              </a:rPr>
              <a:t>P</a:t>
            </a:r>
            <a:r>
              <a:rPr lang="en-US" sz="2000" b="0" i="0" u="none" strike="noStrike" cap="none" baseline="-25000" dirty="0">
                <a:solidFill>
                  <a:srgbClr val="000000"/>
                </a:solidFill>
                <a:ea typeface="Comic Sans MS"/>
                <a:cs typeface="Comic Sans MS"/>
                <a:sym typeface="Comic Sans MS"/>
              </a:rPr>
              <a:t>2</a:t>
            </a:r>
            <a:r>
              <a:rPr lang="en-US" sz="2000" b="0" i="0" u="none" strike="noStrike" cap="none" dirty="0">
                <a:solidFill>
                  <a:srgbClr val="000000"/>
                </a:solidFill>
                <a:ea typeface="Comic Sans MS"/>
                <a:cs typeface="Comic Sans MS"/>
                <a:sym typeface="Comic Sans MS"/>
              </a:rPr>
              <a:t> → R</a:t>
            </a:r>
            <a:r>
              <a:rPr lang="en-US" sz="2000" b="0" i="0" u="none" strike="noStrike" cap="none" baseline="-25000" dirty="0">
                <a:solidFill>
                  <a:srgbClr val="000000"/>
                </a:solidFill>
                <a:ea typeface="Comic Sans MS"/>
                <a:cs typeface="Comic Sans MS"/>
                <a:sym typeface="Comic Sans MS"/>
              </a:rPr>
              <a:t>3</a:t>
            </a:r>
            <a:r>
              <a:rPr lang="en-US" sz="2000" b="0" i="0" u="none" strike="noStrike" cap="none" dirty="0">
                <a:solidFill>
                  <a:srgbClr val="000000"/>
                </a:solidFill>
                <a:ea typeface="Comic Sans MS"/>
                <a:cs typeface="Comic Sans MS"/>
                <a:sym typeface="Comic Sans MS"/>
              </a:rPr>
              <a:t> → P</a:t>
            </a:r>
            <a:r>
              <a:rPr lang="en-US" sz="2000" b="0" i="0" u="none" strike="noStrike" cap="none" baseline="-25000" dirty="0">
                <a:solidFill>
                  <a:srgbClr val="000000"/>
                </a:solidFill>
                <a:ea typeface="Comic Sans MS"/>
                <a:cs typeface="Comic Sans MS"/>
                <a:sym typeface="Comic Sans MS"/>
              </a:rPr>
              <a:t>3</a:t>
            </a:r>
            <a:r>
              <a:rPr lang="en-US" sz="2000" b="0" i="0" u="none" strike="noStrike" cap="none" dirty="0">
                <a:solidFill>
                  <a:srgbClr val="000000"/>
                </a:solidFill>
                <a:ea typeface="Comic Sans MS"/>
                <a:cs typeface="Comic Sans MS"/>
                <a:sym typeface="Comic Sans MS"/>
              </a:rPr>
              <a:t> → R</a:t>
            </a:r>
            <a:r>
              <a:rPr lang="en-US" sz="2000" b="0" i="0" u="none" strike="noStrike" cap="none" baseline="-25000" dirty="0">
                <a:solidFill>
                  <a:srgbClr val="000000"/>
                </a:solidFill>
                <a:ea typeface="Comic Sans MS"/>
                <a:cs typeface="Comic Sans MS"/>
                <a:sym typeface="Comic Sans MS"/>
              </a:rPr>
              <a:t>2</a:t>
            </a:r>
            <a:r>
              <a:rPr lang="en-US" sz="2000" b="0" i="0" u="none" strike="noStrike" cap="none" dirty="0">
                <a:solidFill>
                  <a:srgbClr val="000000"/>
                </a:solidFill>
                <a:ea typeface="Comic Sans MS"/>
                <a:cs typeface="Comic Sans MS"/>
                <a:sym typeface="Comic Sans MS"/>
              </a:rPr>
              <a:t> → P</a:t>
            </a:r>
            <a:r>
              <a:rPr lang="en-US" sz="2000" b="0" i="0" u="none" strike="noStrike" cap="none" baseline="-25000" dirty="0">
                <a:solidFill>
                  <a:srgbClr val="000000"/>
                </a:solidFill>
                <a:ea typeface="Comic Sans MS"/>
                <a:cs typeface="Comic Sans MS"/>
                <a:sym typeface="Comic Sans MS"/>
              </a:rPr>
              <a:t>2</a:t>
            </a:r>
            <a:endParaRPr sz="2000" b="0" i="0" u="none" strike="noStrike" cap="none" baseline="-25000" dirty="0">
              <a:solidFill>
                <a:srgbClr val="000000"/>
              </a:solidFill>
              <a:ea typeface="Comic Sans MS"/>
              <a:cs typeface="Comic Sans MS"/>
              <a:sym typeface="Comic Sans MS"/>
            </a:endParaRPr>
          </a:p>
        </p:txBody>
      </p:sp>
    </p:spTree>
    <p:extLst>
      <p:ext uri="{BB962C8B-B14F-4D97-AF65-F5344CB8AC3E}">
        <p14:creationId xmlns:p14="http://schemas.microsoft.com/office/powerpoint/2010/main" val="3826141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dissolve">
                                      <p:cBhvr>
                                        <p:cTn id="7" dur="500"/>
                                        <p:tgtEl>
                                          <p:spTgt spid="4">
                                            <p:txEl>
                                              <p:pRg st="6" end="6"/>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500"/>
                                        <p:tgtEl>
                                          <p:spTgt spid="31"/>
                                        </p:tgtEl>
                                        <p:attrNameLst>
                                          <p:attrName>ppt_y</p:attrName>
                                        </p:attrNameLst>
                                      </p:cBhvr>
                                      <p:tavLst>
                                        <p:tav tm="0">
                                          <p:val>
                                            <p:strVal val="#ppt_y+#ppt_h*1.125000"/>
                                          </p:val>
                                        </p:tav>
                                        <p:tav tm="100000">
                                          <p:val>
                                            <p:strVal val="#ppt_y"/>
                                          </p:val>
                                        </p:tav>
                                      </p:tavLst>
                                    </p:anim>
                                    <p:animEffect transition="in" filter="wipe(up)">
                                      <p:cBhvr>
                                        <p:cTn id="1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10</a:t>
            </a:fld>
            <a:endParaRPr lang="en-US" dirty="0"/>
          </a:p>
        </p:txBody>
      </p:sp>
      <p:sp>
        <p:nvSpPr>
          <p:cNvPr id="3" name="Title 2"/>
          <p:cNvSpPr>
            <a:spLocks noGrp="1"/>
          </p:cNvSpPr>
          <p:nvPr>
            <p:ph type="title"/>
          </p:nvPr>
        </p:nvSpPr>
        <p:spPr/>
        <p:txBody>
          <a:bodyPr>
            <a:noAutofit/>
          </a:bodyPr>
          <a:lstStyle/>
          <a:p>
            <a:r>
              <a:rPr lang="en-US" sz="3600" dirty="0">
                <a:ea typeface="MS PGothic" charset="0"/>
              </a:rPr>
              <a:t>Basic </a:t>
            </a:r>
            <a:r>
              <a:rPr lang="en-US" sz="3600" dirty="0" smtClean="0">
                <a:ea typeface="MS PGothic" charset="0"/>
              </a:rPr>
              <a:t>Facts - Resource </a:t>
            </a:r>
            <a:r>
              <a:rPr lang="en-US" sz="3600" dirty="0">
                <a:ea typeface="MS PGothic" charset="0"/>
              </a:rPr>
              <a:t>Allocation </a:t>
            </a:r>
            <a:r>
              <a:rPr lang="en-US" sz="3600" dirty="0" smtClean="0">
                <a:ea typeface="MS PGothic" charset="0"/>
              </a:rPr>
              <a:t>Graphs</a:t>
            </a:r>
            <a:endParaRPr lang="en-US" sz="3400" dirty="0"/>
          </a:p>
        </p:txBody>
      </p:sp>
      <p:sp>
        <p:nvSpPr>
          <p:cNvPr id="4" name="Content Placeholder 3"/>
          <p:cNvSpPr>
            <a:spLocks noGrp="1"/>
          </p:cNvSpPr>
          <p:nvPr>
            <p:ph idx="1"/>
          </p:nvPr>
        </p:nvSpPr>
        <p:spPr>
          <a:xfrm>
            <a:off x="275339" y="1030112"/>
            <a:ext cx="8589374" cy="1481666"/>
          </a:xfrm>
        </p:spPr>
        <p:txBody>
          <a:bodyPr>
            <a:normAutofit/>
          </a:bodyPr>
          <a:lstStyle/>
          <a:p>
            <a:r>
              <a:rPr lang="en-US" sz="2000" dirty="0">
                <a:ea typeface="Comic Sans MS"/>
                <a:cs typeface="Comic Sans MS"/>
                <a:sym typeface="Comic Sans MS"/>
              </a:rPr>
              <a:t>If graph contains </a:t>
            </a:r>
            <a:r>
              <a:rPr lang="en-US" sz="2000" dirty="0">
                <a:solidFill>
                  <a:srgbClr val="0000FF"/>
                </a:solidFill>
                <a:ea typeface="Comic Sans MS"/>
                <a:cs typeface="Comic Sans MS"/>
                <a:sym typeface="Comic Sans MS"/>
              </a:rPr>
              <a:t>no cycles </a:t>
            </a:r>
            <a:r>
              <a:rPr lang="en-US" sz="2000" dirty="0">
                <a:ea typeface="Comic Sans MS"/>
                <a:cs typeface="Comic Sans MS"/>
                <a:sym typeface="Comic Sans MS"/>
              </a:rPr>
              <a:t>then </a:t>
            </a:r>
            <a:r>
              <a:rPr lang="en-US" sz="2000" dirty="0">
                <a:solidFill>
                  <a:srgbClr val="0000FF"/>
                </a:solidFill>
                <a:ea typeface="Comic Sans MS"/>
                <a:cs typeface="Comic Sans MS"/>
                <a:sym typeface="Comic Sans MS"/>
              </a:rPr>
              <a:t>no deadlock </a:t>
            </a:r>
            <a:r>
              <a:rPr lang="en-US" sz="2000" dirty="0">
                <a:ea typeface="Comic Sans MS"/>
                <a:cs typeface="Comic Sans MS"/>
                <a:sym typeface="Comic Sans MS"/>
              </a:rPr>
              <a:t>is </a:t>
            </a:r>
            <a:r>
              <a:rPr lang="en-US" sz="2000" dirty="0" smtClean="0">
                <a:ea typeface="Comic Sans MS"/>
                <a:cs typeface="Comic Sans MS"/>
                <a:sym typeface="Comic Sans MS"/>
              </a:rPr>
              <a:t>possible</a:t>
            </a:r>
          </a:p>
          <a:p>
            <a:r>
              <a:rPr lang="en-US" sz="2000" dirty="0">
                <a:ea typeface="Comic Sans MS"/>
                <a:cs typeface="Comic Sans MS"/>
                <a:sym typeface="Comic Sans MS"/>
              </a:rPr>
              <a:t>If graph </a:t>
            </a:r>
            <a:r>
              <a:rPr lang="en-US" sz="2000" dirty="0">
                <a:solidFill>
                  <a:srgbClr val="0000FF"/>
                </a:solidFill>
                <a:ea typeface="Comic Sans MS"/>
                <a:cs typeface="Comic Sans MS"/>
                <a:sym typeface="Comic Sans MS"/>
              </a:rPr>
              <a:t>contains</a:t>
            </a:r>
            <a:r>
              <a:rPr lang="en-US" sz="2000" dirty="0">
                <a:ea typeface="Comic Sans MS"/>
                <a:cs typeface="Comic Sans MS"/>
                <a:sym typeface="Comic Sans MS"/>
              </a:rPr>
              <a:t> a </a:t>
            </a:r>
            <a:r>
              <a:rPr lang="en-US" sz="2000" dirty="0" smtClean="0">
                <a:ea typeface="Comic Sans MS"/>
                <a:cs typeface="Comic Sans MS"/>
                <a:sym typeface="Comic Sans MS"/>
              </a:rPr>
              <a:t>cycle</a:t>
            </a:r>
          </a:p>
          <a:p>
            <a:pPr lvl="1"/>
            <a:r>
              <a:rPr lang="en-US" sz="1800" dirty="0">
                <a:ea typeface="Comic Sans MS"/>
                <a:cs typeface="Comic Sans MS"/>
                <a:sym typeface="Comic Sans MS"/>
              </a:rPr>
              <a:t>If only </a:t>
            </a:r>
            <a:r>
              <a:rPr lang="en-US" sz="1800" dirty="0">
                <a:solidFill>
                  <a:srgbClr val="0000FF"/>
                </a:solidFill>
                <a:ea typeface="Comic Sans MS"/>
                <a:cs typeface="Comic Sans MS"/>
                <a:sym typeface="Comic Sans MS"/>
              </a:rPr>
              <a:t>one instance </a:t>
            </a:r>
            <a:r>
              <a:rPr lang="en-US" sz="1800" dirty="0">
                <a:ea typeface="Comic Sans MS"/>
                <a:cs typeface="Comic Sans MS"/>
                <a:sym typeface="Comic Sans MS"/>
              </a:rPr>
              <a:t>per resource type, then</a:t>
            </a:r>
            <a:r>
              <a:rPr lang="en-US" sz="1800" dirty="0">
                <a:solidFill>
                  <a:srgbClr val="0000FF"/>
                </a:solidFill>
                <a:ea typeface="Comic Sans MS"/>
                <a:cs typeface="Comic Sans MS"/>
                <a:sym typeface="Comic Sans MS"/>
              </a:rPr>
              <a:t> </a:t>
            </a:r>
            <a:r>
              <a:rPr lang="en-US" sz="1800" dirty="0" smtClean="0">
                <a:solidFill>
                  <a:srgbClr val="0000FF"/>
                </a:solidFill>
                <a:ea typeface="Comic Sans MS"/>
                <a:cs typeface="Comic Sans MS"/>
                <a:sym typeface="Comic Sans MS"/>
              </a:rPr>
              <a:t>deadlock</a:t>
            </a:r>
          </a:p>
        </p:txBody>
      </p:sp>
      <p:grpSp>
        <p:nvGrpSpPr>
          <p:cNvPr id="5" name="Shape 311"/>
          <p:cNvGrpSpPr/>
          <p:nvPr/>
        </p:nvGrpSpPr>
        <p:grpSpPr>
          <a:xfrm>
            <a:off x="5311095" y="2688312"/>
            <a:ext cx="2276934" cy="2895600"/>
            <a:chOff x="199899" y="2667000"/>
            <a:chExt cx="2367071" cy="3275820"/>
          </a:xfrm>
        </p:grpSpPr>
        <p:sp>
          <p:nvSpPr>
            <p:cNvPr id="6" name="Shape 312"/>
            <p:cNvSpPr/>
            <p:nvPr/>
          </p:nvSpPr>
          <p:spPr>
            <a:xfrm>
              <a:off x="809499" y="3054240"/>
              <a:ext cx="755650" cy="609600"/>
            </a:xfrm>
            <a:prstGeom prst="rect">
              <a:avLst/>
            </a:prstGeom>
            <a:gradFill>
              <a:gsLst>
                <a:gs pos="0">
                  <a:srgbClr val="AFDBAC"/>
                </a:gs>
                <a:gs pos="35000">
                  <a:srgbClr val="C8E6C4"/>
                </a:gs>
                <a:gs pos="100000">
                  <a:srgbClr val="EBF6E8"/>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chemeClr val="dk1"/>
                </a:solidFill>
                <a:ea typeface="Comic Sans MS"/>
                <a:cs typeface="Comic Sans MS"/>
                <a:sym typeface="Comic Sans MS"/>
              </a:endParaRPr>
            </a:p>
          </p:txBody>
        </p:sp>
        <p:sp>
          <p:nvSpPr>
            <p:cNvPr id="7" name="Shape 313"/>
            <p:cNvSpPr/>
            <p:nvPr/>
          </p:nvSpPr>
          <p:spPr>
            <a:xfrm>
              <a:off x="1052774" y="3244242"/>
              <a:ext cx="228600" cy="221673"/>
            </a:xfrm>
            <a:prstGeom prst="rect">
              <a:avLst/>
            </a:prstGeom>
            <a:gradFill>
              <a:gsLst>
                <a:gs pos="0">
                  <a:srgbClr val="A264D1"/>
                </a:gs>
                <a:gs pos="35000">
                  <a:srgbClr val="C198E0"/>
                </a:gs>
                <a:gs pos="100000">
                  <a:srgbClr val="F6EEFB"/>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700" dirty="0">
                  <a:solidFill>
                    <a:schemeClr val="dk1"/>
                  </a:solidFill>
                  <a:ea typeface="Comic Sans MS"/>
                  <a:cs typeface="Comic Sans MS"/>
                  <a:sym typeface="Comic Sans MS"/>
                </a:rPr>
                <a:t>1</a:t>
              </a:r>
              <a:endParaRPr sz="1700" dirty="0">
                <a:solidFill>
                  <a:schemeClr val="dk1"/>
                </a:solidFill>
                <a:ea typeface="Comic Sans MS"/>
                <a:cs typeface="Comic Sans MS"/>
                <a:sym typeface="Comic Sans MS"/>
              </a:endParaRPr>
            </a:p>
          </p:txBody>
        </p:sp>
        <p:sp>
          <p:nvSpPr>
            <p:cNvPr id="8" name="Shape 314"/>
            <p:cNvSpPr/>
            <p:nvPr/>
          </p:nvSpPr>
          <p:spPr>
            <a:xfrm>
              <a:off x="199899" y="4044840"/>
              <a:ext cx="609600" cy="495300"/>
            </a:xfrm>
            <a:prstGeom prst="ellipse">
              <a:avLst/>
            </a:prstGeom>
            <a:gradFill>
              <a:gsLst>
                <a:gs pos="0">
                  <a:srgbClr val="FFD88D"/>
                </a:gs>
                <a:gs pos="35000">
                  <a:srgbClr val="FFE3B0"/>
                </a:gs>
                <a:gs pos="100000">
                  <a:srgbClr val="FFF4DF"/>
                </a:gs>
              </a:gsLst>
              <a:lin ang="16200000" scaled="0"/>
            </a:gradFill>
            <a:ln w="9525" cap="flat" cmpd="sng">
              <a:solidFill>
                <a:srgbClr val="CB97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a:solidFill>
                    <a:schemeClr val="dk1"/>
                  </a:solidFill>
                  <a:ea typeface="Comic Sans MS"/>
                  <a:cs typeface="Comic Sans MS"/>
                  <a:sym typeface="Comic Sans MS"/>
                </a:rPr>
                <a:t>P</a:t>
              </a:r>
              <a:r>
                <a:rPr lang="en-US" baseline="-25000">
                  <a:solidFill>
                    <a:schemeClr val="dk1"/>
                  </a:solidFill>
                  <a:ea typeface="Comic Sans MS"/>
                  <a:cs typeface="Comic Sans MS"/>
                  <a:sym typeface="Comic Sans MS"/>
                </a:rPr>
                <a:t>1</a:t>
              </a:r>
              <a:endParaRPr baseline="-25000">
                <a:solidFill>
                  <a:schemeClr val="dk1"/>
                </a:solidFill>
                <a:ea typeface="Comic Sans MS"/>
                <a:cs typeface="Comic Sans MS"/>
                <a:sym typeface="Comic Sans MS"/>
              </a:endParaRPr>
            </a:p>
          </p:txBody>
        </p:sp>
        <p:cxnSp>
          <p:nvCxnSpPr>
            <p:cNvPr id="9" name="Shape 315"/>
            <p:cNvCxnSpPr/>
            <p:nvPr/>
          </p:nvCxnSpPr>
          <p:spPr>
            <a:xfrm rot="10800000" flipH="1">
              <a:off x="447549" y="3663840"/>
              <a:ext cx="439300" cy="381000"/>
            </a:xfrm>
            <a:prstGeom prst="straightConnector1">
              <a:avLst/>
            </a:prstGeom>
            <a:noFill/>
            <a:ln w="38100" cap="flat" cmpd="sng">
              <a:solidFill>
                <a:srgbClr val="000090"/>
              </a:solidFill>
              <a:prstDash val="solid"/>
              <a:round/>
              <a:headEnd type="none" w="med" len="med"/>
              <a:tailEnd type="triangle" w="lg" len="lg"/>
            </a:ln>
            <a:effectLst>
              <a:outerShdw blurRad="40000" dist="23000" dir="5400000" rotWithShape="0">
                <a:srgbClr val="000000">
                  <a:alpha val="34901"/>
                </a:srgbClr>
              </a:outerShdw>
            </a:effectLst>
          </p:spPr>
        </p:cxnSp>
        <p:sp>
          <p:nvSpPr>
            <p:cNvPr id="10" name="Shape 316"/>
            <p:cNvSpPr/>
            <p:nvPr/>
          </p:nvSpPr>
          <p:spPr>
            <a:xfrm>
              <a:off x="906227" y="2667000"/>
              <a:ext cx="585574"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solidFill>
                    <a:srgbClr val="000000"/>
                  </a:solidFill>
                  <a:ea typeface="Comic Sans MS"/>
                  <a:cs typeface="Comic Sans MS"/>
                  <a:sym typeface="Comic Sans MS"/>
                </a:rPr>
                <a:t>R</a:t>
              </a:r>
              <a:r>
                <a:rPr lang="en-US" baseline="-25000" dirty="0">
                  <a:solidFill>
                    <a:srgbClr val="000000"/>
                  </a:solidFill>
                  <a:ea typeface="Comic Sans MS"/>
                  <a:cs typeface="Comic Sans MS"/>
                  <a:sym typeface="Comic Sans MS"/>
                </a:rPr>
                <a:t>1</a:t>
              </a:r>
              <a:endParaRPr dirty="0">
                <a:solidFill>
                  <a:schemeClr val="dk1"/>
                </a:solidFill>
                <a:ea typeface="Comic Sans MS"/>
                <a:cs typeface="Comic Sans MS"/>
                <a:sym typeface="Comic Sans MS"/>
              </a:endParaRPr>
            </a:p>
          </p:txBody>
        </p:sp>
        <p:sp>
          <p:nvSpPr>
            <p:cNvPr id="11" name="Shape 317"/>
            <p:cNvSpPr/>
            <p:nvPr/>
          </p:nvSpPr>
          <p:spPr>
            <a:xfrm>
              <a:off x="844549" y="4959240"/>
              <a:ext cx="755650" cy="609600"/>
            </a:xfrm>
            <a:prstGeom prst="rect">
              <a:avLst/>
            </a:prstGeom>
            <a:gradFill>
              <a:gsLst>
                <a:gs pos="0">
                  <a:srgbClr val="AFDBAC"/>
                </a:gs>
                <a:gs pos="35000">
                  <a:srgbClr val="C8E6C4"/>
                </a:gs>
                <a:gs pos="100000">
                  <a:srgbClr val="EBF6E8"/>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chemeClr val="dk1"/>
                </a:solidFill>
                <a:ea typeface="Comic Sans MS"/>
                <a:cs typeface="Comic Sans MS"/>
                <a:sym typeface="Comic Sans MS"/>
              </a:endParaRPr>
            </a:p>
          </p:txBody>
        </p:sp>
        <p:sp>
          <p:nvSpPr>
            <p:cNvPr id="12" name="Shape 318"/>
            <p:cNvSpPr/>
            <p:nvPr/>
          </p:nvSpPr>
          <p:spPr>
            <a:xfrm>
              <a:off x="1111574" y="5147952"/>
              <a:ext cx="228600" cy="221673"/>
            </a:xfrm>
            <a:prstGeom prst="rect">
              <a:avLst/>
            </a:prstGeom>
            <a:gradFill>
              <a:gsLst>
                <a:gs pos="0">
                  <a:srgbClr val="A264D1"/>
                </a:gs>
                <a:gs pos="35000">
                  <a:srgbClr val="C198E0"/>
                </a:gs>
                <a:gs pos="100000">
                  <a:srgbClr val="F6EEFB"/>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700" dirty="0">
                  <a:solidFill>
                    <a:schemeClr val="dk1"/>
                  </a:solidFill>
                  <a:ea typeface="Comic Sans MS"/>
                  <a:cs typeface="Comic Sans MS"/>
                  <a:sym typeface="Comic Sans MS"/>
                </a:rPr>
                <a:t>1</a:t>
              </a:r>
              <a:endParaRPr sz="1700" dirty="0">
                <a:solidFill>
                  <a:schemeClr val="dk1"/>
                </a:solidFill>
                <a:ea typeface="Comic Sans MS"/>
                <a:cs typeface="Comic Sans MS"/>
                <a:sym typeface="Comic Sans MS"/>
              </a:endParaRPr>
            </a:p>
          </p:txBody>
        </p:sp>
        <p:sp>
          <p:nvSpPr>
            <p:cNvPr id="13" name="Shape 319"/>
            <p:cNvSpPr/>
            <p:nvPr/>
          </p:nvSpPr>
          <p:spPr>
            <a:xfrm>
              <a:off x="1952499" y="4044840"/>
              <a:ext cx="614471" cy="495300"/>
            </a:xfrm>
            <a:prstGeom prst="ellipse">
              <a:avLst/>
            </a:prstGeom>
            <a:gradFill>
              <a:gsLst>
                <a:gs pos="0">
                  <a:srgbClr val="FFD88D"/>
                </a:gs>
                <a:gs pos="35000">
                  <a:srgbClr val="FFE3B0"/>
                </a:gs>
                <a:gs pos="100000">
                  <a:srgbClr val="FFF4DF"/>
                </a:gs>
              </a:gsLst>
              <a:lin ang="16200000" scaled="0"/>
            </a:gradFill>
            <a:ln w="9525" cap="flat" cmpd="sng">
              <a:solidFill>
                <a:srgbClr val="CB97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a:solidFill>
                    <a:schemeClr val="dk1"/>
                  </a:solidFill>
                  <a:ea typeface="Comic Sans MS"/>
                  <a:cs typeface="Comic Sans MS"/>
                  <a:sym typeface="Comic Sans MS"/>
                </a:rPr>
                <a:t>P</a:t>
              </a:r>
              <a:r>
                <a:rPr lang="en-US" baseline="-25000">
                  <a:solidFill>
                    <a:schemeClr val="dk1"/>
                  </a:solidFill>
                  <a:ea typeface="Comic Sans MS"/>
                  <a:cs typeface="Comic Sans MS"/>
                  <a:sym typeface="Comic Sans MS"/>
                </a:rPr>
                <a:t>2</a:t>
              </a:r>
              <a:endParaRPr baseline="-25000">
                <a:solidFill>
                  <a:schemeClr val="dk1"/>
                </a:solidFill>
                <a:ea typeface="Comic Sans MS"/>
                <a:cs typeface="Comic Sans MS"/>
                <a:sym typeface="Comic Sans MS"/>
              </a:endParaRPr>
            </a:p>
          </p:txBody>
        </p:sp>
        <p:sp>
          <p:nvSpPr>
            <p:cNvPr id="14" name="Shape 320"/>
            <p:cNvSpPr/>
            <p:nvPr/>
          </p:nvSpPr>
          <p:spPr>
            <a:xfrm>
              <a:off x="1025723" y="5542710"/>
              <a:ext cx="450764"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solidFill>
                    <a:srgbClr val="000000"/>
                  </a:solidFill>
                  <a:ea typeface="Comic Sans MS"/>
                  <a:cs typeface="Comic Sans MS"/>
                  <a:sym typeface="Comic Sans MS"/>
                </a:rPr>
                <a:t>R</a:t>
              </a:r>
              <a:r>
                <a:rPr lang="en-US" baseline="-25000">
                  <a:solidFill>
                    <a:srgbClr val="000000"/>
                  </a:solidFill>
                  <a:ea typeface="Comic Sans MS"/>
                  <a:cs typeface="Comic Sans MS"/>
                  <a:sym typeface="Comic Sans MS"/>
                </a:rPr>
                <a:t>2</a:t>
              </a:r>
              <a:endParaRPr>
                <a:solidFill>
                  <a:schemeClr val="dk1"/>
                </a:solidFill>
                <a:ea typeface="Comic Sans MS"/>
                <a:cs typeface="Comic Sans MS"/>
                <a:sym typeface="Comic Sans MS"/>
              </a:endParaRPr>
            </a:p>
          </p:txBody>
        </p:sp>
        <p:cxnSp>
          <p:nvCxnSpPr>
            <p:cNvPr id="15" name="Shape 321"/>
            <p:cNvCxnSpPr/>
            <p:nvPr/>
          </p:nvCxnSpPr>
          <p:spPr>
            <a:xfrm>
              <a:off x="1266699" y="3435240"/>
              <a:ext cx="762000" cy="685800"/>
            </a:xfrm>
            <a:prstGeom prst="straightConnector1">
              <a:avLst/>
            </a:prstGeom>
            <a:noFill/>
            <a:ln w="38100" cap="flat" cmpd="sng">
              <a:solidFill>
                <a:srgbClr val="000090"/>
              </a:solidFill>
              <a:prstDash val="solid"/>
              <a:round/>
              <a:headEnd type="none" w="med" len="med"/>
              <a:tailEnd type="triangle" w="lg" len="lg"/>
            </a:ln>
            <a:effectLst>
              <a:outerShdw blurRad="40000" dist="23000" dir="5400000" rotWithShape="0">
                <a:srgbClr val="000000">
                  <a:alpha val="34901"/>
                </a:srgbClr>
              </a:outerShdw>
            </a:effectLst>
          </p:spPr>
        </p:cxnSp>
        <p:cxnSp>
          <p:nvCxnSpPr>
            <p:cNvPr id="16" name="Shape 322"/>
            <p:cNvCxnSpPr/>
            <p:nvPr/>
          </p:nvCxnSpPr>
          <p:spPr>
            <a:xfrm flipH="1">
              <a:off x="1565149" y="4455225"/>
              <a:ext cx="463550" cy="558445"/>
            </a:xfrm>
            <a:prstGeom prst="straightConnector1">
              <a:avLst/>
            </a:prstGeom>
            <a:noFill/>
            <a:ln w="38100" cap="flat" cmpd="sng">
              <a:solidFill>
                <a:srgbClr val="000090"/>
              </a:solidFill>
              <a:prstDash val="solid"/>
              <a:round/>
              <a:headEnd type="none" w="med" len="med"/>
              <a:tailEnd type="triangle" w="lg" len="lg"/>
            </a:ln>
            <a:effectLst>
              <a:outerShdw blurRad="40000" dist="23000" dir="5400000" rotWithShape="0">
                <a:srgbClr val="000000">
                  <a:alpha val="34901"/>
                </a:srgbClr>
              </a:outerShdw>
            </a:effectLst>
          </p:spPr>
        </p:cxnSp>
        <p:cxnSp>
          <p:nvCxnSpPr>
            <p:cNvPr id="17" name="Shape 323"/>
            <p:cNvCxnSpPr/>
            <p:nvPr/>
          </p:nvCxnSpPr>
          <p:spPr>
            <a:xfrm rot="10800000">
              <a:off x="502218" y="4540140"/>
              <a:ext cx="609355" cy="718648"/>
            </a:xfrm>
            <a:prstGeom prst="straightConnector1">
              <a:avLst/>
            </a:prstGeom>
            <a:noFill/>
            <a:ln w="38100" cap="flat" cmpd="sng">
              <a:solidFill>
                <a:srgbClr val="000090"/>
              </a:solidFill>
              <a:prstDash val="solid"/>
              <a:round/>
              <a:headEnd type="none" w="med" len="med"/>
              <a:tailEnd type="triangle" w="lg" len="lg"/>
            </a:ln>
            <a:effectLst>
              <a:outerShdw blurRad="40000" dist="23000" dir="5400000" rotWithShape="0">
                <a:srgbClr val="000000">
                  <a:alpha val="34901"/>
                </a:srgbClr>
              </a:outerShdw>
            </a:effectLst>
          </p:spPr>
        </p:cxnSp>
      </p:grpSp>
      <p:sp>
        <p:nvSpPr>
          <p:cNvPr id="18" name="Shape 324"/>
          <p:cNvSpPr txBox="1"/>
          <p:nvPr/>
        </p:nvSpPr>
        <p:spPr>
          <a:xfrm>
            <a:off x="4700234" y="5526260"/>
            <a:ext cx="3622655" cy="92187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rgbClr val="660066"/>
                </a:solidFill>
                <a:ea typeface="Comic Sans MS"/>
                <a:cs typeface="Comic Sans MS"/>
                <a:sym typeface="Comic Sans MS"/>
              </a:rPr>
              <a:t>Cycle: </a:t>
            </a:r>
            <a:r>
              <a:rPr lang="en-US" sz="1800" dirty="0">
                <a:solidFill>
                  <a:srgbClr val="0000FF"/>
                </a:solidFill>
                <a:ea typeface="Comic Sans MS"/>
                <a:cs typeface="Comic Sans MS"/>
                <a:sym typeface="Comic Sans MS"/>
              </a:rPr>
              <a:t>P</a:t>
            </a:r>
            <a:r>
              <a:rPr lang="en-US" sz="1800" baseline="-25000" dirty="0">
                <a:solidFill>
                  <a:srgbClr val="0000FF"/>
                </a:solidFill>
                <a:ea typeface="Comic Sans MS"/>
                <a:cs typeface="Comic Sans MS"/>
                <a:sym typeface="Comic Sans MS"/>
              </a:rPr>
              <a:t>1</a:t>
            </a:r>
            <a:r>
              <a:rPr lang="en-US" sz="1800" dirty="0">
                <a:solidFill>
                  <a:srgbClr val="0000FF"/>
                </a:solidFill>
                <a:ea typeface="Comic Sans MS"/>
                <a:cs typeface="Comic Sans MS"/>
                <a:sym typeface="Comic Sans MS"/>
              </a:rPr>
              <a:t> → R</a:t>
            </a:r>
            <a:r>
              <a:rPr lang="en-US" sz="1800" baseline="-25000" dirty="0">
                <a:solidFill>
                  <a:srgbClr val="0000FF"/>
                </a:solidFill>
                <a:ea typeface="Comic Sans MS"/>
                <a:cs typeface="Comic Sans MS"/>
                <a:sym typeface="Comic Sans MS"/>
              </a:rPr>
              <a:t>1</a:t>
            </a:r>
            <a:r>
              <a:rPr lang="en-US" sz="1800" dirty="0">
                <a:solidFill>
                  <a:srgbClr val="0000FF"/>
                </a:solidFill>
                <a:ea typeface="Comic Sans MS"/>
                <a:cs typeface="Comic Sans MS"/>
                <a:sym typeface="Comic Sans MS"/>
              </a:rPr>
              <a:t> → P</a:t>
            </a:r>
            <a:r>
              <a:rPr lang="en-US" sz="1800" baseline="-25000" dirty="0">
                <a:solidFill>
                  <a:srgbClr val="0000FF"/>
                </a:solidFill>
                <a:ea typeface="Comic Sans MS"/>
                <a:cs typeface="Comic Sans MS"/>
                <a:sym typeface="Comic Sans MS"/>
              </a:rPr>
              <a:t>2</a:t>
            </a:r>
            <a:r>
              <a:rPr lang="en-US" sz="1800" dirty="0">
                <a:solidFill>
                  <a:srgbClr val="0000FF"/>
                </a:solidFill>
                <a:ea typeface="Comic Sans MS"/>
                <a:cs typeface="Comic Sans MS"/>
                <a:sym typeface="Comic Sans MS"/>
              </a:rPr>
              <a:t> → R</a:t>
            </a:r>
            <a:r>
              <a:rPr lang="en-US" sz="1800" baseline="-25000" dirty="0">
                <a:solidFill>
                  <a:srgbClr val="0000FF"/>
                </a:solidFill>
                <a:ea typeface="Comic Sans MS"/>
                <a:cs typeface="Comic Sans MS"/>
                <a:sym typeface="Comic Sans MS"/>
              </a:rPr>
              <a:t>2</a:t>
            </a:r>
            <a:r>
              <a:rPr lang="en-US" sz="1800" dirty="0">
                <a:solidFill>
                  <a:srgbClr val="0000FF"/>
                </a:solidFill>
                <a:ea typeface="Comic Sans MS"/>
                <a:cs typeface="Comic Sans MS"/>
                <a:sym typeface="Comic Sans MS"/>
              </a:rPr>
              <a:t> → P</a:t>
            </a:r>
            <a:r>
              <a:rPr lang="en-US" sz="1800" baseline="-25000" dirty="0">
                <a:solidFill>
                  <a:srgbClr val="0000FF"/>
                </a:solidFill>
                <a:ea typeface="Comic Sans MS"/>
                <a:cs typeface="Comic Sans MS"/>
                <a:sym typeface="Comic Sans MS"/>
              </a:rPr>
              <a:t>1</a:t>
            </a:r>
            <a:r>
              <a:rPr lang="en-US" sz="1800" dirty="0">
                <a:solidFill>
                  <a:srgbClr val="0000FF"/>
                </a:solidFill>
                <a:ea typeface="Comic Sans MS"/>
                <a:cs typeface="Comic Sans MS"/>
                <a:sym typeface="Comic Sans MS"/>
              </a:rPr>
              <a:t> </a:t>
            </a:r>
            <a:r>
              <a:rPr lang="en-US" sz="1800" dirty="0">
                <a:solidFill>
                  <a:schemeClr val="dk1"/>
                </a:solidFill>
                <a:ea typeface="Comic Sans MS"/>
                <a:cs typeface="Comic Sans MS"/>
                <a:sym typeface="Comic Sans MS"/>
              </a:rPr>
              <a:t>and all resources in the cycle have a </a:t>
            </a:r>
            <a:r>
              <a:rPr lang="en-US" sz="1800" dirty="0">
                <a:solidFill>
                  <a:srgbClr val="0000FF"/>
                </a:solidFill>
                <a:ea typeface="Comic Sans MS"/>
                <a:cs typeface="Comic Sans MS"/>
                <a:sym typeface="Comic Sans MS"/>
              </a:rPr>
              <a:t>single</a:t>
            </a:r>
            <a:r>
              <a:rPr lang="en-US" sz="1800" dirty="0">
                <a:solidFill>
                  <a:schemeClr val="dk1"/>
                </a:solidFill>
                <a:ea typeface="Comic Sans MS"/>
                <a:cs typeface="Comic Sans MS"/>
                <a:sym typeface="Comic Sans MS"/>
              </a:rPr>
              <a:t> instance </a:t>
            </a:r>
            <a:r>
              <a:rPr lang="en-US" sz="1800" dirty="0" smtClean="0">
                <a:solidFill>
                  <a:schemeClr val="dk1"/>
                </a:solidFill>
                <a:ea typeface="Comic Sans MS"/>
                <a:cs typeface="Comic Sans MS"/>
                <a:sym typeface="Comic Sans MS"/>
              </a:rPr>
              <a:t>= </a:t>
            </a:r>
            <a:r>
              <a:rPr lang="en-US" sz="1800" dirty="0" smtClean="0">
                <a:solidFill>
                  <a:srgbClr val="660066"/>
                </a:solidFill>
                <a:ea typeface="Comic Sans MS"/>
                <a:cs typeface="Comic Sans MS"/>
                <a:sym typeface="Comic Sans MS"/>
              </a:rPr>
              <a:t>DEADLOCK</a:t>
            </a:r>
            <a:r>
              <a:rPr lang="en-US" sz="1800" dirty="0">
                <a:solidFill>
                  <a:srgbClr val="660066"/>
                </a:solidFill>
                <a:ea typeface="Comic Sans MS"/>
                <a:cs typeface="Comic Sans MS"/>
                <a:sym typeface="Comic Sans MS"/>
              </a:rPr>
              <a:t>!</a:t>
            </a:r>
            <a:endParaRPr sz="1800" dirty="0">
              <a:solidFill>
                <a:srgbClr val="660066"/>
              </a:solidFill>
              <a:ea typeface="Comic Sans MS"/>
              <a:cs typeface="Comic Sans MS"/>
              <a:sym typeface="Comic Sans MS"/>
            </a:endParaRPr>
          </a:p>
        </p:txBody>
      </p:sp>
      <p:sp>
        <p:nvSpPr>
          <p:cNvPr id="19" name="Shape 325"/>
          <p:cNvSpPr/>
          <p:nvPr/>
        </p:nvSpPr>
        <p:spPr>
          <a:xfrm>
            <a:off x="1434863" y="3095183"/>
            <a:ext cx="726875" cy="538845"/>
          </a:xfrm>
          <a:prstGeom prst="rect">
            <a:avLst/>
          </a:prstGeom>
          <a:gradFill>
            <a:gsLst>
              <a:gs pos="0">
                <a:srgbClr val="AFDBAC"/>
              </a:gs>
              <a:gs pos="35000">
                <a:srgbClr val="C8E6C4"/>
              </a:gs>
              <a:gs pos="100000">
                <a:srgbClr val="EBF6E8"/>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chemeClr val="dk1"/>
              </a:solidFill>
              <a:ea typeface="Comic Sans MS"/>
              <a:cs typeface="Comic Sans MS"/>
              <a:sym typeface="Comic Sans MS"/>
            </a:endParaRPr>
          </a:p>
        </p:txBody>
      </p:sp>
      <p:sp>
        <p:nvSpPr>
          <p:cNvPr id="20" name="Shape 326"/>
          <p:cNvSpPr/>
          <p:nvPr/>
        </p:nvSpPr>
        <p:spPr>
          <a:xfrm>
            <a:off x="1668874" y="3263131"/>
            <a:ext cx="219895" cy="195944"/>
          </a:xfrm>
          <a:prstGeom prst="rect">
            <a:avLst/>
          </a:prstGeom>
          <a:gradFill>
            <a:gsLst>
              <a:gs pos="0">
                <a:srgbClr val="A264D1"/>
              </a:gs>
              <a:gs pos="35000">
                <a:srgbClr val="C198E0"/>
              </a:gs>
              <a:gs pos="100000">
                <a:srgbClr val="F6EEFB"/>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a:solidFill>
                  <a:schemeClr val="dk1"/>
                </a:solidFill>
                <a:ea typeface="Comic Sans MS"/>
                <a:cs typeface="Comic Sans MS"/>
                <a:sym typeface="Comic Sans MS"/>
              </a:rPr>
              <a:t>1</a:t>
            </a:r>
            <a:endParaRPr>
              <a:solidFill>
                <a:schemeClr val="dk1"/>
              </a:solidFill>
              <a:ea typeface="Comic Sans MS"/>
              <a:cs typeface="Comic Sans MS"/>
              <a:sym typeface="Comic Sans MS"/>
            </a:endParaRPr>
          </a:p>
        </p:txBody>
      </p:sp>
      <p:sp>
        <p:nvSpPr>
          <p:cNvPr id="21" name="Shape 327"/>
          <p:cNvSpPr/>
          <p:nvPr/>
        </p:nvSpPr>
        <p:spPr>
          <a:xfrm>
            <a:off x="848476" y="3970805"/>
            <a:ext cx="620102" cy="437811"/>
          </a:xfrm>
          <a:prstGeom prst="ellipse">
            <a:avLst/>
          </a:prstGeom>
          <a:gradFill>
            <a:gsLst>
              <a:gs pos="0">
                <a:srgbClr val="FFD88D"/>
              </a:gs>
              <a:gs pos="35000">
                <a:srgbClr val="FFE3B0"/>
              </a:gs>
              <a:gs pos="100000">
                <a:srgbClr val="FFF4DF"/>
              </a:gs>
            </a:gsLst>
            <a:lin ang="16200000" scaled="0"/>
          </a:gradFill>
          <a:ln w="9525" cap="flat" cmpd="sng">
            <a:solidFill>
              <a:srgbClr val="CB97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dirty="0">
                <a:solidFill>
                  <a:schemeClr val="dk1"/>
                </a:solidFill>
                <a:ea typeface="Comic Sans MS"/>
                <a:cs typeface="Comic Sans MS"/>
                <a:sym typeface="Comic Sans MS"/>
              </a:rPr>
              <a:t>P</a:t>
            </a:r>
            <a:r>
              <a:rPr lang="en-US" baseline="-25000" dirty="0">
                <a:solidFill>
                  <a:schemeClr val="dk1"/>
                </a:solidFill>
                <a:ea typeface="Comic Sans MS"/>
                <a:cs typeface="Comic Sans MS"/>
                <a:sym typeface="Comic Sans MS"/>
              </a:rPr>
              <a:t>1</a:t>
            </a:r>
            <a:endParaRPr baseline="-25000" dirty="0">
              <a:solidFill>
                <a:schemeClr val="dk1"/>
              </a:solidFill>
              <a:ea typeface="Comic Sans MS"/>
              <a:cs typeface="Comic Sans MS"/>
              <a:sym typeface="Comic Sans MS"/>
            </a:endParaRPr>
          </a:p>
        </p:txBody>
      </p:sp>
      <p:cxnSp>
        <p:nvCxnSpPr>
          <p:cNvPr id="22" name="Shape 328"/>
          <p:cNvCxnSpPr/>
          <p:nvPr/>
        </p:nvCxnSpPr>
        <p:spPr>
          <a:xfrm rot="10800000" flipH="1">
            <a:off x="1086696" y="3634027"/>
            <a:ext cx="422572" cy="336778"/>
          </a:xfrm>
          <a:prstGeom prst="straightConnector1">
            <a:avLst/>
          </a:prstGeom>
          <a:noFill/>
          <a:ln w="38100" cap="flat" cmpd="sng">
            <a:solidFill>
              <a:srgbClr val="000090"/>
            </a:solidFill>
            <a:prstDash val="solid"/>
            <a:round/>
            <a:headEnd type="none" w="med" len="med"/>
            <a:tailEnd type="triangle" w="lg" len="lg"/>
          </a:ln>
          <a:effectLst>
            <a:outerShdw blurRad="40000" dist="23000" dir="5400000" rotWithShape="0">
              <a:srgbClr val="000000">
                <a:alpha val="34901"/>
              </a:srgbClr>
            </a:outerShdw>
          </a:effectLst>
        </p:spPr>
      </p:cxnSp>
      <p:sp>
        <p:nvSpPr>
          <p:cNvPr id="23" name="Shape 329"/>
          <p:cNvSpPr/>
          <p:nvPr/>
        </p:nvSpPr>
        <p:spPr>
          <a:xfrm>
            <a:off x="1527907" y="2710556"/>
            <a:ext cx="563276" cy="35367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solidFill>
                  <a:srgbClr val="000000"/>
                </a:solidFill>
                <a:ea typeface="Comic Sans MS"/>
                <a:cs typeface="Comic Sans MS"/>
                <a:sym typeface="Comic Sans MS"/>
              </a:rPr>
              <a:t>R</a:t>
            </a:r>
            <a:r>
              <a:rPr lang="en-US" baseline="-25000" dirty="0">
                <a:solidFill>
                  <a:srgbClr val="000000"/>
                </a:solidFill>
                <a:ea typeface="Comic Sans MS"/>
                <a:cs typeface="Comic Sans MS"/>
                <a:sym typeface="Comic Sans MS"/>
              </a:rPr>
              <a:t>1</a:t>
            </a:r>
            <a:endParaRPr dirty="0">
              <a:solidFill>
                <a:schemeClr val="dk1"/>
              </a:solidFill>
              <a:ea typeface="Comic Sans MS"/>
              <a:cs typeface="Comic Sans MS"/>
              <a:sym typeface="Comic Sans MS"/>
            </a:endParaRPr>
          </a:p>
        </p:txBody>
      </p:sp>
      <p:sp>
        <p:nvSpPr>
          <p:cNvPr id="24" name="Shape 330"/>
          <p:cNvSpPr/>
          <p:nvPr/>
        </p:nvSpPr>
        <p:spPr>
          <a:xfrm>
            <a:off x="1468578" y="4779072"/>
            <a:ext cx="726875" cy="538845"/>
          </a:xfrm>
          <a:prstGeom prst="rect">
            <a:avLst/>
          </a:prstGeom>
          <a:gradFill>
            <a:gsLst>
              <a:gs pos="0">
                <a:srgbClr val="AFDBAC"/>
              </a:gs>
              <a:gs pos="35000">
                <a:srgbClr val="C8E6C4"/>
              </a:gs>
              <a:gs pos="100000">
                <a:srgbClr val="EBF6E8"/>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chemeClr val="dk1"/>
              </a:solidFill>
              <a:ea typeface="Comic Sans MS"/>
              <a:cs typeface="Comic Sans MS"/>
              <a:sym typeface="Comic Sans MS"/>
            </a:endParaRPr>
          </a:p>
        </p:txBody>
      </p:sp>
      <p:sp>
        <p:nvSpPr>
          <p:cNvPr id="25" name="Shape 331"/>
          <p:cNvSpPr/>
          <p:nvPr/>
        </p:nvSpPr>
        <p:spPr>
          <a:xfrm>
            <a:off x="1725435" y="4945880"/>
            <a:ext cx="219895" cy="195944"/>
          </a:xfrm>
          <a:prstGeom prst="rect">
            <a:avLst/>
          </a:prstGeom>
          <a:gradFill>
            <a:gsLst>
              <a:gs pos="0">
                <a:srgbClr val="A264D1"/>
              </a:gs>
              <a:gs pos="35000">
                <a:srgbClr val="C198E0"/>
              </a:gs>
              <a:gs pos="100000">
                <a:srgbClr val="F6EEFB"/>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a:solidFill>
                  <a:schemeClr val="dk1"/>
                </a:solidFill>
                <a:ea typeface="Comic Sans MS"/>
                <a:cs typeface="Comic Sans MS"/>
                <a:sym typeface="Comic Sans MS"/>
              </a:rPr>
              <a:t>1</a:t>
            </a:r>
            <a:endParaRPr>
              <a:solidFill>
                <a:schemeClr val="dk1"/>
              </a:solidFill>
              <a:ea typeface="Comic Sans MS"/>
              <a:cs typeface="Comic Sans MS"/>
              <a:sym typeface="Comic Sans MS"/>
            </a:endParaRPr>
          </a:p>
        </p:txBody>
      </p:sp>
      <p:sp>
        <p:nvSpPr>
          <p:cNvPr id="26" name="Shape 332"/>
          <p:cNvSpPr/>
          <p:nvPr/>
        </p:nvSpPr>
        <p:spPr>
          <a:xfrm>
            <a:off x="2534338" y="3970805"/>
            <a:ext cx="598328" cy="437811"/>
          </a:xfrm>
          <a:prstGeom prst="ellipse">
            <a:avLst/>
          </a:prstGeom>
          <a:gradFill>
            <a:gsLst>
              <a:gs pos="0">
                <a:srgbClr val="FFD88D"/>
              </a:gs>
              <a:gs pos="35000">
                <a:srgbClr val="FFE3B0"/>
              </a:gs>
              <a:gs pos="100000">
                <a:srgbClr val="FFF4DF"/>
              </a:gs>
            </a:gsLst>
            <a:lin ang="16200000" scaled="0"/>
          </a:gradFill>
          <a:ln w="9525" cap="flat" cmpd="sng">
            <a:solidFill>
              <a:srgbClr val="CB97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a:solidFill>
                  <a:schemeClr val="dk1"/>
                </a:solidFill>
                <a:ea typeface="Comic Sans MS"/>
                <a:cs typeface="Comic Sans MS"/>
                <a:sym typeface="Comic Sans MS"/>
              </a:rPr>
              <a:t>P</a:t>
            </a:r>
            <a:r>
              <a:rPr lang="en-US" baseline="-25000">
                <a:solidFill>
                  <a:schemeClr val="dk1"/>
                </a:solidFill>
                <a:ea typeface="Comic Sans MS"/>
                <a:cs typeface="Comic Sans MS"/>
                <a:sym typeface="Comic Sans MS"/>
              </a:rPr>
              <a:t>2</a:t>
            </a:r>
            <a:endParaRPr baseline="-25000">
              <a:solidFill>
                <a:schemeClr val="dk1"/>
              </a:solidFill>
              <a:ea typeface="Comic Sans MS"/>
              <a:cs typeface="Comic Sans MS"/>
              <a:sym typeface="Comic Sans MS"/>
            </a:endParaRPr>
          </a:p>
        </p:txBody>
      </p:sp>
      <p:sp>
        <p:nvSpPr>
          <p:cNvPr id="27" name="Shape 333"/>
          <p:cNvSpPr/>
          <p:nvPr/>
        </p:nvSpPr>
        <p:spPr>
          <a:xfrm>
            <a:off x="1642853" y="5294819"/>
            <a:ext cx="433599" cy="35367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solidFill>
                  <a:srgbClr val="000000"/>
                </a:solidFill>
                <a:ea typeface="Comic Sans MS"/>
                <a:cs typeface="Comic Sans MS"/>
                <a:sym typeface="Comic Sans MS"/>
              </a:rPr>
              <a:t>R</a:t>
            </a:r>
            <a:r>
              <a:rPr lang="en-US" baseline="-25000">
                <a:solidFill>
                  <a:srgbClr val="000000"/>
                </a:solidFill>
                <a:ea typeface="Comic Sans MS"/>
                <a:cs typeface="Comic Sans MS"/>
                <a:sym typeface="Comic Sans MS"/>
              </a:rPr>
              <a:t>2</a:t>
            </a:r>
            <a:endParaRPr>
              <a:solidFill>
                <a:schemeClr val="dk1"/>
              </a:solidFill>
              <a:ea typeface="Comic Sans MS"/>
              <a:cs typeface="Comic Sans MS"/>
              <a:sym typeface="Comic Sans MS"/>
            </a:endParaRPr>
          </a:p>
        </p:txBody>
      </p:sp>
      <p:cxnSp>
        <p:nvCxnSpPr>
          <p:cNvPr id="28" name="Shape 334"/>
          <p:cNvCxnSpPr/>
          <p:nvPr/>
        </p:nvCxnSpPr>
        <p:spPr>
          <a:xfrm>
            <a:off x="1874653" y="3431960"/>
            <a:ext cx="732983" cy="606200"/>
          </a:xfrm>
          <a:prstGeom prst="straightConnector1">
            <a:avLst/>
          </a:prstGeom>
          <a:noFill/>
          <a:ln w="38100" cap="flat" cmpd="sng">
            <a:solidFill>
              <a:srgbClr val="000090"/>
            </a:solidFill>
            <a:prstDash val="solid"/>
            <a:round/>
            <a:headEnd type="none" w="med" len="med"/>
            <a:tailEnd type="triangle" w="lg" len="lg"/>
          </a:ln>
          <a:effectLst>
            <a:outerShdw blurRad="40000" dist="23000" dir="5400000" rotWithShape="0">
              <a:srgbClr val="000000">
                <a:alpha val="34901"/>
              </a:srgbClr>
            </a:outerShdw>
          </a:effectLst>
        </p:spPr>
      </p:cxnSp>
      <p:cxnSp>
        <p:nvCxnSpPr>
          <p:cNvPr id="29" name="Shape 335"/>
          <p:cNvCxnSpPr/>
          <p:nvPr/>
        </p:nvCxnSpPr>
        <p:spPr>
          <a:xfrm rot="10800000">
            <a:off x="1139283" y="4408616"/>
            <a:ext cx="586151" cy="635235"/>
          </a:xfrm>
          <a:prstGeom prst="straightConnector1">
            <a:avLst/>
          </a:prstGeom>
          <a:noFill/>
          <a:ln w="38100" cap="flat" cmpd="sng">
            <a:solidFill>
              <a:srgbClr val="000090"/>
            </a:solidFill>
            <a:prstDash val="solid"/>
            <a:round/>
            <a:headEnd type="none" w="med" len="med"/>
            <a:tailEnd type="triangle" w="lg" len="lg"/>
          </a:ln>
          <a:effectLst>
            <a:outerShdw blurRad="40000" dist="23000" dir="5400000" rotWithShape="0">
              <a:srgbClr val="000000">
                <a:alpha val="34901"/>
              </a:srgbClr>
            </a:outerShdw>
          </a:effectLst>
        </p:spPr>
      </p:cxnSp>
      <p:sp>
        <p:nvSpPr>
          <p:cNvPr id="30" name="Shape 336"/>
          <p:cNvSpPr txBox="1"/>
          <p:nvPr/>
        </p:nvSpPr>
        <p:spPr>
          <a:xfrm>
            <a:off x="444671" y="5704933"/>
            <a:ext cx="350643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solidFill>
                  <a:srgbClr val="000090"/>
                </a:solidFill>
                <a:ea typeface="Comic Sans MS"/>
                <a:cs typeface="Comic Sans MS"/>
                <a:sym typeface="Comic Sans MS"/>
              </a:rPr>
              <a:t>No Cycles = </a:t>
            </a:r>
            <a:r>
              <a:rPr lang="en-US" dirty="0" smtClean="0">
                <a:solidFill>
                  <a:srgbClr val="000090"/>
                </a:solidFill>
                <a:ea typeface="Comic Sans MS"/>
                <a:cs typeface="Comic Sans MS"/>
                <a:sym typeface="Comic Sans MS"/>
              </a:rPr>
              <a:t>NO </a:t>
            </a:r>
            <a:r>
              <a:rPr lang="en-US" dirty="0">
                <a:solidFill>
                  <a:srgbClr val="000090"/>
                </a:solidFill>
                <a:ea typeface="Comic Sans MS"/>
                <a:cs typeface="Comic Sans MS"/>
                <a:sym typeface="Comic Sans MS"/>
              </a:rPr>
              <a:t>DEADLOCK!</a:t>
            </a:r>
            <a:endParaRPr dirty="0">
              <a:solidFill>
                <a:srgbClr val="000090"/>
              </a:solidFill>
              <a:ea typeface="Comic Sans MS"/>
              <a:cs typeface="Comic Sans MS"/>
              <a:sym typeface="Comic Sans MS"/>
            </a:endParaRPr>
          </a:p>
        </p:txBody>
      </p:sp>
    </p:spTree>
    <p:extLst>
      <p:ext uri="{BB962C8B-B14F-4D97-AF65-F5344CB8AC3E}">
        <p14:creationId xmlns:p14="http://schemas.microsoft.com/office/powerpoint/2010/main" val="42385389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dissolve">
                                      <p:cBhvr>
                                        <p:cTn id="10" dur="500"/>
                                        <p:tgtEl>
                                          <p:spTgt spid="1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dissolve">
                                      <p:cBhvr>
                                        <p:cTn id="13" dur="500"/>
                                        <p:tgtEl>
                                          <p:spTgt spid="2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dissolve">
                                      <p:cBhvr>
                                        <p:cTn id="16" dur="500"/>
                                        <p:tgtEl>
                                          <p:spTgt spid="21"/>
                                        </p:tgtEl>
                                      </p:cBhvr>
                                    </p:animEffect>
                                  </p:childTnLst>
                                </p:cTn>
                              </p:par>
                              <p:par>
                                <p:cTn id="17" presetID="9"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dissolve">
                                      <p:cBhvr>
                                        <p:cTn id="19" dur="500"/>
                                        <p:tgtEl>
                                          <p:spTgt spid="2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dissolve">
                                      <p:cBhvr>
                                        <p:cTn id="22" dur="500"/>
                                        <p:tgtEl>
                                          <p:spTgt spid="2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dissolve">
                                      <p:cBhvr>
                                        <p:cTn id="25" dur="500"/>
                                        <p:tgtEl>
                                          <p:spTgt spid="25"/>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dissolve">
                                      <p:cBhvr>
                                        <p:cTn id="28" dur="500"/>
                                        <p:tgtEl>
                                          <p:spTgt spid="2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dissolve">
                                      <p:cBhvr>
                                        <p:cTn id="31" dur="500"/>
                                        <p:tgtEl>
                                          <p:spTgt spid="27"/>
                                        </p:tgtEl>
                                      </p:cBhvr>
                                    </p:animEffect>
                                  </p:childTnLst>
                                </p:cTn>
                              </p:par>
                              <p:par>
                                <p:cTn id="32" presetID="9"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dissolve">
                                      <p:cBhvr>
                                        <p:cTn id="34" dur="500"/>
                                        <p:tgtEl>
                                          <p:spTgt spid="28"/>
                                        </p:tgtEl>
                                      </p:cBhvr>
                                    </p:animEffect>
                                  </p:childTnLst>
                                </p:cTn>
                              </p:par>
                              <p:par>
                                <p:cTn id="35" presetID="9"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dissolve">
                                      <p:cBhvr>
                                        <p:cTn id="37" dur="500"/>
                                        <p:tgtEl>
                                          <p:spTgt spid="29"/>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dissolve">
                                      <p:cBhvr>
                                        <p:cTn id="40" dur="500"/>
                                        <p:tgtEl>
                                          <p:spTgt spid="30"/>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animEffect transition="in" filter="checkerboard(across)">
                                      <p:cBhvr>
                                        <p:cTn id="45" dur="500"/>
                                        <p:tgtEl>
                                          <p:spTgt spid="4">
                                            <p:txEl>
                                              <p:pRg st="1" end="1"/>
                                            </p:txEl>
                                          </p:spTgt>
                                        </p:tgtEl>
                                      </p:cBhvr>
                                    </p:animEffect>
                                  </p:childTnLst>
                                </p:cTn>
                              </p:par>
                            </p:childTnLst>
                          </p:cTn>
                        </p:par>
                        <p:par>
                          <p:cTn id="46" fill="hold">
                            <p:stCondLst>
                              <p:cond delay="500"/>
                            </p:stCondLst>
                            <p:childTnLst>
                              <p:par>
                                <p:cTn id="47" presetID="9" presetClass="entr" presetSubtype="0" fill="hold" nodeType="afterEffect">
                                  <p:stCondLst>
                                    <p:cond delay="0"/>
                                  </p:stCondLst>
                                  <p:childTnLst>
                                    <p:set>
                                      <p:cBhvr>
                                        <p:cTn id="48" dur="1" fill="hold">
                                          <p:stCondLst>
                                            <p:cond delay="0"/>
                                          </p:stCondLst>
                                        </p:cTn>
                                        <p:tgtEl>
                                          <p:spTgt spid="4">
                                            <p:txEl>
                                              <p:pRg st="2" end="2"/>
                                            </p:txEl>
                                          </p:spTgt>
                                        </p:tgtEl>
                                        <p:attrNameLst>
                                          <p:attrName>style.visibility</p:attrName>
                                        </p:attrNameLst>
                                      </p:cBhvr>
                                      <p:to>
                                        <p:strVal val="visible"/>
                                      </p:to>
                                    </p:set>
                                    <p:animEffect transition="in" filter="dissolve">
                                      <p:cBhvr>
                                        <p:cTn id="49" dur="500"/>
                                        <p:tgtEl>
                                          <p:spTgt spid="4">
                                            <p:txEl>
                                              <p:pRg st="2" end="2"/>
                                            </p:txEl>
                                          </p:spTgt>
                                        </p:tgtEl>
                                      </p:cBhvr>
                                    </p:animEffect>
                                  </p:childTnLst>
                                </p:cTn>
                              </p:par>
                            </p:childTnLst>
                          </p:cTn>
                        </p:par>
                        <p:par>
                          <p:cTn id="50" fill="hold">
                            <p:stCondLst>
                              <p:cond delay="1000"/>
                            </p:stCondLst>
                            <p:childTnLst>
                              <p:par>
                                <p:cTn id="51" presetID="3" presetClass="entr" presetSubtype="10" fill="hold" nodeType="after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blinds(horizontal)">
                                      <p:cBhvr>
                                        <p:cTn id="53" dur="500"/>
                                        <p:tgtEl>
                                          <p:spTgt spid="5"/>
                                        </p:tgtEl>
                                      </p:cBhvr>
                                    </p:animEffect>
                                  </p:childTnLst>
                                </p:cTn>
                              </p:par>
                              <p:par>
                                <p:cTn id="54" presetID="12" presetClass="entr" presetSubtype="4"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additive="base">
                                        <p:cTn id="56" dur="500"/>
                                        <p:tgtEl>
                                          <p:spTgt spid="18"/>
                                        </p:tgtEl>
                                        <p:attrNameLst>
                                          <p:attrName>ppt_y</p:attrName>
                                        </p:attrNameLst>
                                      </p:cBhvr>
                                      <p:tavLst>
                                        <p:tav tm="0">
                                          <p:val>
                                            <p:strVal val="#ppt_y+#ppt_h*1.125000"/>
                                          </p:val>
                                        </p:tav>
                                        <p:tav tm="100000">
                                          <p:val>
                                            <p:strVal val="#ppt_y"/>
                                          </p:val>
                                        </p:tav>
                                      </p:tavLst>
                                    </p:anim>
                                    <p:animEffect transition="in" filter="wipe(up)">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P spid="20" grpId="0" animBg="1"/>
      <p:bldP spid="21" grpId="0" animBg="1"/>
      <p:bldP spid="23" grpId="0"/>
      <p:bldP spid="24" grpId="0" animBg="1"/>
      <p:bldP spid="25" grpId="0" animBg="1"/>
      <p:bldP spid="26" grpId="0" animBg="1"/>
      <p:bldP spid="27" grpId="0"/>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11</a:t>
            </a:fld>
            <a:endParaRPr lang="en-US" dirty="0"/>
          </a:p>
        </p:txBody>
      </p:sp>
      <p:sp>
        <p:nvSpPr>
          <p:cNvPr id="3" name="Title 2"/>
          <p:cNvSpPr>
            <a:spLocks noGrp="1"/>
          </p:cNvSpPr>
          <p:nvPr>
            <p:ph type="title"/>
          </p:nvPr>
        </p:nvSpPr>
        <p:spPr/>
        <p:txBody>
          <a:bodyPr>
            <a:noAutofit/>
          </a:bodyPr>
          <a:lstStyle/>
          <a:p>
            <a:r>
              <a:rPr lang="en-US" sz="3200" dirty="0">
                <a:ea typeface="MS PGothic" charset="0"/>
              </a:rPr>
              <a:t>Basic </a:t>
            </a:r>
            <a:r>
              <a:rPr lang="en-US" sz="3200" dirty="0" smtClean="0">
                <a:ea typeface="MS PGothic" charset="0"/>
              </a:rPr>
              <a:t>Facts - </a:t>
            </a:r>
            <a:r>
              <a:rPr lang="en-US" sz="3200" dirty="0" smtClean="0">
                <a:latin typeface="+mn-lt"/>
                <a:ea typeface="MS PGothic" charset="0"/>
              </a:rPr>
              <a:t>Resource </a:t>
            </a:r>
            <a:r>
              <a:rPr lang="en-US" sz="3200" dirty="0">
                <a:latin typeface="+mn-lt"/>
                <a:ea typeface="MS PGothic" charset="0"/>
              </a:rPr>
              <a:t>Allocation </a:t>
            </a:r>
            <a:r>
              <a:rPr lang="en-US" sz="3200" dirty="0" smtClean="0">
                <a:latin typeface="+mn-lt"/>
                <a:ea typeface="MS PGothic" charset="0"/>
              </a:rPr>
              <a:t>Graphs (</a:t>
            </a:r>
            <a:r>
              <a:rPr lang="en-US" sz="3200" dirty="0" err="1" smtClean="0">
                <a:latin typeface="+mn-lt"/>
                <a:ea typeface="MS PGothic" charset="0"/>
              </a:rPr>
              <a:t>cont</a:t>
            </a:r>
            <a:r>
              <a:rPr lang="en-US" sz="3200" dirty="0" smtClean="0">
                <a:latin typeface="+mn-lt"/>
                <a:ea typeface="MS PGothic" charset="0"/>
              </a:rPr>
              <a:t>)</a:t>
            </a:r>
            <a:endParaRPr lang="en-US" sz="3200" dirty="0">
              <a:latin typeface="+mn-lt"/>
            </a:endParaRPr>
          </a:p>
        </p:txBody>
      </p:sp>
      <p:sp>
        <p:nvSpPr>
          <p:cNvPr id="4" name="Content Placeholder 3"/>
          <p:cNvSpPr>
            <a:spLocks noGrp="1"/>
          </p:cNvSpPr>
          <p:nvPr>
            <p:ph idx="1"/>
          </p:nvPr>
        </p:nvSpPr>
        <p:spPr>
          <a:xfrm>
            <a:off x="275339" y="1030112"/>
            <a:ext cx="8589374" cy="1820332"/>
          </a:xfrm>
        </p:spPr>
        <p:txBody>
          <a:bodyPr>
            <a:normAutofit/>
          </a:bodyPr>
          <a:lstStyle/>
          <a:p>
            <a:r>
              <a:rPr lang="en-US" sz="2000" dirty="0">
                <a:ea typeface="Comic Sans MS"/>
                <a:cs typeface="Comic Sans MS"/>
                <a:sym typeface="Comic Sans MS"/>
              </a:rPr>
              <a:t>If graph contains </a:t>
            </a:r>
            <a:r>
              <a:rPr lang="en-US" sz="2000" dirty="0">
                <a:solidFill>
                  <a:srgbClr val="0000FF"/>
                </a:solidFill>
                <a:ea typeface="Comic Sans MS"/>
                <a:cs typeface="Comic Sans MS"/>
                <a:sym typeface="Comic Sans MS"/>
              </a:rPr>
              <a:t>no cycles </a:t>
            </a:r>
            <a:r>
              <a:rPr lang="en-US" sz="2000" dirty="0">
                <a:ea typeface="Comic Sans MS"/>
                <a:cs typeface="Comic Sans MS"/>
                <a:sym typeface="Comic Sans MS"/>
              </a:rPr>
              <a:t>then </a:t>
            </a:r>
            <a:r>
              <a:rPr lang="en-US" sz="2000" dirty="0">
                <a:solidFill>
                  <a:srgbClr val="0000FF"/>
                </a:solidFill>
                <a:ea typeface="Comic Sans MS"/>
                <a:cs typeface="Comic Sans MS"/>
                <a:sym typeface="Comic Sans MS"/>
              </a:rPr>
              <a:t>no deadlock </a:t>
            </a:r>
            <a:r>
              <a:rPr lang="en-US" sz="2000" dirty="0">
                <a:ea typeface="Comic Sans MS"/>
                <a:cs typeface="Comic Sans MS"/>
                <a:sym typeface="Comic Sans MS"/>
              </a:rPr>
              <a:t>is </a:t>
            </a:r>
            <a:r>
              <a:rPr lang="en-US" sz="2000" dirty="0" smtClean="0">
                <a:ea typeface="Comic Sans MS"/>
                <a:cs typeface="Comic Sans MS"/>
                <a:sym typeface="Comic Sans MS"/>
              </a:rPr>
              <a:t>possible</a:t>
            </a:r>
          </a:p>
          <a:p>
            <a:r>
              <a:rPr lang="en-US" sz="2000" dirty="0">
                <a:ea typeface="Comic Sans MS"/>
                <a:cs typeface="Comic Sans MS"/>
                <a:sym typeface="Comic Sans MS"/>
              </a:rPr>
              <a:t>If graph </a:t>
            </a:r>
            <a:r>
              <a:rPr lang="en-US" sz="2000" dirty="0">
                <a:solidFill>
                  <a:srgbClr val="0000FF"/>
                </a:solidFill>
                <a:ea typeface="Comic Sans MS"/>
                <a:cs typeface="Comic Sans MS"/>
                <a:sym typeface="Comic Sans MS"/>
              </a:rPr>
              <a:t>contains</a:t>
            </a:r>
            <a:r>
              <a:rPr lang="en-US" sz="2000" dirty="0">
                <a:ea typeface="Comic Sans MS"/>
                <a:cs typeface="Comic Sans MS"/>
                <a:sym typeface="Comic Sans MS"/>
              </a:rPr>
              <a:t> a </a:t>
            </a:r>
            <a:r>
              <a:rPr lang="en-US" sz="2000" dirty="0" smtClean="0">
                <a:ea typeface="Comic Sans MS"/>
                <a:cs typeface="Comic Sans MS"/>
                <a:sym typeface="Comic Sans MS"/>
              </a:rPr>
              <a:t>cycle</a:t>
            </a:r>
          </a:p>
          <a:p>
            <a:pPr lvl="1"/>
            <a:r>
              <a:rPr lang="en-US" sz="1800" dirty="0">
                <a:ea typeface="Comic Sans MS"/>
                <a:cs typeface="Comic Sans MS"/>
                <a:sym typeface="Comic Sans MS"/>
              </a:rPr>
              <a:t>If only </a:t>
            </a:r>
            <a:r>
              <a:rPr lang="en-US" sz="1800" dirty="0">
                <a:solidFill>
                  <a:srgbClr val="0000FF"/>
                </a:solidFill>
                <a:ea typeface="Comic Sans MS"/>
                <a:cs typeface="Comic Sans MS"/>
                <a:sym typeface="Comic Sans MS"/>
              </a:rPr>
              <a:t>one instance </a:t>
            </a:r>
            <a:r>
              <a:rPr lang="en-US" sz="1800" dirty="0">
                <a:ea typeface="Comic Sans MS"/>
                <a:cs typeface="Comic Sans MS"/>
                <a:sym typeface="Comic Sans MS"/>
              </a:rPr>
              <a:t>per resource type, then</a:t>
            </a:r>
            <a:r>
              <a:rPr lang="en-US" sz="1800" dirty="0">
                <a:solidFill>
                  <a:srgbClr val="0000FF"/>
                </a:solidFill>
                <a:ea typeface="Comic Sans MS"/>
                <a:cs typeface="Comic Sans MS"/>
                <a:sym typeface="Comic Sans MS"/>
              </a:rPr>
              <a:t> </a:t>
            </a:r>
            <a:r>
              <a:rPr lang="en-US" sz="1800" dirty="0" smtClean="0">
                <a:solidFill>
                  <a:srgbClr val="0000FF"/>
                </a:solidFill>
                <a:ea typeface="Comic Sans MS"/>
                <a:cs typeface="Comic Sans MS"/>
                <a:sym typeface="Comic Sans MS"/>
              </a:rPr>
              <a:t>deadlock</a:t>
            </a:r>
          </a:p>
          <a:p>
            <a:pPr lvl="1"/>
            <a:r>
              <a:rPr lang="en-US" sz="1800" dirty="0">
                <a:ea typeface="Comic Sans MS"/>
                <a:cs typeface="Comic Sans MS"/>
                <a:sym typeface="Comic Sans MS"/>
              </a:rPr>
              <a:t>If </a:t>
            </a:r>
            <a:r>
              <a:rPr lang="en-US" sz="1800" dirty="0">
                <a:solidFill>
                  <a:srgbClr val="0000FF"/>
                </a:solidFill>
                <a:ea typeface="Comic Sans MS"/>
                <a:cs typeface="Comic Sans MS"/>
                <a:sym typeface="Comic Sans MS"/>
              </a:rPr>
              <a:t>several</a:t>
            </a:r>
            <a:r>
              <a:rPr lang="en-US" sz="1800" dirty="0">
                <a:ea typeface="Comic Sans MS"/>
                <a:cs typeface="Comic Sans MS"/>
                <a:sym typeface="Comic Sans MS"/>
              </a:rPr>
              <a:t> </a:t>
            </a:r>
            <a:r>
              <a:rPr lang="en-US" sz="1800" dirty="0">
                <a:solidFill>
                  <a:srgbClr val="0000FF"/>
                </a:solidFill>
                <a:ea typeface="Comic Sans MS"/>
                <a:cs typeface="Comic Sans MS"/>
                <a:sym typeface="Comic Sans MS"/>
              </a:rPr>
              <a:t>instances</a:t>
            </a:r>
            <a:r>
              <a:rPr lang="en-US" sz="1800" dirty="0">
                <a:ea typeface="Comic Sans MS"/>
                <a:cs typeface="Comic Sans MS"/>
                <a:sym typeface="Comic Sans MS"/>
              </a:rPr>
              <a:t> per resource type, then </a:t>
            </a:r>
            <a:r>
              <a:rPr lang="en-US" sz="1800" dirty="0">
                <a:solidFill>
                  <a:srgbClr val="0000FF"/>
                </a:solidFill>
                <a:ea typeface="Comic Sans MS"/>
                <a:cs typeface="Comic Sans MS"/>
                <a:sym typeface="Comic Sans MS"/>
              </a:rPr>
              <a:t>possibility</a:t>
            </a:r>
            <a:r>
              <a:rPr lang="en-US" sz="1800" dirty="0">
                <a:ea typeface="Comic Sans MS"/>
                <a:cs typeface="Comic Sans MS"/>
                <a:sym typeface="Comic Sans MS"/>
              </a:rPr>
              <a:t> of deadlock</a:t>
            </a:r>
            <a:endParaRPr lang="en-US" sz="2000" dirty="0"/>
          </a:p>
        </p:txBody>
      </p:sp>
      <p:grpSp>
        <p:nvGrpSpPr>
          <p:cNvPr id="31" name="Shape 343"/>
          <p:cNvGrpSpPr/>
          <p:nvPr/>
        </p:nvGrpSpPr>
        <p:grpSpPr>
          <a:xfrm>
            <a:off x="550331" y="3028239"/>
            <a:ext cx="3229102" cy="2978852"/>
            <a:chOff x="428498" y="3188242"/>
            <a:chExt cx="3810001" cy="3536486"/>
          </a:xfrm>
        </p:grpSpPr>
        <p:sp>
          <p:nvSpPr>
            <p:cNvPr id="32" name="Shape 344"/>
            <p:cNvSpPr/>
            <p:nvPr/>
          </p:nvSpPr>
          <p:spPr>
            <a:xfrm>
              <a:off x="1038099" y="3625740"/>
              <a:ext cx="755650" cy="609600"/>
            </a:xfrm>
            <a:prstGeom prst="rect">
              <a:avLst/>
            </a:prstGeom>
            <a:gradFill>
              <a:gsLst>
                <a:gs pos="0">
                  <a:srgbClr val="AFDBAC"/>
                </a:gs>
                <a:gs pos="35000">
                  <a:srgbClr val="C8E6C4"/>
                </a:gs>
                <a:gs pos="100000">
                  <a:srgbClr val="EBF6E8"/>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chemeClr val="dk1"/>
                </a:solidFill>
                <a:ea typeface="Comic Sans MS"/>
                <a:cs typeface="Comic Sans MS"/>
                <a:sym typeface="Comic Sans MS"/>
              </a:endParaRPr>
            </a:p>
          </p:txBody>
        </p:sp>
        <p:sp>
          <p:nvSpPr>
            <p:cNvPr id="33" name="Shape 345"/>
            <p:cNvSpPr/>
            <p:nvPr/>
          </p:nvSpPr>
          <p:spPr>
            <a:xfrm>
              <a:off x="1281374" y="3815742"/>
              <a:ext cx="228600" cy="221673"/>
            </a:xfrm>
            <a:prstGeom prst="rect">
              <a:avLst/>
            </a:prstGeom>
            <a:gradFill>
              <a:gsLst>
                <a:gs pos="0">
                  <a:srgbClr val="A264D1"/>
                </a:gs>
                <a:gs pos="35000">
                  <a:srgbClr val="C198E0"/>
                </a:gs>
                <a:gs pos="100000">
                  <a:srgbClr val="F6EEFB"/>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a:solidFill>
                    <a:schemeClr val="dk1"/>
                  </a:solidFill>
                  <a:ea typeface="Comic Sans MS"/>
                  <a:cs typeface="Comic Sans MS"/>
                  <a:sym typeface="Comic Sans MS"/>
                </a:rPr>
                <a:t>1</a:t>
              </a:r>
              <a:endParaRPr>
                <a:solidFill>
                  <a:schemeClr val="dk1"/>
                </a:solidFill>
                <a:ea typeface="Comic Sans MS"/>
                <a:cs typeface="Comic Sans MS"/>
                <a:sym typeface="Comic Sans MS"/>
              </a:endParaRPr>
            </a:p>
          </p:txBody>
        </p:sp>
        <p:sp>
          <p:nvSpPr>
            <p:cNvPr id="34" name="Shape 346"/>
            <p:cNvSpPr/>
            <p:nvPr/>
          </p:nvSpPr>
          <p:spPr>
            <a:xfrm>
              <a:off x="428498" y="4616340"/>
              <a:ext cx="686950" cy="495300"/>
            </a:xfrm>
            <a:prstGeom prst="ellipse">
              <a:avLst/>
            </a:prstGeom>
            <a:gradFill>
              <a:gsLst>
                <a:gs pos="0">
                  <a:srgbClr val="FFD88D"/>
                </a:gs>
                <a:gs pos="35000">
                  <a:srgbClr val="FFE3B0"/>
                </a:gs>
                <a:gs pos="100000">
                  <a:srgbClr val="FFF4DF"/>
                </a:gs>
              </a:gsLst>
              <a:lin ang="16200000" scaled="0"/>
            </a:gradFill>
            <a:ln w="9525" cap="flat" cmpd="sng">
              <a:solidFill>
                <a:srgbClr val="CB97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a:solidFill>
                    <a:schemeClr val="dk1"/>
                  </a:solidFill>
                  <a:ea typeface="Comic Sans MS"/>
                  <a:cs typeface="Comic Sans MS"/>
                  <a:sym typeface="Comic Sans MS"/>
                </a:rPr>
                <a:t>P</a:t>
              </a:r>
              <a:r>
                <a:rPr lang="en-US" baseline="-25000">
                  <a:solidFill>
                    <a:schemeClr val="dk1"/>
                  </a:solidFill>
                  <a:ea typeface="Comic Sans MS"/>
                  <a:cs typeface="Comic Sans MS"/>
                  <a:sym typeface="Comic Sans MS"/>
                </a:rPr>
                <a:t>1</a:t>
              </a:r>
              <a:endParaRPr baseline="-25000">
                <a:solidFill>
                  <a:schemeClr val="dk1"/>
                </a:solidFill>
                <a:ea typeface="Comic Sans MS"/>
                <a:cs typeface="Comic Sans MS"/>
                <a:sym typeface="Comic Sans MS"/>
              </a:endParaRPr>
            </a:p>
          </p:txBody>
        </p:sp>
        <p:cxnSp>
          <p:nvCxnSpPr>
            <p:cNvPr id="35" name="Shape 347"/>
            <p:cNvCxnSpPr/>
            <p:nvPr/>
          </p:nvCxnSpPr>
          <p:spPr>
            <a:xfrm rot="10800000" flipH="1">
              <a:off x="676149" y="4235340"/>
              <a:ext cx="439300" cy="381000"/>
            </a:xfrm>
            <a:prstGeom prst="straightConnector1">
              <a:avLst/>
            </a:prstGeom>
            <a:noFill/>
            <a:ln w="38100" cap="flat" cmpd="sng">
              <a:solidFill>
                <a:srgbClr val="000090"/>
              </a:solidFill>
              <a:prstDash val="solid"/>
              <a:round/>
              <a:headEnd type="none" w="med" len="med"/>
              <a:tailEnd type="triangle" w="lg" len="lg"/>
            </a:ln>
            <a:effectLst>
              <a:outerShdw blurRad="40000" dist="23000" dir="5400000" rotWithShape="0">
                <a:srgbClr val="000000">
                  <a:alpha val="34901"/>
                </a:srgbClr>
              </a:outerShdw>
            </a:effectLst>
          </p:spPr>
        </p:cxnSp>
        <p:sp>
          <p:nvSpPr>
            <p:cNvPr id="36" name="Shape 348"/>
            <p:cNvSpPr/>
            <p:nvPr/>
          </p:nvSpPr>
          <p:spPr>
            <a:xfrm>
              <a:off x="1141576" y="3188242"/>
              <a:ext cx="585574" cy="3934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solidFill>
                    <a:srgbClr val="000000"/>
                  </a:solidFill>
                  <a:ea typeface="Comic Sans MS"/>
                  <a:cs typeface="Comic Sans MS"/>
                  <a:sym typeface="Comic Sans MS"/>
                </a:rPr>
                <a:t>R</a:t>
              </a:r>
              <a:r>
                <a:rPr lang="en-US" baseline="-25000" dirty="0">
                  <a:solidFill>
                    <a:srgbClr val="000000"/>
                  </a:solidFill>
                  <a:ea typeface="Comic Sans MS"/>
                  <a:cs typeface="Comic Sans MS"/>
                  <a:sym typeface="Comic Sans MS"/>
                </a:rPr>
                <a:t>1</a:t>
              </a:r>
              <a:endParaRPr dirty="0">
                <a:solidFill>
                  <a:schemeClr val="dk1"/>
                </a:solidFill>
                <a:ea typeface="Comic Sans MS"/>
                <a:cs typeface="Comic Sans MS"/>
                <a:sym typeface="Comic Sans MS"/>
              </a:endParaRPr>
            </a:p>
          </p:txBody>
        </p:sp>
        <p:sp>
          <p:nvSpPr>
            <p:cNvPr id="37" name="Shape 349"/>
            <p:cNvSpPr/>
            <p:nvPr/>
          </p:nvSpPr>
          <p:spPr>
            <a:xfrm>
              <a:off x="1073149" y="5530740"/>
              <a:ext cx="755650" cy="609600"/>
            </a:xfrm>
            <a:prstGeom prst="rect">
              <a:avLst/>
            </a:prstGeom>
            <a:gradFill>
              <a:gsLst>
                <a:gs pos="0">
                  <a:srgbClr val="AFDBAC"/>
                </a:gs>
                <a:gs pos="35000">
                  <a:srgbClr val="C8E6C4"/>
                </a:gs>
                <a:gs pos="100000">
                  <a:srgbClr val="EBF6E8"/>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chemeClr val="dk1"/>
                </a:solidFill>
                <a:ea typeface="Comic Sans MS"/>
                <a:cs typeface="Comic Sans MS"/>
                <a:sym typeface="Comic Sans MS"/>
              </a:endParaRPr>
            </a:p>
          </p:txBody>
        </p:sp>
        <p:sp>
          <p:nvSpPr>
            <p:cNvPr id="38" name="Shape 350"/>
            <p:cNvSpPr/>
            <p:nvPr/>
          </p:nvSpPr>
          <p:spPr>
            <a:xfrm>
              <a:off x="1340174" y="5578242"/>
              <a:ext cx="228600" cy="221673"/>
            </a:xfrm>
            <a:prstGeom prst="rect">
              <a:avLst/>
            </a:prstGeom>
            <a:gradFill>
              <a:gsLst>
                <a:gs pos="0">
                  <a:srgbClr val="A264D1"/>
                </a:gs>
                <a:gs pos="35000">
                  <a:srgbClr val="C198E0"/>
                </a:gs>
                <a:gs pos="100000">
                  <a:srgbClr val="F6EEFB"/>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a:solidFill>
                    <a:schemeClr val="dk1"/>
                  </a:solidFill>
                  <a:ea typeface="Comic Sans MS"/>
                  <a:cs typeface="Comic Sans MS"/>
                  <a:sym typeface="Comic Sans MS"/>
                </a:rPr>
                <a:t>1</a:t>
              </a:r>
              <a:endParaRPr>
                <a:solidFill>
                  <a:schemeClr val="dk1"/>
                </a:solidFill>
                <a:ea typeface="Comic Sans MS"/>
                <a:cs typeface="Comic Sans MS"/>
                <a:sym typeface="Comic Sans MS"/>
              </a:endParaRPr>
            </a:p>
          </p:txBody>
        </p:sp>
        <p:sp>
          <p:nvSpPr>
            <p:cNvPr id="39" name="Shape 351"/>
            <p:cNvSpPr/>
            <p:nvPr/>
          </p:nvSpPr>
          <p:spPr>
            <a:xfrm>
              <a:off x="1342899" y="5871165"/>
              <a:ext cx="228600" cy="221673"/>
            </a:xfrm>
            <a:prstGeom prst="rect">
              <a:avLst/>
            </a:prstGeom>
            <a:gradFill>
              <a:gsLst>
                <a:gs pos="0">
                  <a:srgbClr val="A264D1"/>
                </a:gs>
                <a:gs pos="35000">
                  <a:srgbClr val="C198E0"/>
                </a:gs>
                <a:gs pos="100000">
                  <a:srgbClr val="F6EEFB"/>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a:solidFill>
                    <a:schemeClr val="dk1"/>
                  </a:solidFill>
                  <a:ea typeface="Comic Sans MS"/>
                  <a:cs typeface="Comic Sans MS"/>
                  <a:sym typeface="Comic Sans MS"/>
                </a:rPr>
                <a:t>2</a:t>
              </a:r>
              <a:endParaRPr>
                <a:solidFill>
                  <a:schemeClr val="dk1"/>
                </a:solidFill>
                <a:ea typeface="Comic Sans MS"/>
                <a:cs typeface="Comic Sans MS"/>
                <a:sym typeface="Comic Sans MS"/>
              </a:endParaRPr>
            </a:p>
          </p:txBody>
        </p:sp>
        <p:sp>
          <p:nvSpPr>
            <p:cNvPr id="40" name="Shape 352"/>
            <p:cNvSpPr/>
            <p:nvPr/>
          </p:nvSpPr>
          <p:spPr>
            <a:xfrm>
              <a:off x="2181097" y="4616340"/>
              <a:ext cx="762001" cy="495300"/>
            </a:xfrm>
            <a:prstGeom prst="ellipse">
              <a:avLst/>
            </a:prstGeom>
            <a:gradFill>
              <a:gsLst>
                <a:gs pos="0">
                  <a:srgbClr val="FFD88D"/>
                </a:gs>
                <a:gs pos="35000">
                  <a:srgbClr val="FFE3B0"/>
                </a:gs>
                <a:gs pos="100000">
                  <a:srgbClr val="FFF4DF"/>
                </a:gs>
              </a:gsLst>
              <a:lin ang="16200000" scaled="0"/>
            </a:gradFill>
            <a:ln w="9525" cap="flat" cmpd="sng">
              <a:solidFill>
                <a:srgbClr val="CB97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a:solidFill>
                    <a:schemeClr val="dk1"/>
                  </a:solidFill>
                  <a:ea typeface="Comic Sans MS"/>
                  <a:cs typeface="Comic Sans MS"/>
                  <a:sym typeface="Comic Sans MS"/>
                </a:rPr>
                <a:t>P</a:t>
              </a:r>
              <a:r>
                <a:rPr lang="en-US" baseline="-25000">
                  <a:solidFill>
                    <a:schemeClr val="dk1"/>
                  </a:solidFill>
                  <a:ea typeface="Comic Sans MS"/>
                  <a:cs typeface="Comic Sans MS"/>
                  <a:sym typeface="Comic Sans MS"/>
                </a:rPr>
                <a:t>2</a:t>
              </a:r>
              <a:endParaRPr baseline="-25000">
                <a:solidFill>
                  <a:schemeClr val="dk1"/>
                </a:solidFill>
                <a:ea typeface="Comic Sans MS"/>
                <a:cs typeface="Comic Sans MS"/>
                <a:sym typeface="Comic Sans MS"/>
              </a:endParaRPr>
            </a:p>
          </p:txBody>
        </p:sp>
        <p:sp>
          <p:nvSpPr>
            <p:cNvPr id="41" name="Shape 353"/>
            <p:cNvSpPr/>
            <p:nvPr/>
          </p:nvSpPr>
          <p:spPr>
            <a:xfrm>
              <a:off x="1158225" y="6240857"/>
              <a:ext cx="575887" cy="4001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solidFill>
                    <a:srgbClr val="000000"/>
                  </a:solidFill>
                  <a:ea typeface="Comic Sans MS"/>
                  <a:cs typeface="Comic Sans MS"/>
                  <a:sym typeface="Comic Sans MS"/>
                </a:rPr>
                <a:t>R</a:t>
              </a:r>
              <a:r>
                <a:rPr lang="en-US" baseline="-25000" dirty="0">
                  <a:solidFill>
                    <a:srgbClr val="000000"/>
                  </a:solidFill>
                  <a:ea typeface="Comic Sans MS"/>
                  <a:cs typeface="Comic Sans MS"/>
                  <a:sym typeface="Comic Sans MS"/>
                </a:rPr>
                <a:t>2</a:t>
              </a:r>
              <a:endParaRPr dirty="0">
                <a:solidFill>
                  <a:schemeClr val="dk1"/>
                </a:solidFill>
                <a:ea typeface="Comic Sans MS"/>
                <a:cs typeface="Comic Sans MS"/>
                <a:sym typeface="Comic Sans MS"/>
              </a:endParaRPr>
            </a:p>
          </p:txBody>
        </p:sp>
        <p:cxnSp>
          <p:nvCxnSpPr>
            <p:cNvPr id="42" name="Shape 354"/>
            <p:cNvCxnSpPr/>
            <p:nvPr/>
          </p:nvCxnSpPr>
          <p:spPr>
            <a:xfrm>
              <a:off x="1495299" y="4006740"/>
              <a:ext cx="762000" cy="685800"/>
            </a:xfrm>
            <a:prstGeom prst="straightConnector1">
              <a:avLst/>
            </a:prstGeom>
            <a:noFill/>
            <a:ln w="38100" cap="flat" cmpd="sng">
              <a:solidFill>
                <a:srgbClr val="000090"/>
              </a:solidFill>
              <a:prstDash val="solid"/>
              <a:round/>
              <a:headEnd type="none" w="med" len="med"/>
              <a:tailEnd type="triangle" w="lg" len="lg"/>
            </a:ln>
            <a:effectLst>
              <a:outerShdw blurRad="40000" dist="23000" dir="5400000" rotWithShape="0">
                <a:srgbClr val="000000">
                  <a:alpha val="34901"/>
                </a:srgbClr>
              </a:outerShdw>
            </a:effectLst>
          </p:spPr>
        </p:cxnSp>
        <p:cxnSp>
          <p:nvCxnSpPr>
            <p:cNvPr id="43" name="Shape 355"/>
            <p:cNvCxnSpPr/>
            <p:nvPr/>
          </p:nvCxnSpPr>
          <p:spPr>
            <a:xfrm rot="10800000" flipH="1">
              <a:off x="1571499" y="4997340"/>
              <a:ext cx="685800" cy="685800"/>
            </a:xfrm>
            <a:prstGeom prst="straightConnector1">
              <a:avLst/>
            </a:prstGeom>
            <a:noFill/>
            <a:ln w="38100" cap="flat" cmpd="sng">
              <a:solidFill>
                <a:srgbClr val="000090"/>
              </a:solidFill>
              <a:prstDash val="solid"/>
              <a:round/>
              <a:headEnd type="none" w="med" len="med"/>
              <a:tailEnd type="triangle" w="lg" len="lg"/>
            </a:ln>
            <a:effectLst>
              <a:outerShdw blurRad="40000" dist="23000" dir="5400000" rotWithShape="0">
                <a:srgbClr val="000000">
                  <a:alpha val="34901"/>
                </a:srgbClr>
              </a:outerShdw>
            </a:effectLst>
          </p:spPr>
        </p:cxnSp>
        <p:cxnSp>
          <p:nvCxnSpPr>
            <p:cNvPr id="44" name="Shape 356"/>
            <p:cNvCxnSpPr/>
            <p:nvPr/>
          </p:nvCxnSpPr>
          <p:spPr>
            <a:xfrm rot="10800000">
              <a:off x="676149" y="5111640"/>
              <a:ext cx="666750" cy="876300"/>
            </a:xfrm>
            <a:prstGeom prst="straightConnector1">
              <a:avLst/>
            </a:prstGeom>
            <a:noFill/>
            <a:ln w="38100" cap="flat" cmpd="sng">
              <a:solidFill>
                <a:srgbClr val="000090"/>
              </a:solidFill>
              <a:prstDash val="solid"/>
              <a:round/>
              <a:headEnd type="none" w="med" len="med"/>
              <a:tailEnd type="triangle" w="lg" len="lg"/>
            </a:ln>
            <a:effectLst>
              <a:outerShdw blurRad="40000" dist="23000" dir="5400000" rotWithShape="0">
                <a:srgbClr val="000000">
                  <a:alpha val="34901"/>
                </a:srgbClr>
              </a:outerShdw>
            </a:effectLst>
          </p:spPr>
        </p:cxnSp>
        <p:sp>
          <p:nvSpPr>
            <p:cNvPr id="45" name="Shape 357"/>
            <p:cNvSpPr/>
            <p:nvPr/>
          </p:nvSpPr>
          <p:spPr>
            <a:xfrm>
              <a:off x="2568449" y="3631980"/>
              <a:ext cx="755650" cy="609600"/>
            </a:xfrm>
            <a:prstGeom prst="rect">
              <a:avLst/>
            </a:prstGeom>
            <a:gradFill>
              <a:gsLst>
                <a:gs pos="0">
                  <a:srgbClr val="AFDBAC"/>
                </a:gs>
                <a:gs pos="35000">
                  <a:srgbClr val="C8E6C4"/>
                </a:gs>
                <a:gs pos="100000">
                  <a:srgbClr val="EBF6E8"/>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chemeClr val="dk1"/>
                </a:solidFill>
                <a:ea typeface="Comic Sans MS"/>
                <a:cs typeface="Comic Sans MS"/>
                <a:sym typeface="Comic Sans MS"/>
              </a:endParaRPr>
            </a:p>
          </p:txBody>
        </p:sp>
        <p:sp>
          <p:nvSpPr>
            <p:cNvPr id="46" name="Shape 358"/>
            <p:cNvSpPr/>
            <p:nvPr/>
          </p:nvSpPr>
          <p:spPr>
            <a:xfrm>
              <a:off x="2811724" y="3821982"/>
              <a:ext cx="228600" cy="221673"/>
            </a:xfrm>
            <a:prstGeom prst="rect">
              <a:avLst/>
            </a:prstGeom>
            <a:gradFill>
              <a:gsLst>
                <a:gs pos="0">
                  <a:srgbClr val="A264D1"/>
                </a:gs>
                <a:gs pos="35000">
                  <a:srgbClr val="C198E0"/>
                </a:gs>
                <a:gs pos="100000">
                  <a:srgbClr val="F6EEFB"/>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a:solidFill>
                    <a:schemeClr val="dk1"/>
                  </a:solidFill>
                  <a:ea typeface="Comic Sans MS"/>
                  <a:cs typeface="Comic Sans MS"/>
                  <a:sym typeface="Comic Sans MS"/>
                </a:rPr>
                <a:t>1</a:t>
              </a:r>
              <a:endParaRPr>
                <a:solidFill>
                  <a:schemeClr val="dk1"/>
                </a:solidFill>
                <a:ea typeface="Comic Sans MS"/>
                <a:cs typeface="Comic Sans MS"/>
                <a:sym typeface="Comic Sans MS"/>
              </a:endParaRPr>
            </a:p>
          </p:txBody>
        </p:sp>
        <p:sp>
          <p:nvSpPr>
            <p:cNvPr id="47" name="Shape 359"/>
            <p:cNvSpPr/>
            <p:nvPr/>
          </p:nvSpPr>
          <p:spPr>
            <a:xfrm>
              <a:off x="2671927" y="3194482"/>
              <a:ext cx="585574" cy="4001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solidFill>
                    <a:srgbClr val="000000"/>
                  </a:solidFill>
                  <a:ea typeface="Comic Sans MS"/>
                  <a:cs typeface="Comic Sans MS"/>
                  <a:sym typeface="Comic Sans MS"/>
                </a:rPr>
                <a:t>R</a:t>
              </a:r>
              <a:r>
                <a:rPr lang="en-US" baseline="-25000" dirty="0">
                  <a:solidFill>
                    <a:srgbClr val="000000"/>
                  </a:solidFill>
                  <a:ea typeface="Comic Sans MS"/>
                  <a:cs typeface="Comic Sans MS"/>
                  <a:sym typeface="Comic Sans MS"/>
                </a:rPr>
                <a:t>3</a:t>
              </a:r>
              <a:endParaRPr dirty="0">
                <a:solidFill>
                  <a:schemeClr val="dk1"/>
                </a:solidFill>
                <a:ea typeface="Comic Sans MS"/>
                <a:cs typeface="Comic Sans MS"/>
                <a:sym typeface="Comic Sans MS"/>
              </a:endParaRPr>
            </a:p>
          </p:txBody>
        </p:sp>
        <p:cxnSp>
          <p:nvCxnSpPr>
            <p:cNvPr id="48" name="Shape 360"/>
            <p:cNvCxnSpPr/>
            <p:nvPr/>
          </p:nvCxnSpPr>
          <p:spPr>
            <a:xfrm rot="10800000" flipH="1">
              <a:off x="2485899" y="4235340"/>
              <a:ext cx="325825" cy="381000"/>
            </a:xfrm>
            <a:prstGeom prst="straightConnector1">
              <a:avLst/>
            </a:prstGeom>
            <a:noFill/>
            <a:ln w="38100" cap="flat" cmpd="sng">
              <a:solidFill>
                <a:srgbClr val="000090"/>
              </a:solidFill>
              <a:prstDash val="solid"/>
              <a:round/>
              <a:headEnd type="none" w="med" len="med"/>
              <a:tailEnd type="triangle" w="lg" len="lg"/>
            </a:ln>
            <a:effectLst>
              <a:outerShdw blurRad="40000" dist="23000" dir="5400000" rotWithShape="0">
                <a:srgbClr val="000000">
                  <a:alpha val="34901"/>
                </a:srgbClr>
              </a:outerShdw>
            </a:effectLst>
          </p:spPr>
        </p:cxnSp>
        <p:sp>
          <p:nvSpPr>
            <p:cNvPr id="49" name="Shape 361"/>
            <p:cNvSpPr/>
            <p:nvPr/>
          </p:nvSpPr>
          <p:spPr>
            <a:xfrm>
              <a:off x="3419849" y="4616340"/>
              <a:ext cx="818650" cy="495300"/>
            </a:xfrm>
            <a:prstGeom prst="ellipse">
              <a:avLst/>
            </a:prstGeom>
            <a:gradFill>
              <a:gsLst>
                <a:gs pos="0">
                  <a:srgbClr val="FFD88D"/>
                </a:gs>
                <a:gs pos="35000">
                  <a:srgbClr val="FFE3B0"/>
                </a:gs>
                <a:gs pos="100000">
                  <a:srgbClr val="FFF4DF"/>
                </a:gs>
              </a:gsLst>
              <a:lin ang="16200000" scaled="0"/>
            </a:gradFill>
            <a:ln w="9525" cap="flat" cmpd="sng">
              <a:solidFill>
                <a:srgbClr val="CB97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dirty="0">
                  <a:solidFill>
                    <a:schemeClr val="dk1"/>
                  </a:solidFill>
                  <a:ea typeface="Comic Sans MS"/>
                  <a:cs typeface="Comic Sans MS"/>
                  <a:sym typeface="Comic Sans MS"/>
                </a:rPr>
                <a:t>P</a:t>
              </a:r>
              <a:r>
                <a:rPr lang="en-US" baseline="-25000" dirty="0">
                  <a:solidFill>
                    <a:schemeClr val="dk1"/>
                  </a:solidFill>
                  <a:ea typeface="Comic Sans MS"/>
                  <a:cs typeface="Comic Sans MS"/>
                  <a:sym typeface="Comic Sans MS"/>
                </a:rPr>
                <a:t>3</a:t>
              </a:r>
              <a:endParaRPr dirty="0"/>
            </a:p>
          </p:txBody>
        </p:sp>
        <p:cxnSp>
          <p:nvCxnSpPr>
            <p:cNvPr id="50" name="Shape 362"/>
            <p:cNvCxnSpPr/>
            <p:nvPr/>
          </p:nvCxnSpPr>
          <p:spPr>
            <a:xfrm>
              <a:off x="3074474" y="3930540"/>
              <a:ext cx="783025" cy="762000"/>
            </a:xfrm>
            <a:prstGeom prst="straightConnector1">
              <a:avLst/>
            </a:prstGeom>
            <a:noFill/>
            <a:ln w="38100" cap="flat" cmpd="sng">
              <a:solidFill>
                <a:srgbClr val="000090"/>
              </a:solidFill>
              <a:prstDash val="solid"/>
              <a:round/>
              <a:headEnd type="none" w="med" len="med"/>
              <a:tailEnd type="triangle" w="lg" len="lg"/>
            </a:ln>
            <a:effectLst>
              <a:outerShdw blurRad="40000" dist="23000" dir="5400000" rotWithShape="0">
                <a:srgbClr val="000000">
                  <a:alpha val="34901"/>
                </a:srgbClr>
              </a:outerShdw>
            </a:effectLst>
          </p:spPr>
        </p:cxnSp>
        <p:sp>
          <p:nvSpPr>
            <p:cNvPr id="51" name="Shape 363"/>
            <p:cNvSpPr/>
            <p:nvPr/>
          </p:nvSpPr>
          <p:spPr>
            <a:xfrm>
              <a:off x="2943099" y="5530740"/>
              <a:ext cx="755650" cy="609600"/>
            </a:xfrm>
            <a:prstGeom prst="rect">
              <a:avLst/>
            </a:prstGeom>
            <a:gradFill>
              <a:gsLst>
                <a:gs pos="0">
                  <a:srgbClr val="AFDBAC"/>
                </a:gs>
                <a:gs pos="35000">
                  <a:srgbClr val="C8E6C4"/>
                </a:gs>
                <a:gs pos="100000">
                  <a:srgbClr val="EBF6E8"/>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chemeClr val="dk1"/>
                </a:solidFill>
                <a:ea typeface="Comic Sans MS"/>
                <a:cs typeface="Comic Sans MS"/>
                <a:sym typeface="Comic Sans MS"/>
              </a:endParaRPr>
            </a:p>
          </p:txBody>
        </p:sp>
        <p:sp>
          <p:nvSpPr>
            <p:cNvPr id="52" name="Shape 364"/>
            <p:cNvSpPr/>
            <p:nvPr/>
          </p:nvSpPr>
          <p:spPr>
            <a:xfrm>
              <a:off x="3067624" y="5578242"/>
              <a:ext cx="228600" cy="221673"/>
            </a:xfrm>
            <a:prstGeom prst="rect">
              <a:avLst/>
            </a:prstGeom>
            <a:gradFill>
              <a:gsLst>
                <a:gs pos="0">
                  <a:srgbClr val="A264D1"/>
                </a:gs>
                <a:gs pos="35000">
                  <a:srgbClr val="C198E0"/>
                </a:gs>
                <a:gs pos="100000">
                  <a:srgbClr val="F6EEFB"/>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a:solidFill>
                    <a:schemeClr val="dk1"/>
                  </a:solidFill>
                  <a:ea typeface="Comic Sans MS"/>
                  <a:cs typeface="Comic Sans MS"/>
                  <a:sym typeface="Comic Sans MS"/>
                </a:rPr>
                <a:t>1</a:t>
              </a:r>
              <a:endParaRPr>
                <a:solidFill>
                  <a:schemeClr val="dk1"/>
                </a:solidFill>
                <a:ea typeface="Comic Sans MS"/>
                <a:cs typeface="Comic Sans MS"/>
                <a:sym typeface="Comic Sans MS"/>
              </a:endParaRPr>
            </a:p>
          </p:txBody>
        </p:sp>
        <p:sp>
          <p:nvSpPr>
            <p:cNvPr id="53" name="Shape 365"/>
            <p:cNvSpPr/>
            <p:nvPr/>
          </p:nvSpPr>
          <p:spPr>
            <a:xfrm>
              <a:off x="3070349" y="5871165"/>
              <a:ext cx="228600" cy="221673"/>
            </a:xfrm>
            <a:prstGeom prst="rect">
              <a:avLst/>
            </a:prstGeom>
            <a:gradFill>
              <a:gsLst>
                <a:gs pos="0">
                  <a:srgbClr val="A264D1"/>
                </a:gs>
                <a:gs pos="35000">
                  <a:srgbClr val="C198E0"/>
                </a:gs>
                <a:gs pos="100000">
                  <a:srgbClr val="F6EEFB"/>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a:solidFill>
                    <a:schemeClr val="dk1"/>
                  </a:solidFill>
                  <a:ea typeface="Comic Sans MS"/>
                  <a:cs typeface="Comic Sans MS"/>
                  <a:sym typeface="Comic Sans MS"/>
                </a:rPr>
                <a:t>3</a:t>
              </a:r>
              <a:endParaRPr>
                <a:solidFill>
                  <a:schemeClr val="dk1"/>
                </a:solidFill>
                <a:ea typeface="Comic Sans MS"/>
                <a:cs typeface="Comic Sans MS"/>
                <a:sym typeface="Comic Sans MS"/>
              </a:endParaRPr>
            </a:p>
          </p:txBody>
        </p:sp>
        <p:sp>
          <p:nvSpPr>
            <p:cNvPr id="54" name="Shape 366"/>
            <p:cNvSpPr/>
            <p:nvPr/>
          </p:nvSpPr>
          <p:spPr>
            <a:xfrm>
              <a:off x="3007025" y="6224100"/>
              <a:ext cx="658425" cy="5006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solidFill>
                    <a:srgbClr val="000000"/>
                  </a:solidFill>
                  <a:ea typeface="Comic Sans MS"/>
                  <a:cs typeface="Comic Sans MS"/>
                  <a:sym typeface="Comic Sans MS"/>
                </a:rPr>
                <a:t>R</a:t>
              </a:r>
              <a:r>
                <a:rPr lang="en-US" baseline="-25000" dirty="0">
                  <a:solidFill>
                    <a:srgbClr val="000000"/>
                  </a:solidFill>
                  <a:ea typeface="Comic Sans MS"/>
                  <a:cs typeface="Comic Sans MS"/>
                  <a:sym typeface="Comic Sans MS"/>
                </a:rPr>
                <a:t>4</a:t>
              </a:r>
              <a:endParaRPr dirty="0">
                <a:solidFill>
                  <a:schemeClr val="dk1"/>
                </a:solidFill>
                <a:ea typeface="Comic Sans MS"/>
                <a:cs typeface="Comic Sans MS"/>
                <a:sym typeface="Comic Sans MS"/>
              </a:endParaRPr>
            </a:p>
          </p:txBody>
        </p:sp>
        <p:sp>
          <p:nvSpPr>
            <p:cNvPr id="55" name="Shape 367"/>
            <p:cNvSpPr/>
            <p:nvPr/>
          </p:nvSpPr>
          <p:spPr>
            <a:xfrm>
              <a:off x="3417124" y="5585169"/>
              <a:ext cx="228600" cy="221673"/>
            </a:xfrm>
            <a:prstGeom prst="rect">
              <a:avLst/>
            </a:prstGeom>
            <a:gradFill>
              <a:gsLst>
                <a:gs pos="0">
                  <a:srgbClr val="A264D1"/>
                </a:gs>
                <a:gs pos="35000">
                  <a:srgbClr val="C198E0"/>
                </a:gs>
                <a:gs pos="100000">
                  <a:srgbClr val="F6EEFB"/>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a:solidFill>
                    <a:schemeClr val="dk1"/>
                  </a:solidFill>
                  <a:ea typeface="Comic Sans MS"/>
                  <a:cs typeface="Comic Sans MS"/>
                  <a:sym typeface="Comic Sans MS"/>
                </a:rPr>
                <a:t>2</a:t>
              </a:r>
              <a:endParaRPr/>
            </a:p>
          </p:txBody>
        </p:sp>
        <p:sp>
          <p:nvSpPr>
            <p:cNvPr id="56" name="Shape 368"/>
            <p:cNvSpPr/>
            <p:nvPr/>
          </p:nvSpPr>
          <p:spPr>
            <a:xfrm>
              <a:off x="3419849" y="5878092"/>
              <a:ext cx="228600" cy="221673"/>
            </a:xfrm>
            <a:prstGeom prst="rect">
              <a:avLst/>
            </a:prstGeom>
            <a:gradFill>
              <a:gsLst>
                <a:gs pos="0">
                  <a:srgbClr val="A264D1"/>
                </a:gs>
                <a:gs pos="35000">
                  <a:srgbClr val="C198E0"/>
                </a:gs>
                <a:gs pos="100000">
                  <a:srgbClr val="F6EEFB"/>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a:solidFill>
                    <a:schemeClr val="dk1"/>
                  </a:solidFill>
                  <a:ea typeface="Comic Sans MS"/>
                  <a:cs typeface="Comic Sans MS"/>
                  <a:sym typeface="Comic Sans MS"/>
                </a:rPr>
                <a:t>4</a:t>
              </a:r>
              <a:endParaRPr>
                <a:solidFill>
                  <a:schemeClr val="dk1"/>
                </a:solidFill>
                <a:ea typeface="Comic Sans MS"/>
                <a:cs typeface="Comic Sans MS"/>
                <a:sym typeface="Comic Sans MS"/>
              </a:endParaRPr>
            </a:p>
          </p:txBody>
        </p:sp>
        <p:cxnSp>
          <p:nvCxnSpPr>
            <p:cNvPr id="57" name="Shape 369"/>
            <p:cNvCxnSpPr/>
            <p:nvPr/>
          </p:nvCxnSpPr>
          <p:spPr>
            <a:xfrm flipH="1">
              <a:off x="1828800" y="5044842"/>
              <a:ext cx="1988126" cy="833250"/>
            </a:xfrm>
            <a:prstGeom prst="straightConnector1">
              <a:avLst/>
            </a:prstGeom>
            <a:noFill/>
            <a:ln w="38100" cap="flat" cmpd="sng">
              <a:solidFill>
                <a:srgbClr val="000090"/>
              </a:solidFill>
              <a:prstDash val="solid"/>
              <a:round/>
              <a:headEnd type="none" w="med" len="med"/>
              <a:tailEnd type="triangle" w="lg" len="lg"/>
            </a:ln>
            <a:effectLst>
              <a:outerShdw blurRad="40000" dist="23000" dir="5400000" rotWithShape="0">
                <a:srgbClr val="000000">
                  <a:alpha val="34901"/>
                </a:srgbClr>
              </a:outerShdw>
            </a:effectLst>
          </p:spPr>
        </p:cxnSp>
      </p:grpSp>
      <p:sp>
        <p:nvSpPr>
          <p:cNvPr id="58" name="Shape 370"/>
          <p:cNvSpPr/>
          <p:nvPr/>
        </p:nvSpPr>
        <p:spPr>
          <a:xfrm>
            <a:off x="3809998" y="3189111"/>
            <a:ext cx="4995333" cy="3062111"/>
          </a:xfrm>
          <a:prstGeom prst="rect">
            <a:avLst/>
          </a:prstGeom>
          <a:noFill/>
          <a:ln>
            <a:noFill/>
          </a:ln>
        </p:spPr>
        <p:txBody>
          <a:bodyPr spcFirstLastPara="1" wrap="square" lIns="91425" tIns="45700" rIns="91425" bIns="45700" anchor="t" anchorCtr="0">
            <a:noAutofit/>
          </a:bodyPr>
          <a:lstStyle/>
          <a:p>
            <a:pPr marL="285750" marR="0" lvl="1" indent="-285750" algn="l" rtl="0">
              <a:spcBef>
                <a:spcPts val="0"/>
              </a:spcBef>
              <a:spcAft>
                <a:spcPts val="0"/>
              </a:spcAft>
              <a:buNone/>
            </a:pPr>
            <a:r>
              <a:rPr lang="en-US" b="0" i="0" u="none" strike="noStrike" cap="none" dirty="0">
                <a:solidFill>
                  <a:srgbClr val="660066"/>
                </a:solidFill>
                <a:ea typeface="Comic Sans MS"/>
                <a:cs typeface="Comic Sans MS"/>
                <a:sym typeface="Comic Sans MS"/>
              </a:rPr>
              <a:t>Cycles: </a:t>
            </a:r>
            <a:endParaRPr sz="1600" dirty="0">
              <a:solidFill>
                <a:srgbClr val="660066"/>
              </a:solidFill>
            </a:endParaRPr>
          </a:p>
          <a:p>
            <a:pPr marL="285750" marR="0" lvl="1" indent="-285750" algn="l" rtl="0">
              <a:spcBef>
                <a:spcPts val="0"/>
              </a:spcBef>
              <a:spcAft>
                <a:spcPts val="0"/>
              </a:spcAft>
              <a:buNone/>
            </a:pPr>
            <a:r>
              <a:rPr lang="en-US" b="0" i="0" u="none" strike="noStrike" cap="none" dirty="0">
                <a:solidFill>
                  <a:srgbClr val="0000FF"/>
                </a:solidFill>
                <a:ea typeface="Comic Sans MS"/>
                <a:cs typeface="Comic Sans MS"/>
                <a:sym typeface="Comic Sans MS"/>
              </a:rPr>
              <a:t>P</a:t>
            </a:r>
            <a:r>
              <a:rPr lang="en-US" b="0" i="0" u="none" strike="noStrike" cap="none" baseline="-25000" dirty="0">
                <a:solidFill>
                  <a:srgbClr val="0000FF"/>
                </a:solidFill>
                <a:ea typeface="Comic Sans MS"/>
                <a:cs typeface="Comic Sans MS"/>
                <a:sym typeface="Comic Sans MS"/>
              </a:rPr>
              <a:t>1</a:t>
            </a:r>
            <a:r>
              <a:rPr lang="en-US" b="0" i="0" u="none" strike="noStrike" cap="none" dirty="0">
                <a:solidFill>
                  <a:srgbClr val="0000FF"/>
                </a:solidFill>
                <a:ea typeface="Comic Sans MS"/>
                <a:cs typeface="Comic Sans MS"/>
                <a:sym typeface="Comic Sans MS"/>
              </a:rPr>
              <a:t> → R</a:t>
            </a:r>
            <a:r>
              <a:rPr lang="en-US" b="0" i="0" u="none" strike="noStrike" cap="none" baseline="-25000" dirty="0">
                <a:solidFill>
                  <a:srgbClr val="0000FF"/>
                </a:solidFill>
                <a:ea typeface="Comic Sans MS"/>
                <a:cs typeface="Comic Sans MS"/>
                <a:sym typeface="Comic Sans MS"/>
              </a:rPr>
              <a:t>1</a:t>
            </a:r>
            <a:r>
              <a:rPr lang="en-US" b="0" i="0" u="none" strike="noStrike" cap="none" dirty="0">
                <a:solidFill>
                  <a:srgbClr val="0000FF"/>
                </a:solidFill>
                <a:ea typeface="Comic Sans MS"/>
                <a:cs typeface="Comic Sans MS"/>
                <a:sym typeface="Comic Sans MS"/>
              </a:rPr>
              <a:t> → P</a:t>
            </a:r>
            <a:r>
              <a:rPr lang="en-US" b="0" i="0" u="none" strike="noStrike" cap="none" baseline="-25000" dirty="0">
                <a:solidFill>
                  <a:srgbClr val="0000FF"/>
                </a:solidFill>
                <a:ea typeface="Comic Sans MS"/>
                <a:cs typeface="Comic Sans MS"/>
                <a:sym typeface="Comic Sans MS"/>
              </a:rPr>
              <a:t>2</a:t>
            </a:r>
            <a:r>
              <a:rPr lang="en-US" b="0" i="0" u="none" strike="noStrike" cap="none" dirty="0">
                <a:solidFill>
                  <a:srgbClr val="0000FF"/>
                </a:solidFill>
                <a:ea typeface="Comic Sans MS"/>
                <a:cs typeface="Comic Sans MS"/>
                <a:sym typeface="Comic Sans MS"/>
              </a:rPr>
              <a:t> → R</a:t>
            </a:r>
            <a:r>
              <a:rPr lang="en-US" b="0" i="0" u="none" strike="noStrike" cap="none" baseline="-25000" dirty="0">
                <a:solidFill>
                  <a:srgbClr val="0000FF"/>
                </a:solidFill>
                <a:ea typeface="Comic Sans MS"/>
                <a:cs typeface="Comic Sans MS"/>
                <a:sym typeface="Comic Sans MS"/>
              </a:rPr>
              <a:t>3</a:t>
            </a:r>
            <a:r>
              <a:rPr lang="en-US" b="0" i="0" u="none" strike="noStrike" cap="none" dirty="0">
                <a:solidFill>
                  <a:srgbClr val="0000FF"/>
                </a:solidFill>
                <a:ea typeface="Comic Sans MS"/>
                <a:cs typeface="Comic Sans MS"/>
                <a:sym typeface="Comic Sans MS"/>
              </a:rPr>
              <a:t> → P</a:t>
            </a:r>
            <a:r>
              <a:rPr lang="en-US" b="0" i="0" u="none" strike="noStrike" cap="none" baseline="-25000" dirty="0">
                <a:solidFill>
                  <a:srgbClr val="0000FF"/>
                </a:solidFill>
                <a:ea typeface="Comic Sans MS"/>
                <a:cs typeface="Comic Sans MS"/>
                <a:sym typeface="Comic Sans MS"/>
              </a:rPr>
              <a:t>3</a:t>
            </a:r>
            <a:r>
              <a:rPr lang="en-US" b="0" i="0" u="none" strike="noStrike" cap="none" dirty="0">
                <a:solidFill>
                  <a:srgbClr val="0000FF"/>
                </a:solidFill>
                <a:ea typeface="Comic Sans MS"/>
                <a:cs typeface="Comic Sans MS"/>
                <a:sym typeface="Comic Sans MS"/>
              </a:rPr>
              <a:t> → R</a:t>
            </a:r>
            <a:r>
              <a:rPr lang="en-US" b="0" i="0" u="none" strike="noStrike" cap="none" baseline="-25000" dirty="0">
                <a:solidFill>
                  <a:srgbClr val="0000FF"/>
                </a:solidFill>
                <a:ea typeface="Comic Sans MS"/>
                <a:cs typeface="Comic Sans MS"/>
                <a:sym typeface="Comic Sans MS"/>
              </a:rPr>
              <a:t>2</a:t>
            </a:r>
            <a:r>
              <a:rPr lang="en-US" b="0" i="0" u="none" strike="noStrike" cap="none" dirty="0">
                <a:solidFill>
                  <a:srgbClr val="0000FF"/>
                </a:solidFill>
                <a:ea typeface="Comic Sans MS"/>
                <a:cs typeface="Comic Sans MS"/>
                <a:sym typeface="Comic Sans MS"/>
              </a:rPr>
              <a:t> → P</a:t>
            </a:r>
            <a:r>
              <a:rPr lang="en-US" b="0" i="0" u="none" strike="noStrike" cap="none" baseline="-25000" dirty="0">
                <a:solidFill>
                  <a:srgbClr val="0000FF"/>
                </a:solidFill>
                <a:ea typeface="Comic Sans MS"/>
                <a:cs typeface="Comic Sans MS"/>
                <a:sym typeface="Comic Sans MS"/>
              </a:rPr>
              <a:t>1</a:t>
            </a:r>
            <a:endParaRPr sz="1600" dirty="0"/>
          </a:p>
          <a:p>
            <a:pPr marL="285750" marR="0" lvl="1" indent="-285750" algn="l" rtl="0">
              <a:spcBef>
                <a:spcPts val="0"/>
              </a:spcBef>
              <a:spcAft>
                <a:spcPts val="0"/>
              </a:spcAft>
              <a:buNone/>
            </a:pPr>
            <a:endParaRPr b="0" i="0" u="none" strike="noStrike" cap="none" baseline="-25000" dirty="0">
              <a:solidFill>
                <a:schemeClr val="dk1"/>
              </a:solidFill>
              <a:ea typeface="Comic Sans MS"/>
              <a:cs typeface="Comic Sans MS"/>
              <a:sym typeface="Comic Sans MS"/>
            </a:endParaRPr>
          </a:p>
          <a:p>
            <a:pPr marL="285750" marR="0" lvl="1" indent="-285750" algn="l" rtl="0">
              <a:spcBef>
                <a:spcPts val="0"/>
              </a:spcBef>
              <a:spcAft>
                <a:spcPts val="0"/>
              </a:spcAft>
              <a:buNone/>
            </a:pPr>
            <a:r>
              <a:rPr lang="en-US" b="0" i="0" u="none" strike="noStrike" cap="none" dirty="0">
                <a:solidFill>
                  <a:srgbClr val="7030A0"/>
                </a:solidFill>
                <a:ea typeface="Comic Sans MS"/>
                <a:cs typeface="Comic Sans MS"/>
                <a:sym typeface="Comic Sans MS"/>
              </a:rPr>
              <a:t>P</a:t>
            </a:r>
            <a:r>
              <a:rPr lang="en-US" b="0" i="0" u="none" strike="noStrike" cap="none" baseline="-25000" dirty="0">
                <a:solidFill>
                  <a:srgbClr val="7030A0"/>
                </a:solidFill>
                <a:ea typeface="Comic Sans MS"/>
                <a:cs typeface="Comic Sans MS"/>
                <a:sym typeface="Comic Sans MS"/>
              </a:rPr>
              <a:t>2</a:t>
            </a:r>
            <a:r>
              <a:rPr lang="en-US" b="0" i="0" u="none" strike="noStrike" cap="none" dirty="0">
                <a:solidFill>
                  <a:srgbClr val="7030A0"/>
                </a:solidFill>
                <a:ea typeface="Comic Sans MS"/>
                <a:cs typeface="Comic Sans MS"/>
                <a:sym typeface="Comic Sans MS"/>
              </a:rPr>
              <a:t> → R</a:t>
            </a:r>
            <a:r>
              <a:rPr lang="en-US" b="0" i="0" u="none" strike="noStrike" cap="none" baseline="-25000" dirty="0">
                <a:solidFill>
                  <a:srgbClr val="7030A0"/>
                </a:solidFill>
                <a:ea typeface="Comic Sans MS"/>
                <a:cs typeface="Comic Sans MS"/>
                <a:sym typeface="Comic Sans MS"/>
              </a:rPr>
              <a:t>3</a:t>
            </a:r>
            <a:r>
              <a:rPr lang="en-US" b="0" i="0" u="none" strike="noStrike" cap="none" dirty="0">
                <a:solidFill>
                  <a:srgbClr val="7030A0"/>
                </a:solidFill>
                <a:ea typeface="Comic Sans MS"/>
                <a:cs typeface="Comic Sans MS"/>
                <a:sym typeface="Comic Sans MS"/>
              </a:rPr>
              <a:t> → P</a:t>
            </a:r>
            <a:r>
              <a:rPr lang="en-US" b="0" i="0" u="none" strike="noStrike" cap="none" baseline="-25000" dirty="0">
                <a:solidFill>
                  <a:srgbClr val="7030A0"/>
                </a:solidFill>
                <a:ea typeface="Comic Sans MS"/>
                <a:cs typeface="Comic Sans MS"/>
                <a:sym typeface="Comic Sans MS"/>
              </a:rPr>
              <a:t>3</a:t>
            </a:r>
            <a:r>
              <a:rPr lang="en-US" b="0" i="0" u="none" strike="noStrike" cap="none" dirty="0">
                <a:solidFill>
                  <a:srgbClr val="7030A0"/>
                </a:solidFill>
                <a:ea typeface="Comic Sans MS"/>
                <a:cs typeface="Comic Sans MS"/>
                <a:sym typeface="Comic Sans MS"/>
              </a:rPr>
              <a:t> → R</a:t>
            </a:r>
            <a:r>
              <a:rPr lang="en-US" b="0" i="0" u="none" strike="noStrike" cap="none" baseline="-25000" dirty="0">
                <a:solidFill>
                  <a:srgbClr val="7030A0"/>
                </a:solidFill>
                <a:ea typeface="Comic Sans MS"/>
                <a:cs typeface="Comic Sans MS"/>
                <a:sym typeface="Comic Sans MS"/>
              </a:rPr>
              <a:t>2</a:t>
            </a:r>
            <a:r>
              <a:rPr lang="en-US" b="0" i="0" u="none" strike="noStrike" cap="none" dirty="0">
                <a:solidFill>
                  <a:srgbClr val="7030A0"/>
                </a:solidFill>
                <a:ea typeface="Comic Sans MS"/>
                <a:cs typeface="Comic Sans MS"/>
                <a:sym typeface="Comic Sans MS"/>
              </a:rPr>
              <a:t> → P</a:t>
            </a:r>
            <a:r>
              <a:rPr lang="en-US" b="0" i="0" u="none" strike="noStrike" cap="none" baseline="-25000" dirty="0">
                <a:solidFill>
                  <a:srgbClr val="7030A0"/>
                </a:solidFill>
                <a:ea typeface="Comic Sans MS"/>
                <a:cs typeface="Comic Sans MS"/>
                <a:sym typeface="Comic Sans MS"/>
              </a:rPr>
              <a:t>2 </a:t>
            </a:r>
            <a:r>
              <a:rPr lang="en-US" b="0" i="0" u="none" strike="noStrike" cap="none" dirty="0">
                <a:solidFill>
                  <a:schemeClr val="dk1"/>
                </a:solidFill>
                <a:ea typeface="Comic Sans MS"/>
                <a:cs typeface="Comic Sans MS"/>
                <a:sym typeface="Comic Sans MS"/>
              </a:rPr>
              <a:t>and</a:t>
            </a:r>
            <a:r>
              <a:rPr lang="en-US" b="0" i="0" u="none" strike="noStrike" cap="none" baseline="-25000" dirty="0">
                <a:solidFill>
                  <a:schemeClr val="dk1"/>
                </a:solidFill>
                <a:ea typeface="Comic Sans MS"/>
                <a:cs typeface="Comic Sans MS"/>
                <a:sym typeface="Comic Sans MS"/>
              </a:rPr>
              <a:t/>
            </a:r>
            <a:br>
              <a:rPr lang="en-US" b="0" i="0" u="none" strike="noStrike" cap="none" baseline="-25000" dirty="0">
                <a:solidFill>
                  <a:schemeClr val="dk1"/>
                </a:solidFill>
                <a:ea typeface="Comic Sans MS"/>
                <a:cs typeface="Comic Sans MS"/>
                <a:sym typeface="Comic Sans MS"/>
              </a:rPr>
            </a:br>
            <a:r>
              <a:rPr lang="en-US" b="0" i="0" u="none" strike="noStrike" cap="none" dirty="0">
                <a:solidFill>
                  <a:schemeClr val="dk1"/>
                </a:solidFill>
                <a:ea typeface="Comic Sans MS"/>
                <a:cs typeface="Comic Sans MS"/>
                <a:sym typeface="Comic Sans MS"/>
              </a:rPr>
              <a:t>Resource R</a:t>
            </a:r>
            <a:r>
              <a:rPr lang="en-US" b="0" i="0" u="none" strike="noStrike" cap="none" baseline="-25000" dirty="0">
                <a:solidFill>
                  <a:schemeClr val="dk1"/>
                </a:solidFill>
                <a:ea typeface="Comic Sans MS"/>
                <a:cs typeface="Comic Sans MS"/>
                <a:sym typeface="Comic Sans MS"/>
              </a:rPr>
              <a:t>2</a:t>
            </a:r>
            <a:r>
              <a:rPr lang="en-US" b="0" i="0" u="none" strike="noStrike" cap="none" dirty="0">
                <a:solidFill>
                  <a:schemeClr val="dk1"/>
                </a:solidFill>
                <a:ea typeface="Comic Sans MS"/>
                <a:cs typeface="Comic Sans MS"/>
                <a:sym typeface="Comic Sans MS"/>
              </a:rPr>
              <a:t> is in the cycle and has multiple instances = </a:t>
            </a:r>
            <a:r>
              <a:rPr lang="en-US" b="0" i="0" u="none" strike="noStrike" cap="none" dirty="0">
                <a:solidFill>
                  <a:srgbClr val="660066"/>
                </a:solidFill>
                <a:ea typeface="Comic Sans MS"/>
                <a:cs typeface="Comic Sans MS"/>
                <a:sym typeface="Comic Sans MS"/>
              </a:rPr>
              <a:t>possible deadlock!</a:t>
            </a:r>
            <a:br>
              <a:rPr lang="en-US" b="0" i="0" u="none" strike="noStrike" cap="none" dirty="0">
                <a:solidFill>
                  <a:srgbClr val="660066"/>
                </a:solidFill>
                <a:ea typeface="Comic Sans MS"/>
                <a:cs typeface="Comic Sans MS"/>
                <a:sym typeface="Comic Sans MS"/>
              </a:rPr>
            </a:br>
            <a:endParaRPr sz="300" b="0" i="0" u="none" strike="noStrike" cap="none" dirty="0">
              <a:solidFill>
                <a:srgbClr val="660066"/>
              </a:solidFill>
              <a:ea typeface="Comic Sans MS"/>
              <a:cs typeface="Comic Sans MS"/>
              <a:sym typeface="Comic Sans MS"/>
            </a:endParaRPr>
          </a:p>
          <a:p>
            <a:pPr marL="285750" marR="0" lvl="1" indent="-285750" algn="l" rtl="0">
              <a:spcBef>
                <a:spcPts val="0"/>
              </a:spcBef>
              <a:spcAft>
                <a:spcPts val="0"/>
              </a:spcAft>
              <a:buNone/>
            </a:pPr>
            <a:r>
              <a:rPr lang="en-US" b="0" i="0" u="none" strike="noStrike" cap="none" dirty="0">
                <a:solidFill>
                  <a:srgbClr val="008000"/>
                </a:solidFill>
                <a:ea typeface="Comic Sans MS"/>
                <a:cs typeface="Comic Sans MS"/>
                <a:sym typeface="Comic Sans MS"/>
              </a:rPr>
              <a:t>Actuality:</a:t>
            </a:r>
            <a:r>
              <a:rPr lang="en-US" b="0" i="0" u="none" strike="noStrike" cap="none" dirty="0">
                <a:solidFill>
                  <a:srgbClr val="FF0000"/>
                </a:solidFill>
                <a:ea typeface="Comic Sans MS"/>
                <a:cs typeface="Comic Sans MS"/>
                <a:sym typeface="Comic Sans MS"/>
              </a:rPr>
              <a:t> </a:t>
            </a:r>
            <a:r>
              <a:rPr lang="en-US" b="0" i="0" u="none" strike="noStrike" cap="none" dirty="0">
                <a:solidFill>
                  <a:schemeClr val="dk1"/>
                </a:solidFill>
                <a:ea typeface="Comic Sans MS"/>
                <a:cs typeface="Comic Sans MS"/>
                <a:sym typeface="Comic Sans MS"/>
              </a:rPr>
              <a:t>P</a:t>
            </a:r>
            <a:r>
              <a:rPr lang="en-US" b="0" i="0" u="none" strike="noStrike" cap="none" baseline="-25000" dirty="0">
                <a:solidFill>
                  <a:schemeClr val="dk1"/>
                </a:solidFill>
                <a:ea typeface="Comic Sans MS"/>
                <a:cs typeface="Comic Sans MS"/>
                <a:sym typeface="Comic Sans MS"/>
              </a:rPr>
              <a:t>1</a:t>
            </a:r>
            <a:r>
              <a:rPr lang="en-US" b="0" i="0" u="none" strike="noStrike" cap="none" dirty="0">
                <a:solidFill>
                  <a:schemeClr val="dk1"/>
                </a:solidFill>
                <a:ea typeface="Comic Sans MS"/>
                <a:cs typeface="Comic Sans MS"/>
                <a:sym typeface="Comic Sans MS"/>
              </a:rPr>
              <a:t>, P</a:t>
            </a:r>
            <a:r>
              <a:rPr lang="en-US" b="0" i="0" u="none" strike="noStrike" cap="none" baseline="-25000" dirty="0">
                <a:solidFill>
                  <a:schemeClr val="dk1"/>
                </a:solidFill>
                <a:ea typeface="Comic Sans MS"/>
                <a:cs typeface="Comic Sans MS"/>
                <a:sym typeface="Comic Sans MS"/>
              </a:rPr>
              <a:t>2</a:t>
            </a:r>
            <a:r>
              <a:rPr lang="en-US" b="0" i="0" u="none" strike="noStrike" cap="none" dirty="0">
                <a:solidFill>
                  <a:schemeClr val="dk1"/>
                </a:solidFill>
                <a:ea typeface="Comic Sans MS"/>
                <a:cs typeface="Comic Sans MS"/>
                <a:sym typeface="Comic Sans MS"/>
              </a:rPr>
              <a:t>, and P</a:t>
            </a:r>
            <a:r>
              <a:rPr lang="en-US" b="0" i="0" u="none" strike="noStrike" cap="none" baseline="-25000" dirty="0">
                <a:solidFill>
                  <a:schemeClr val="dk1"/>
                </a:solidFill>
                <a:ea typeface="Comic Sans MS"/>
                <a:cs typeface="Comic Sans MS"/>
                <a:sym typeface="Comic Sans MS"/>
              </a:rPr>
              <a:t>3</a:t>
            </a:r>
            <a:r>
              <a:rPr lang="en-US" b="0" i="0" u="none" strike="noStrike" cap="none" dirty="0">
                <a:solidFill>
                  <a:schemeClr val="dk1"/>
                </a:solidFill>
                <a:ea typeface="Comic Sans MS"/>
                <a:cs typeface="Comic Sans MS"/>
                <a:sym typeface="Comic Sans MS"/>
              </a:rPr>
              <a:t> are </a:t>
            </a:r>
            <a:r>
              <a:rPr lang="en-US" b="0" i="0" u="none" strike="noStrike" cap="none" dirty="0" smtClean="0">
                <a:solidFill>
                  <a:srgbClr val="660066"/>
                </a:solidFill>
                <a:ea typeface="Comic Sans MS"/>
                <a:cs typeface="Comic Sans MS"/>
                <a:sym typeface="Comic Sans MS"/>
              </a:rPr>
              <a:t>deadlocked</a:t>
            </a:r>
            <a:endParaRPr sz="1600" dirty="0"/>
          </a:p>
          <a:p>
            <a:pPr marL="285750" marR="0" lvl="1" indent="-285750" algn="l" rtl="0">
              <a:spcBef>
                <a:spcPts val="0"/>
              </a:spcBef>
              <a:spcAft>
                <a:spcPts val="0"/>
              </a:spcAft>
              <a:buClr>
                <a:schemeClr val="dk1"/>
              </a:buClr>
              <a:buSzPts val="2000"/>
              <a:buFont typeface="Comic Sans MS"/>
              <a:buChar char="•"/>
            </a:pPr>
            <a:r>
              <a:rPr lang="en-US" b="0" i="0" u="none" strike="noStrike" cap="none" dirty="0">
                <a:solidFill>
                  <a:schemeClr val="dk1"/>
                </a:solidFill>
                <a:ea typeface="Comic Sans MS"/>
                <a:cs typeface="Comic Sans MS"/>
                <a:sym typeface="Comic Sans MS"/>
              </a:rPr>
              <a:t>P</a:t>
            </a:r>
            <a:r>
              <a:rPr lang="en-US" b="0" i="0" u="none" strike="noStrike" cap="none" baseline="-25000" dirty="0">
                <a:solidFill>
                  <a:schemeClr val="dk1"/>
                </a:solidFill>
                <a:ea typeface="Comic Sans MS"/>
                <a:cs typeface="Comic Sans MS"/>
                <a:sym typeface="Comic Sans MS"/>
              </a:rPr>
              <a:t>2</a:t>
            </a:r>
            <a:r>
              <a:rPr lang="en-US" b="0" i="0" u="none" strike="noStrike" cap="none" dirty="0">
                <a:solidFill>
                  <a:schemeClr val="dk1"/>
                </a:solidFill>
                <a:ea typeface="Comic Sans MS"/>
                <a:cs typeface="Comic Sans MS"/>
                <a:sym typeface="Comic Sans MS"/>
              </a:rPr>
              <a:t> is waiting for the R</a:t>
            </a:r>
            <a:r>
              <a:rPr lang="en-US" b="0" i="0" u="none" strike="noStrike" cap="none" baseline="-25000" dirty="0">
                <a:solidFill>
                  <a:schemeClr val="dk1"/>
                </a:solidFill>
                <a:ea typeface="Comic Sans MS"/>
                <a:cs typeface="Comic Sans MS"/>
                <a:sym typeface="Comic Sans MS"/>
              </a:rPr>
              <a:t>3</a:t>
            </a:r>
            <a:r>
              <a:rPr lang="en-US" b="0" i="0" u="none" strike="noStrike" cap="none" dirty="0">
                <a:solidFill>
                  <a:schemeClr val="dk1"/>
                </a:solidFill>
                <a:ea typeface="Comic Sans MS"/>
                <a:cs typeface="Comic Sans MS"/>
                <a:sym typeface="Comic Sans MS"/>
              </a:rPr>
              <a:t>,  held by process </a:t>
            </a:r>
            <a:r>
              <a:rPr lang="en-US" b="0" i="0" u="none" strike="noStrike" cap="none" dirty="0" smtClean="0">
                <a:solidFill>
                  <a:schemeClr val="dk1"/>
                </a:solidFill>
                <a:ea typeface="Comic Sans MS"/>
                <a:cs typeface="Comic Sans MS"/>
                <a:sym typeface="Comic Sans MS"/>
              </a:rPr>
              <a:t>P</a:t>
            </a:r>
            <a:r>
              <a:rPr lang="en-US" b="0" i="0" u="none" strike="noStrike" cap="none" baseline="-25000" dirty="0" smtClean="0">
                <a:solidFill>
                  <a:schemeClr val="dk1"/>
                </a:solidFill>
                <a:ea typeface="Comic Sans MS"/>
                <a:cs typeface="Comic Sans MS"/>
                <a:sym typeface="Comic Sans MS"/>
              </a:rPr>
              <a:t>3</a:t>
            </a:r>
            <a:endParaRPr b="0" i="0" u="none" strike="noStrike" cap="none" dirty="0">
              <a:solidFill>
                <a:schemeClr val="dk1"/>
              </a:solidFill>
              <a:ea typeface="Comic Sans MS"/>
              <a:cs typeface="Comic Sans MS"/>
              <a:sym typeface="Comic Sans MS"/>
            </a:endParaRPr>
          </a:p>
          <a:p>
            <a:pPr marL="285750" marR="0" lvl="1" indent="-285750" algn="l" rtl="0">
              <a:spcBef>
                <a:spcPts val="0"/>
              </a:spcBef>
              <a:spcAft>
                <a:spcPts val="0"/>
              </a:spcAft>
              <a:buClr>
                <a:schemeClr val="dk1"/>
              </a:buClr>
              <a:buSzPts val="2000"/>
              <a:buFont typeface="Comic Sans MS"/>
              <a:buChar char="•"/>
            </a:pPr>
            <a:r>
              <a:rPr lang="en-US" b="0" i="0" u="none" strike="noStrike" cap="none" dirty="0">
                <a:solidFill>
                  <a:schemeClr val="dk1"/>
                </a:solidFill>
                <a:ea typeface="Comic Sans MS"/>
                <a:cs typeface="Comic Sans MS"/>
                <a:sym typeface="Comic Sans MS"/>
              </a:rPr>
              <a:t>P</a:t>
            </a:r>
            <a:r>
              <a:rPr lang="en-US" b="0" i="0" u="none" strike="noStrike" cap="none" baseline="-25000" dirty="0">
                <a:solidFill>
                  <a:schemeClr val="dk1"/>
                </a:solidFill>
                <a:ea typeface="Comic Sans MS"/>
                <a:cs typeface="Comic Sans MS"/>
                <a:sym typeface="Comic Sans MS"/>
              </a:rPr>
              <a:t>3</a:t>
            </a:r>
            <a:r>
              <a:rPr lang="en-US" b="0" i="0" u="none" strike="noStrike" cap="none" dirty="0">
                <a:solidFill>
                  <a:schemeClr val="dk1"/>
                </a:solidFill>
                <a:ea typeface="Comic Sans MS"/>
                <a:cs typeface="Comic Sans MS"/>
                <a:sym typeface="Comic Sans MS"/>
              </a:rPr>
              <a:t> is waiting for either  P</a:t>
            </a:r>
            <a:r>
              <a:rPr lang="en-US" b="0" i="0" u="none" strike="noStrike" cap="none" baseline="-25000" dirty="0">
                <a:solidFill>
                  <a:schemeClr val="dk1"/>
                </a:solidFill>
                <a:ea typeface="Comic Sans MS"/>
                <a:cs typeface="Comic Sans MS"/>
                <a:sym typeface="Comic Sans MS"/>
              </a:rPr>
              <a:t>1</a:t>
            </a:r>
            <a:r>
              <a:rPr lang="en-US" b="0" i="0" u="none" strike="noStrike" cap="none" dirty="0">
                <a:solidFill>
                  <a:schemeClr val="dk1"/>
                </a:solidFill>
                <a:ea typeface="Comic Sans MS"/>
                <a:cs typeface="Comic Sans MS"/>
                <a:sym typeface="Comic Sans MS"/>
              </a:rPr>
              <a:t> or P</a:t>
            </a:r>
            <a:r>
              <a:rPr lang="en-US" b="0" i="0" u="none" strike="noStrike" cap="none" baseline="-25000" dirty="0">
                <a:solidFill>
                  <a:schemeClr val="dk1"/>
                </a:solidFill>
                <a:ea typeface="Comic Sans MS"/>
                <a:cs typeface="Comic Sans MS"/>
                <a:sym typeface="Comic Sans MS"/>
              </a:rPr>
              <a:t>2</a:t>
            </a:r>
            <a:r>
              <a:rPr lang="en-US" b="0" i="0" u="none" strike="noStrike" cap="none" dirty="0">
                <a:solidFill>
                  <a:schemeClr val="dk1"/>
                </a:solidFill>
                <a:ea typeface="Comic Sans MS"/>
                <a:cs typeface="Comic Sans MS"/>
                <a:sym typeface="Comic Sans MS"/>
              </a:rPr>
              <a:t> to release </a:t>
            </a:r>
            <a:r>
              <a:rPr lang="en-US" b="0" i="0" u="none" strike="noStrike" cap="none" dirty="0" smtClean="0">
                <a:solidFill>
                  <a:schemeClr val="dk1"/>
                </a:solidFill>
                <a:ea typeface="Comic Sans MS"/>
                <a:cs typeface="Comic Sans MS"/>
                <a:sym typeface="Comic Sans MS"/>
              </a:rPr>
              <a:t>R</a:t>
            </a:r>
            <a:r>
              <a:rPr lang="en-US" b="0" i="0" u="none" strike="noStrike" cap="none" baseline="-25000" dirty="0" smtClean="0">
                <a:solidFill>
                  <a:schemeClr val="dk1"/>
                </a:solidFill>
                <a:ea typeface="Comic Sans MS"/>
                <a:cs typeface="Comic Sans MS"/>
                <a:sym typeface="Comic Sans MS"/>
              </a:rPr>
              <a:t>2</a:t>
            </a:r>
            <a:endParaRPr b="0" i="0" u="none" strike="noStrike" cap="none" dirty="0">
              <a:solidFill>
                <a:schemeClr val="dk1"/>
              </a:solidFill>
              <a:ea typeface="Comic Sans MS"/>
              <a:cs typeface="Comic Sans MS"/>
              <a:sym typeface="Comic Sans MS"/>
            </a:endParaRPr>
          </a:p>
          <a:p>
            <a:pPr marL="285750" marR="0" lvl="1" indent="-285750" algn="l" rtl="0">
              <a:spcBef>
                <a:spcPts val="0"/>
              </a:spcBef>
              <a:spcAft>
                <a:spcPts val="0"/>
              </a:spcAft>
              <a:buClr>
                <a:schemeClr val="dk1"/>
              </a:buClr>
              <a:buSzPts val="2000"/>
              <a:buFont typeface="Comic Sans MS"/>
              <a:buChar char="•"/>
            </a:pPr>
            <a:r>
              <a:rPr lang="en-US" b="0" i="0" u="none" strike="noStrike" cap="none" dirty="0">
                <a:solidFill>
                  <a:schemeClr val="dk1"/>
                </a:solidFill>
                <a:ea typeface="Comic Sans MS"/>
                <a:cs typeface="Comic Sans MS"/>
                <a:sym typeface="Comic Sans MS"/>
              </a:rPr>
              <a:t>In addition, P</a:t>
            </a:r>
            <a:r>
              <a:rPr lang="en-US" b="0" i="0" u="none" strike="noStrike" cap="none" baseline="-25000" dirty="0">
                <a:solidFill>
                  <a:schemeClr val="dk1"/>
                </a:solidFill>
                <a:ea typeface="Comic Sans MS"/>
                <a:cs typeface="Comic Sans MS"/>
                <a:sym typeface="Comic Sans MS"/>
              </a:rPr>
              <a:t>1</a:t>
            </a:r>
            <a:r>
              <a:rPr lang="en-US" b="0" i="0" u="none" strike="noStrike" cap="none" dirty="0">
                <a:solidFill>
                  <a:schemeClr val="dk1"/>
                </a:solidFill>
                <a:ea typeface="Comic Sans MS"/>
                <a:cs typeface="Comic Sans MS"/>
                <a:sym typeface="Comic Sans MS"/>
              </a:rPr>
              <a:t> is waiting for P</a:t>
            </a:r>
            <a:r>
              <a:rPr lang="en-US" b="0" i="0" u="none" strike="noStrike" cap="none" baseline="-25000" dirty="0">
                <a:solidFill>
                  <a:schemeClr val="dk1"/>
                </a:solidFill>
                <a:ea typeface="Comic Sans MS"/>
                <a:cs typeface="Comic Sans MS"/>
                <a:sym typeface="Comic Sans MS"/>
              </a:rPr>
              <a:t>2</a:t>
            </a:r>
            <a:r>
              <a:rPr lang="en-US" b="0" i="0" u="none" strike="noStrike" cap="none" dirty="0">
                <a:solidFill>
                  <a:schemeClr val="dk1"/>
                </a:solidFill>
                <a:ea typeface="Comic Sans MS"/>
                <a:cs typeface="Comic Sans MS"/>
                <a:sym typeface="Comic Sans MS"/>
              </a:rPr>
              <a:t> to release </a:t>
            </a:r>
            <a:r>
              <a:rPr lang="en-US" b="0" i="0" u="none" strike="noStrike" cap="none" dirty="0" smtClean="0">
                <a:solidFill>
                  <a:schemeClr val="dk1"/>
                </a:solidFill>
                <a:ea typeface="Comic Sans MS"/>
                <a:cs typeface="Comic Sans MS"/>
                <a:sym typeface="Comic Sans MS"/>
              </a:rPr>
              <a:t>R</a:t>
            </a:r>
            <a:r>
              <a:rPr lang="en-US" b="0" i="0" u="none" strike="noStrike" cap="none" baseline="-25000" dirty="0" smtClean="0">
                <a:solidFill>
                  <a:schemeClr val="dk1"/>
                </a:solidFill>
                <a:ea typeface="Comic Sans MS"/>
                <a:cs typeface="Comic Sans MS"/>
                <a:sym typeface="Comic Sans MS"/>
              </a:rPr>
              <a:t>1</a:t>
            </a:r>
            <a:endParaRPr b="0" i="0" u="none" strike="noStrike" cap="none" baseline="-25000" dirty="0">
              <a:solidFill>
                <a:schemeClr val="dk1"/>
              </a:solidFill>
              <a:ea typeface="Comic Sans MS"/>
              <a:cs typeface="Comic Sans MS"/>
              <a:sym typeface="Comic Sans MS"/>
            </a:endParaRPr>
          </a:p>
        </p:txBody>
      </p:sp>
    </p:spTree>
    <p:extLst>
      <p:ext uri="{BB962C8B-B14F-4D97-AF65-F5344CB8AC3E}">
        <p14:creationId xmlns:p14="http://schemas.microsoft.com/office/powerpoint/2010/main" val="32417525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randombar(horizontal)">
                                      <p:cBhvr>
                                        <p:cTn id="7" dur="500"/>
                                        <p:tgtEl>
                                          <p:spTgt spid="4">
                                            <p:txEl>
                                              <p:pRg st="3" end="3"/>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dissolve">
                                      <p:cBhvr>
                                        <p:cTn id="11" dur="500"/>
                                        <p:tgtEl>
                                          <p:spTgt spid="31"/>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dissolve">
                                      <p:cBhvr>
                                        <p:cTn id="15"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12</a:t>
            </a:fld>
            <a:endParaRPr lang="en-US" dirty="0"/>
          </a:p>
        </p:txBody>
      </p:sp>
      <p:sp>
        <p:nvSpPr>
          <p:cNvPr id="3" name="Title 2"/>
          <p:cNvSpPr>
            <a:spLocks noGrp="1"/>
          </p:cNvSpPr>
          <p:nvPr>
            <p:ph type="title"/>
          </p:nvPr>
        </p:nvSpPr>
        <p:spPr/>
        <p:txBody>
          <a:bodyPr>
            <a:noAutofit/>
          </a:bodyPr>
          <a:lstStyle/>
          <a:p>
            <a:r>
              <a:rPr lang="en-US" sz="3600" dirty="0">
                <a:ea typeface="MS PGothic" charset="0"/>
              </a:rPr>
              <a:t>Graph With A Cycle But No Deadlock</a:t>
            </a:r>
            <a:endParaRPr lang="en-US" sz="3400" dirty="0"/>
          </a:p>
        </p:txBody>
      </p:sp>
      <p:sp>
        <p:nvSpPr>
          <p:cNvPr id="6" name="Content Placeholder 3"/>
          <p:cNvSpPr txBox="1">
            <a:spLocks/>
          </p:cNvSpPr>
          <p:nvPr/>
        </p:nvSpPr>
        <p:spPr>
          <a:xfrm>
            <a:off x="275339" y="1030112"/>
            <a:ext cx="8589374" cy="1820332"/>
          </a:xfrm>
          <a:prstGeom prst="rect">
            <a:avLst/>
          </a:prstGeom>
        </p:spPr>
        <p:txBody>
          <a:bodyPr>
            <a:norm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a:buFont typeface="Wingdings" charset="2"/>
              <a:buChar char="q"/>
            </a:pPr>
            <a:r>
              <a:rPr lang="en-US" sz="2000" dirty="0" smtClean="0">
                <a:ea typeface="Comic Sans MS"/>
                <a:cs typeface="Comic Sans MS"/>
                <a:sym typeface="Comic Sans MS"/>
              </a:rPr>
              <a:t>If graph contains </a:t>
            </a:r>
            <a:r>
              <a:rPr lang="en-US" sz="2000" dirty="0" smtClean="0">
                <a:solidFill>
                  <a:srgbClr val="0000FF"/>
                </a:solidFill>
                <a:ea typeface="Comic Sans MS"/>
                <a:cs typeface="Comic Sans MS"/>
                <a:sym typeface="Comic Sans MS"/>
              </a:rPr>
              <a:t>no cycles </a:t>
            </a:r>
            <a:r>
              <a:rPr lang="en-US" sz="2000" dirty="0" smtClean="0">
                <a:ea typeface="Comic Sans MS"/>
                <a:cs typeface="Comic Sans MS"/>
                <a:sym typeface="Comic Sans MS"/>
              </a:rPr>
              <a:t>then </a:t>
            </a:r>
            <a:r>
              <a:rPr lang="en-US" sz="2000" dirty="0" smtClean="0">
                <a:solidFill>
                  <a:srgbClr val="0000FF"/>
                </a:solidFill>
                <a:ea typeface="Comic Sans MS"/>
                <a:cs typeface="Comic Sans MS"/>
                <a:sym typeface="Comic Sans MS"/>
              </a:rPr>
              <a:t>no deadlock </a:t>
            </a:r>
            <a:r>
              <a:rPr lang="en-US" sz="2000" dirty="0" smtClean="0">
                <a:ea typeface="Comic Sans MS"/>
                <a:cs typeface="Comic Sans MS"/>
                <a:sym typeface="Comic Sans MS"/>
              </a:rPr>
              <a:t>is possible</a:t>
            </a:r>
          </a:p>
          <a:p>
            <a:pPr>
              <a:buFont typeface="Wingdings" charset="2"/>
              <a:buChar char="q"/>
            </a:pPr>
            <a:r>
              <a:rPr lang="en-US" sz="2000" dirty="0" smtClean="0">
                <a:ea typeface="Comic Sans MS"/>
                <a:cs typeface="Comic Sans MS"/>
                <a:sym typeface="Comic Sans MS"/>
              </a:rPr>
              <a:t>If graph </a:t>
            </a:r>
            <a:r>
              <a:rPr lang="en-US" sz="2000" dirty="0" smtClean="0">
                <a:solidFill>
                  <a:srgbClr val="0000FF"/>
                </a:solidFill>
                <a:ea typeface="Comic Sans MS"/>
                <a:cs typeface="Comic Sans MS"/>
                <a:sym typeface="Comic Sans MS"/>
              </a:rPr>
              <a:t>contains</a:t>
            </a:r>
            <a:r>
              <a:rPr lang="en-US" sz="2000" dirty="0" smtClean="0">
                <a:ea typeface="Comic Sans MS"/>
                <a:cs typeface="Comic Sans MS"/>
                <a:sym typeface="Comic Sans MS"/>
              </a:rPr>
              <a:t> a cycle</a:t>
            </a:r>
          </a:p>
          <a:p>
            <a:pPr lvl="1">
              <a:buClr>
                <a:schemeClr val="tx1"/>
              </a:buClr>
              <a:buFont typeface="Wingdings" charset="2"/>
              <a:buChar char="§"/>
            </a:pPr>
            <a:r>
              <a:rPr lang="en-US" sz="1800" dirty="0" smtClean="0">
                <a:ea typeface="Comic Sans MS"/>
                <a:cs typeface="Comic Sans MS"/>
                <a:sym typeface="Comic Sans MS"/>
              </a:rPr>
              <a:t>If only </a:t>
            </a:r>
            <a:r>
              <a:rPr lang="en-US" sz="1800" dirty="0" smtClean="0">
                <a:solidFill>
                  <a:srgbClr val="0000FF"/>
                </a:solidFill>
                <a:ea typeface="Comic Sans MS"/>
                <a:cs typeface="Comic Sans MS"/>
                <a:sym typeface="Comic Sans MS"/>
              </a:rPr>
              <a:t>one instance </a:t>
            </a:r>
            <a:r>
              <a:rPr lang="en-US" sz="1800" dirty="0" smtClean="0">
                <a:ea typeface="Comic Sans MS"/>
                <a:cs typeface="Comic Sans MS"/>
                <a:sym typeface="Comic Sans MS"/>
              </a:rPr>
              <a:t>per resource type, then</a:t>
            </a:r>
            <a:r>
              <a:rPr lang="en-US" sz="1800" dirty="0" smtClean="0">
                <a:solidFill>
                  <a:srgbClr val="0000FF"/>
                </a:solidFill>
                <a:ea typeface="Comic Sans MS"/>
                <a:cs typeface="Comic Sans MS"/>
                <a:sym typeface="Comic Sans MS"/>
              </a:rPr>
              <a:t> deadlock</a:t>
            </a:r>
          </a:p>
          <a:p>
            <a:pPr lvl="1">
              <a:buClr>
                <a:schemeClr val="tx1"/>
              </a:buClr>
              <a:buFont typeface="Wingdings" charset="2"/>
              <a:buChar char="§"/>
            </a:pPr>
            <a:r>
              <a:rPr lang="en-US" sz="1800" dirty="0" smtClean="0">
                <a:ea typeface="Comic Sans MS"/>
                <a:cs typeface="Comic Sans MS"/>
                <a:sym typeface="Comic Sans MS"/>
              </a:rPr>
              <a:t>If </a:t>
            </a:r>
            <a:r>
              <a:rPr lang="en-US" sz="1800" dirty="0" smtClean="0">
                <a:solidFill>
                  <a:srgbClr val="0000FF"/>
                </a:solidFill>
                <a:ea typeface="Comic Sans MS"/>
                <a:cs typeface="Comic Sans MS"/>
                <a:sym typeface="Comic Sans MS"/>
              </a:rPr>
              <a:t>several</a:t>
            </a:r>
            <a:r>
              <a:rPr lang="en-US" sz="1800" dirty="0" smtClean="0">
                <a:ea typeface="Comic Sans MS"/>
                <a:cs typeface="Comic Sans MS"/>
                <a:sym typeface="Comic Sans MS"/>
              </a:rPr>
              <a:t> </a:t>
            </a:r>
            <a:r>
              <a:rPr lang="en-US" sz="1800" dirty="0" smtClean="0">
                <a:solidFill>
                  <a:srgbClr val="0000FF"/>
                </a:solidFill>
                <a:ea typeface="Comic Sans MS"/>
                <a:cs typeface="Comic Sans MS"/>
                <a:sym typeface="Comic Sans MS"/>
              </a:rPr>
              <a:t>instances</a:t>
            </a:r>
            <a:r>
              <a:rPr lang="en-US" sz="1800" dirty="0" smtClean="0">
                <a:ea typeface="Comic Sans MS"/>
                <a:cs typeface="Comic Sans MS"/>
                <a:sym typeface="Comic Sans MS"/>
              </a:rPr>
              <a:t> per resource type, then </a:t>
            </a:r>
            <a:r>
              <a:rPr lang="en-US" sz="1800" dirty="0" smtClean="0">
                <a:solidFill>
                  <a:srgbClr val="0000FF"/>
                </a:solidFill>
                <a:ea typeface="Comic Sans MS"/>
                <a:cs typeface="Comic Sans MS"/>
                <a:sym typeface="Comic Sans MS"/>
              </a:rPr>
              <a:t>possibility</a:t>
            </a:r>
            <a:r>
              <a:rPr lang="en-US" sz="1800" dirty="0" smtClean="0">
                <a:ea typeface="Comic Sans MS"/>
                <a:cs typeface="Comic Sans MS"/>
                <a:sym typeface="Comic Sans MS"/>
              </a:rPr>
              <a:t> of deadlock</a:t>
            </a:r>
            <a:endParaRPr lang="en-US" sz="2000" dirty="0"/>
          </a:p>
        </p:txBody>
      </p:sp>
      <p:sp>
        <p:nvSpPr>
          <p:cNvPr id="7" name="Shape 377"/>
          <p:cNvSpPr/>
          <p:nvPr/>
        </p:nvSpPr>
        <p:spPr>
          <a:xfrm>
            <a:off x="978382" y="3509907"/>
            <a:ext cx="640438" cy="513478"/>
          </a:xfrm>
          <a:prstGeom prst="rect">
            <a:avLst/>
          </a:prstGeom>
          <a:gradFill>
            <a:gsLst>
              <a:gs pos="0">
                <a:srgbClr val="AFDBAC"/>
              </a:gs>
              <a:gs pos="35000">
                <a:srgbClr val="C8E6C4"/>
              </a:gs>
              <a:gs pos="100000">
                <a:srgbClr val="EBF6E8"/>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ea typeface="Comic Sans MS"/>
              <a:cs typeface="Comic Sans MS"/>
              <a:sym typeface="Comic Sans MS"/>
            </a:endParaRPr>
          </a:p>
        </p:txBody>
      </p:sp>
      <p:sp>
        <p:nvSpPr>
          <p:cNvPr id="8" name="Shape 378"/>
          <p:cNvSpPr/>
          <p:nvPr/>
        </p:nvSpPr>
        <p:spPr>
          <a:xfrm>
            <a:off x="1184566" y="3568352"/>
            <a:ext cx="193746" cy="186720"/>
          </a:xfrm>
          <a:prstGeom prst="rect">
            <a:avLst/>
          </a:prstGeom>
          <a:gradFill>
            <a:gsLst>
              <a:gs pos="0">
                <a:srgbClr val="A264D1"/>
              </a:gs>
              <a:gs pos="35000">
                <a:srgbClr val="C198E0"/>
              </a:gs>
              <a:gs pos="100000">
                <a:srgbClr val="F6EEFB"/>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omic Sans MS"/>
                <a:sym typeface="Comic Sans MS"/>
              </a:rPr>
              <a:t>1</a:t>
            </a:r>
            <a:endParaRPr sz="1800">
              <a:solidFill>
                <a:schemeClr val="dk1"/>
              </a:solidFill>
              <a:ea typeface="Comic Sans MS"/>
              <a:cs typeface="Comic Sans MS"/>
              <a:sym typeface="Comic Sans MS"/>
            </a:endParaRPr>
          </a:p>
        </p:txBody>
      </p:sp>
      <p:sp>
        <p:nvSpPr>
          <p:cNvPr id="9" name="Shape 379"/>
          <p:cNvSpPr/>
          <p:nvPr/>
        </p:nvSpPr>
        <p:spPr>
          <a:xfrm>
            <a:off x="461726" y="4344309"/>
            <a:ext cx="582213" cy="417201"/>
          </a:xfrm>
          <a:prstGeom prst="ellipse">
            <a:avLst/>
          </a:prstGeom>
          <a:gradFill>
            <a:gsLst>
              <a:gs pos="0">
                <a:srgbClr val="FFD88D"/>
              </a:gs>
              <a:gs pos="35000">
                <a:srgbClr val="FFE3B0"/>
              </a:gs>
              <a:gs pos="100000">
                <a:srgbClr val="FFF4DF"/>
              </a:gs>
            </a:gsLst>
            <a:lin ang="16200000" scaled="0"/>
          </a:gradFill>
          <a:ln w="9525" cap="flat" cmpd="sng">
            <a:solidFill>
              <a:srgbClr val="CB97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dirty="0">
                <a:solidFill>
                  <a:schemeClr val="dk1"/>
                </a:solidFill>
                <a:ea typeface="Comic Sans MS"/>
                <a:cs typeface="Comic Sans MS"/>
                <a:sym typeface="Comic Sans MS"/>
              </a:rPr>
              <a:t>P</a:t>
            </a:r>
            <a:r>
              <a:rPr lang="en-US" sz="1800" baseline="-25000" dirty="0">
                <a:solidFill>
                  <a:schemeClr val="dk1"/>
                </a:solidFill>
                <a:ea typeface="Comic Sans MS"/>
                <a:cs typeface="Comic Sans MS"/>
                <a:sym typeface="Comic Sans MS"/>
              </a:rPr>
              <a:t>1</a:t>
            </a:r>
            <a:endParaRPr sz="1800" baseline="-25000" dirty="0">
              <a:solidFill>
                <a:schemeClr val="dk1"/>
              </a:solidFill>
              <a:ea typeface="Comic Sans MS"/>
              <a:cs typeface="Comic Sans MS"/>
              <a:sym typeface="Comic Sans MS"/>
            </a:endParaRPr>
          </a:p>
        </p:txBody>
      </p:sp>
      <p:cxnSp>
        <p:nvCxnSpPr>
          <p:cNvPr id="10" name="Shape 380"/>
          <p:cNvCxnSpPr>
            <a:stCxn id="9" idx="0"/>
          </p:cNvCxnSpPr>
          <p:nvPr/>
        </p:nvCxnSpPr>
        <p:spPr>
          <a:xfrm flipV="1">
            <a:off x="752833" y="4023385"/>
            <a:ext cx="291106" cy="320924"/>
          </a:xfrm>
          <a:prstGeom prst="straightConnector1">
            <a:avLst/>
          </a:prstGeom>
          <a:noFill/>
          <a:ln w="38100" cap="flat" cmpd="sng">
            <a:solidFill>
              <a:srgbClr val="000090"/>
            </a:solidFill>
            <a:prstDash val="solid"/>
            <a:round/>
            <a:headEnd type="none" w="med" len="med"/>
            <a:tailEnd type="triangle" w="lg" len="lg"/>
          </a:ln>
          <a:effectLst>
            <a:outerShdw blurRad="40000" dist="23000" dir="5400000" rotWithShape="0">
              <a:srgbClr val="000000">
                <a:alpha val="34901"/>
              </a:srgbClr>
            </a:outerShdw>
          </a:effectLst>
        </p:spPr>
      </p:cxnSp>
      <p:sp>
        <p:nvSpPr>
          <p:cNvPr id="11" name="Shape 381"/>
          <p:cNvSpPr/>
          <p:nvPr/>
        </p:nvSpPr>
        <p:spPr>
          <a:xfrm>
            <a:off x="1048937" y="3127283"/>
            <a:ext cx="503087" cy="3370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a:solidFill>
                  <a:srgbClr val="000000"/>
                </a:solidFill>
                <a:ea typeface="Comic Sans MS"/>
                <a:cs typeface="Comic Sans MS"/>
                <a:sym typeface="Comic Sans MS"/>
              </a:rPr>
              <a:t>R</a:t>
            </a:r>
            <a:r>
              <a:rPr lang="en-US" sz="2000" baseline="-25000" dirty="0">
                <a:solidFill>
                  <a:srgbClr val="000000"/>
                </a:solidFill>
                <a:ea typeface="Comic Sans MS"/>
                <a:cs typeface="Comic Sans MS"/>
                <a:sym typeface="Comic Sans MS"/>
              </a:rPr>
              <a:t>1</a:t>
            </a:r>
            <a:endParaRPr sz="2000" dirty="0">
              <a:solidFill>
                <a:schemeClr val="dk1"/>
              </a:solidFill>
              <a:ea typeface="Comic Sans MS"/>
              <a:cs typeface="Comic Sans MS"/>
              <a:sym typeface="Comic Sans MS"/>
            </a:endParaRPr>
          </a:p>
        </p:txBody>
      </p:sp>
      <p:sp>
        <p:nvSpPr>
          <p:cNvPr id="12" name="Shape 382"/>
          <p:cNvSpPr/>
          <p:nvPr/>
        </p:nvSpPr>
        <p:spPr>
          <a:xfrm>
            <a:off x="1008088" y="5114527"/>
            <a:ext cx="640438" cy="513478"/>
          </a:xfrm>
          <a:prstGeom prst="rect">
            <a:avLst/>
          </a:prstGeom>
          <a:gradFill>
            <a:gsLst>
              <a:gs pos="0">
                <a:srgbClr val="AFDBAC"/>
              </a:gs>
              <a:gs pos="35000">
                <a:srgbClr val="C8E6C4"/>
              </a:gs>
              <a:gs pos="100000">
                <a:srgbClr val="EBF6E8"/>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ea typeface="Comic Sans MS"/>
              <a:cs typeface="Comic Sans MS"/>
              <a:sym typeface="Comic Sans MS"/>
            </a:endParaRPr>
          </a:p>
        </p:txBody>
      </p:sp>
      <p:sp>
        <p:nvSpPr>
          <p:cNvPr id="13" name="Shape 383"/>
          <p:cNvSpPr/>
          <p:nvPr/>
        </p:nvSpPr>
        <p:spPr>
          <a:xfrm>
            <a:off x="1234401" y="5154539"/>
            <a:ext cx="193746" cy="186720"/>
          </a:xfrm>
          <a:prstGeom prst="rect">
            <a:avLst/>
          </a:prstGeom>
          <a:gradFill>
            <a:gsLst>
              <a:gs pos="0">
                <a:srgbClr val="A264D1"/>
              </a:gs>
              <a:gs pos="35000">
                <a:srgbClr val="C198E0"/>
              </a:gs>
              <a:gs pos="100000">
                <a:srgbClr val="F6EEFB"/>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omic Sans MS"/>
                <a:sym typeface="Comic Sans MS"/>
              </a:rPr>
              <a:t>1</a:t>
            </a:r>
            <a:endParaRPr sz="1800">
              <a:solidFill>
                <a:schemeClr val="dk1"/>
              </a:solidFill>
              <a:ea typeface="Comic Sans MS"/>
              <a:cs typeface="Comic Sans MS"/>
              <a:sym typeface="Comic Sans MS"/>
            </a:endParaRPr>
          </a:p>
        </p:txBody>
      </p:sp>
      <p:sp>
        <p:nvSpPr>
          <p:cNvPr id="14" name="Shape 384"/>
          <p:cNvSpPr/>
          <p:nvPr/>
        </p:nvSpPr>
        <p:spPr>
          <a:xfrm>
            <a:off x="1236710" y="5401274"/>
            <a:ext cx="193746" cy="186720"/>
          </a:xfrm>
          <a:prstGeom prst="rect">
            <a:avLst/>
          </a:prstGeom>
          <a:gradFill>
            <a:gsLst>
              <a:gs pos="0">
                <a:srgbClr val="A264D1"/>
              </a:gs>
              <a:gs pos="35000">
                <a:srgbClr val="C198E0"/>
              </a:gs>
              <a:gs pos="100000">
                <a:srgbClr val="F6EEFB"/>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omic Sans MS"/>
                <a:sym typeface="Comic Sans MS"/>
              </a:rPr>
              <a:t>2</a:t>
            </a:r>
            <a:endParaRPr sz="1800">
              <a:solidFill>
                <a:schemeClr val="dk1"/>
              </a:solidFill>
              <a:ea typeface="Comic Sans MS"/>
              <a:cs typeface="Comic Sans MS"/>
              <a:sym typeface="Comic Sans MS"/>
            </a:endParaRPr>
          </a:p>
        </p:txBody>
      </p:sp>
      <p:sp>
        <p:nvSpPr>
          <p:cNvPr id="15" name="Shape 385"/>
          <p:cNvSpPr/>
          <p:nvPr/>
        </p:nvSpPr>
        <p:spPr>
          <a:xfrm>
            <a:off x="1050421" y="5670338"/>
            <a:ext cx="546077" cy="3370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a:solidFill>
                  <a:srgbClr val="000000"/>
                </a:solidFill>
                <a:ea typeface="Comic Sans MS"/>
                <a:cs typeface="Comic Sans MS"/>
                <a:sym typeface="Comic Sans MS"/>
              </a:rPr>
              <a:t>R</a:t>
            </a:r>
            <a:r>
              <a:rPr lang="en-US" sz="2000" baseline="-25000" dirty="0">
                <a:solidFill>
                  <a:srgbClr val="000000"/>
                </a:solidFill>
                <a:ea typeface="Comic Sans MS"/>
                <a:cs typeface="Comic Sans MS"/>
                <a:sym typeface="Comic Sans MS"/>
              </a:rPr>
              <a:t>2</a:t>
            </a:r>
            <a:endParaRPr sz="2000" dirty="0">
              <a:solidFill>
                <a:schemeClr val="dk1"/>
              </a:solidFill>
              <a:ea typeface="Comic Sans MS"/>
              <a:cs typeface="Comic Sans MS"/>
              <a:sym typeface="Comic Sans MS"/>
            </a:endParaRPr>
          </a:p>
        </p:txBody>
      </p:sp>
      <p:cxnSp>
        <p:nvCxnSpPr>
          <p:cNvPr id="16" name="Shape 386"/>
          <p:cNvCxnSpPr/>
          <p:nvPr/>
        </p:nvCxnSpPr>
        <p:spPr>
          <a:xfrm rot="10800000" flipH="1">
            <a:off x="1398164" y="3509907"/>
            <a:ext cx="735435" cy="198707"/>
          </a:xfrm>
          <a:prstGeom prst="straightConnector1">
            <a:avLst/>
          </a:prstGeom>
          <a:noFill/>
          <a:ln w="38100" cap="flat" cmpd="sng">
            <a:solidFill>
              <a:srgbClr val="000090"/>
            </a:solidFill>
            <a:prstDash val="solid"/>
            <a:round/>
            <a:headEnd type="none" w="med" len="med"/>
            <a:tailEnd type="triangle" w="lg" len="lg"/>
          </a:ln>
          <a:effectLst>
            <a:outerShdw blurRad="40000" dist="23000" dir="5400000" rotWithShape="0">
              <a:srgbClr val="000000">
                <a:alpha val="34901"/>
              </a:srgbClr>
            </a:outerShdw>
          </a:effectLst>
        </p:spPr>
      </p:cxnSp>
      <p:cxnSp>
        <p:nvCxnSpPr>
          <p:cNvPr id="17" name="Shape 387"/>
          <p:cNvCxnSpPr/>
          <p:nvPr/>
        </p:nvCxnSpPr>
        <p:spPr>
          <a:xfrm>
            <a:off x="1430455" y="5494632"/>
            <a:ext cx="703143" cy="220367"/>
          </a:xfrm>
          <a:prstGeom prst="straightConnector1">
            <a:avLst/>
          </a:prstGeom>
          <a:noFill/>
          <a:ln w="38100" cap="flat" cmpd="sng">
            <a:solidFill>
              <a:srgbClr val="000090"/>
            </a:solidFill>
            <a:prstDash val="solid"/>
            <a:round/>
            <a:headEnd type="none" w="med" len="med"/>
            <a:tailEnd type="triangle" w="lg" len="lg"/>
          </a:ln>
          <a:effectLst>
            <a:outerShdw blurRad="40000" dist="23000" dir="5400000" rotWithShape="0">
              <a:srgbClr val="000000">
                <a:alpha val="34901"/>
              </a:srgbClr>
            </a:outerShdw>
          </a:effectLst>
        </p:spPr>
      </p:cxnSp>
      <p:cxnSp>
        <p:nvCxnSpPr>
          <p:cNvPr id="18" name="Shape 388"/>
          <p:cNvCxnSpPr/>
          <p:nvPr/>
        </p:nvCxnSpPr>
        <p:spPr>
          <a:xfrm rot="10800000">
            <a:off x="671617" y="4761511"/>
            <a:ext cx="562783" cy="486388"/>
          </a:xfrm>
          <a:prstGeom prst="straightConnector1">
            <a:avLst/>
          </a:prstGeom>
          <a:noFill/>
          <a:ln w="38100" cap="flat" cmpd="sng">
            <a:solidFill>
              <a:srgbClr val="000090"/>
            </a:solidFill>
            <a:prstDash val="solid"/>
            <a:round/>
            <a:headEnd type="none" w="med" len="med"/>
            <a:tailEnd type="triangle" w="lg" len="lg"/>
          </a:ln>
          <a:effectLst>
            <a:outerShdw blurRad="40000" dist="23000" dir="5400000" rotWithShape="0">
              <a:srgbClr val="000000">
                <a:alpha val="34901"/>
              </a:srgbClr>
            </a:outerShdw>
          </a:effectLst>
        </p:spPr>
      </p:cxnSp>
      <p:sp>
        <p:nvSpPr>
          <p:cNvPr id="19" name="Shape 389"/>
          <p:cNvSpPr/>
          <p:nvPr/>
        </p:nvSpPr>
        <p:spPr>
          <a:xfrm>
            <a:off x="1999907" y="4189970"/>
            <a:ext cx="652981" cy="417201"/>
          </a:xfrm>
          <a:prstGeom prst="ellipse">
            <a:avLst/>
          </a:prstGeom>
          <a:gradFill>
            <a:gsLst>
              <a:gs pos="0">
                <a:srgbClr val="FFD88D"/>
              </a:gs>
              <a:gs pos="35000">
                <a:srgbClr val="FFE3B0"/>
              </a:gs>
              <a:gs pos="100000">
                <a:srgbClr val="FFF4DF"/>
              </a:gs>
            </a:gsLst>
            <a:lin ang="16200000" scaled="0"/>
          </a:gradFill>
          <a:ln w="9525" cap="flat" cmpd="sng">
            <a:solidFill>
              <a:srgbClr val="CB97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dirty="0">
                <a:solidFill>
                  <a:schemeClr val="dk1"/>
                </a:solidFill>
                <a:ea typeface="Comic Sans MS"/>
                <a:cs typeface="Comic Sans MS"/>
                <a:sym typeface="Comic Sans MS"/>
              </a:rPr>
              <a:t>P</a:t>
            </a:r>
            <a:r>
              <a:rPr lang="en-US" sz="1800" baseline="-25000" dirty="0">
                <a:solidFill>
                  <a:schemeClr val="dk1"/>
                </a:solidFill>
                <a:ea typeface="Comic Sans MS"/>
                <a:cs typeface="Comic Sans MS"/>
                <a:sym typeface="Comic Sans MS"/>
              </a:rPr>
              <a:t>3</a:t>
            </a:r>
            <a:endParaRPr dirty="0"/>
          </a:p>
        </p:txBody>
      </p:sp>
      <p:sp>
        <p:nvSpPr>
          <p:cNvPr id="20" name="Shape 390"/>
          <p:cNvSpPr/>
          <p:nvPr/>
        </p:nvSpPr>
        <p:spPr>
          <a:xfrm>
            <a:off x="1188720" y="3810726"/>
            <a:ext cx="193746" cy="186720"/>
          </a:xfrm>
          <a:prstGeom prst="rect">
            <a:avLst/>
          </a:prstGeom>
          <a:gradFill>
            <a:gsLst>
              <a:gs pos="0">
                <a:srgbClr val="A264D1"/>
              </a:gs>
              <a:gs pos="35000">
                <a:srgbClr val="C198E0"/>
              </a:gs>
              <a:gs pos="100000">
                <a:srgbClr val="F6EEFB"/>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omic Sans MS"/>
                <a:sym typeface="Comic Sans MS"/>
              </a:rPr>
              <a:t>2</a:t>
            </a:r>
            <a:endParaRPr/>
          </a:p>
        </p:txBody>
      </p:sp>
      <p:sp>
        <p:nvSpPr>
          <p:cNvPr id="21" name="Shape 391"/>
          <p:cNvSpPr/>
          <p:nvPr/>
        </p:nvSpPr>
        <p:spPr>
          <a:xfrm>
            <a:off x="2133598" y="5506398"/>
            <a:ext cx="646291" cy="417201"/>
          </a:xfrm>
          <a:prstGeom prst="ellipse">
            <a:avLst/>
          </a:prstGeom>
          <a:gradFill>
            <a:gsLst>
              <a:gs pos="0">
                <a:srgbClr val="FFD88D"/>
              </a:gs>
              <a:gs pos="35000">
                <a:srgbClr val="FFE3B0"/>
              </a:gs>
              <a:gs pos="100000">
                <a:srgbClr val="FFF4DF"/>
              </a:gs>
            </a:gsLst>
            <a:lin ang="16200000" scaled="0"/>
          </a:gradFill>
          <a:ln w="9525" cap="flat" cmpd="sng">
            <a:solidFill>
              <a:srgbClr val="CB97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chemeClr val="dk1"/>
                </a:solidFill>
                <a:ea typeface="Comic Sans MS"/>
                <a:cs typeface="Comic Sans MS"/>
                <a:sym typeface="Comic Sans MS"/>
              </a:rPr>
              <a:t>P</a:t>
            </a:r>
            <a:r>
              <a:rPr lang="en-US" sz="1800" baseline="-25000">
                <a:solidFill>
                  <a:schemeClr val="dk1"/>
                </a:solidFill>
                <a:ea typeface="Comic Sans MS"/>
                <a:cs typeface="Comic Sans MS"/>
                <a:sym typeface="Comic Sans MS"/>
              </a:rPr>
              <a:t>4</a:t>
            </a:r>
            <a:endParaRPr sz="1800" baseline="-25000">
              <a:solidFill>
                <a:schemeClr val="dk1"/>
              </a:solidFill>
              <a:ea typeface="Comic Sans MS"/>
              <a:cs typeface="Comic Sans MS"/>
              <a:sym typeface="Comic Sans MS"/>
            </a:endParaRPr>
          </a:p>
        </p:txBody>
      </p:sp>
      <p:sp>
        <p:nvSpPr>
          <p:cNvPr id="22" name="Shape 392"/>
          <p:cNvSpPr/>
          <p:nvPr/>
        </p:nvSpPr>
        <p:spPr>
          <a:xfrm>
            <a:off x="2133599" y="3237785"/>
            <a:ext cx="646290" cy="417201"/>
          </a:xfrm>
          <a:prstGeom prst="ellipse">
            <a:avLst/>
          </a:prstGeom>
          <a:gradFill>
            <a:gsLst>
              <a:gs pos="0">
                <a:srgbClr val="FFD88D"/>
              </a:gs>
              <a:gs pos="35000">
                <a:srgbClr val="FFE3B0"/>
              </a:gs>
              <a:gs pos="100000">
                <a:srgbClr val="FFF4DF"/>
              </a:gs>
            </a:gsLst>
            <a:lin ang="16200000" scaled="0"/>
          </a:gradFill>
          <a:ln w="9525" cap="flat" cmpd="sng">
            <a:solidFill>
              <a:srgbClr val="CB97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dirty="0">
                <a:solidFill>
                  <a:schemeClr val="dk1"/>
                </a:solidFill>
                <a:ea typeface="Comic Sans MS"/>
                <a:cs typeface="Comic Sans MS"/>
                <a:sym typeface="Comic Sans MS"/>
              </a:rPr>
              <a:t>P</a:t>
            </a:r>
            <a:r>
              <a:rPr lang="en-US" sz="1800" baseline="-25000" dirty="0">
                <a:solidFill>
                  <a:schemeClr val="dk1"/>
                </a:solidFill>
                <a:ea typeface="Comic Sans MS"/>
                <a:cs typeface="Comic Sans MS"/>
                <a:sym typeface="Comic Sans MS"/>
              </a:rPr>
              <a:t>2</a:t>
            </a:r>
            <a:endParaRPr sz="1800" baseline="-25000" dirty="0">
              <a:solidFill>
                <a:schemeClr val="dk1"/>
              </a:solidFill>
              <a:ea typeface="Comic Sans MS"/>
              <a:cs typeface="Comic Sans MS"/>
              <a:sym typeface="Comic Sans MS"/>
            </a:endParaRPr>
          </a:p>
        </p:txBody>
      </p:sp>
      <p:cxnSp>
        <p:nvCxnSpPr>
          <p:cNvPr id="23" name="Shape 393"/>
          <p:cNvCxnSpPr/>
          <p:nvPr/>
        </p:nvCxnSpPr>
        <p:spPr>
          <a:xfrm>
            <a:off x="1371600" y="3886199"/>
            <a:ext cx="761999" cy="303771"/>
          </a:xfrm>
          <a:prstGeom prst="straightConnector1">
            <a:avLst/>
          </a:prstGeom>
          <a:noFill/>
          <a:ln w="38100" cap="flat" cmpd="sng">
            <a:solidFill>
              <a:srgbClr val="000090"/>
            </a:solidFill>
            <a:prstDash val="solid"/>
            <a:round/>
            <a:headEnd type="none" w="med" len="med"/>
            <a:tailEnd type="triangle" w="lg" len="lg"/>
          </a:ln>
          <a:effectLst>
            <a:outerShdw blurRad="40000" dist="23000" dir="5400000" rotWithShape="0">
              <a:srgbClr val="000000">
                <a:alpha val="34901"/>
              </a:srgbClr>
            </a:outerShdw>
          </a:effectLst>
        </p:spPr>
      </p:cxnSp>
      <p:cxnSp>
        <p:nvCxnSpPr>
          <p:cNvPr id="24" name="Shape 394"/>
          <p:cNvCxnSpPr/>
          <p:nvPr/>
        </p:nvCxnSpPr>
        <p:spPr>
          <a:xfrm flipH="1">
            <a:off x="1648526" y="4573029"/>
            <a:ext cx="408875" cy="674870"/>
          </a:xfrm>
          <a:prstGeom prst="straightConnector1">
            <a:avLst/>
          </a:prstGeom>
          <a:noFill/>
          <a:ln w="38100" cap="flat" cmpd="sng">
            <a:solidFill>
              <a:srgbClr val="000090"/>
            </a:solidFill>
            <a:prstDash val="solid"/>
            <a:round/>
            <a:headEnd type="none" w="med" len="med"/>
            <a:tailEnd type="triangle" w="lg" len="lg"/>
          </a:ln>
          <a:effectLst>
            <a:outerShdw blurRad="40000" dist="23000" dir="5400000" rotWithShape="0">
              <a:srgbClr val="000000">
                <a:alpha val="34901"/>
              </a:srgbClr>
            </a:outerShdw>
          </a:effectLst>
        </p:spPr>
      </p:cxnSp>
      <p:sp>
        <p:nvSpPr>
          <p:cNvPr id="26" name="Shape 395"/>
          <p:cNvSpPr/>
          <p:nvPr/>
        </p:nvSpPr>
        <p:spPr>
          <a:xfrm>
            <a:off x="2980266" y="3338446"/>
            <a:ext cx="5704410" cy="2739211"/>
          </a:xfrm>
          <a:prstGeom prst="rect">
            <a:avLst/>
          </a:prstGeom>
          <a:noFill/>
          <a:ln>
            <a:noFill/>
          </a:ln>
        </p:spPr>
        <p:txBody>
          <a:bodyPr spcFirstLastPara="1" wrap="square" lIns="91425" tIns="45700" rIns="91425" bIns="45700" anchor="t" anchorCtr="0">
            <a:noAutofit/>
          </a:bodyPr>
          <a:lstStyle/>
          <a:p>
            <a:pPr marL="234950" marR="0" lvl="1" indent="-234950" algn="l" rtl="0">
              <a:spcBef>
                <a:spcPts val="0"/>
              </a:spcBef>
              <a:spcAft>
                <a:spcPts val="0"/>
              </a:spcAft>
              <a:buNone/>
            </a:pPr>
            <a:r>
              <a:rPr lang="en-US" sz="2000" b="0" i="0" u="none" strike="noStrike" cap="none" dirty="0">
                <a:solidFill>
                  <a:srgbClr val="008000"/>
                </a:solidFill>
                <a:ea typeface="Comic Sans MS"/>
                <a:cs typeface="Comic Sans MS"/>
                <a:sym typeface="Comic Sans MS"/>
              </a:rPr>
              <a:t>Cycle:</a:t>
            </a:r>
            <a:r>
              <a:rPr lang="en-US" sz="2000" b="0" i="0" u="none" strike="noStrike" cap="none" dirty="0">
                <a:solidFill>
                  <a:srgbClr val="FF0000"/>
                </a:solidFill>
                <a:ea typeface="Comic Sans MS"/>
                <a:cs typeface="Comic Sans MS"/>
                <a:sym typeface="Comic Sans MS"/>
              </a:rPr>
              <a:t>  </a:t>
            </a:r>
            <a:r>
              <a:rPr lang="en-US" sz="2000" b="0" i="0" u="none" strike="noStrike" cap="none" dirty="0">
                <a:solidFill>
                  <a:srgbClr val="0000FF"/>
                </a:solidFill>
                <a:ea typeface="Comic Sans MS"/>
                <a:cs typeface="Comic Sans MS"/>
                <a:sym typeface="Comic Sans MS"/>
              </a:rPr>
              <a:t>P</a:t>
            </a:r>
            <a:r>
              <a:rPr lang="en-US" sz="2000" b="0" i="0" u="none" strike="noStrike" cap="none" baseline="-25000" dirty="0">
                <a:solidFill>
                  <a:srgbClr val="0000FF"/>
                </a:solidFill>
                <a:ea typeface="Comic Sans MS"/>
                <a:cs typeface="Comic Sans MS"/>
                <a:sym typeface="Comic Sans MS"/>
              </a:rPr>
              <a:t>1</a:t>
            </a:r>
            <a:r>
              <a:rPr lang="en-US" sz="2000" b="0" i="0" u="none" strike="noStrike" cap="none" dirty="0">
                <a:solidFill>
                  <a:srgbClr val="0000FF"/>
                </a:solidFill>
                <a:ea typeface="Comic Sans MS"/>
                <a:cs typeface="Comic Sans MS"/>
                <a:sym typeface="Comic Sans MS"/>
              </a:rPr>
              <a:t> → R</a:t>
            </a:r>
            <a:r>
              <a:rPr lang="en-US" sz="2000" b="0" i="0" u="none" strike="noStrike" cap="none" baseline="-25000" dirty="0">
                <a:solidFill>
                  <a:srgbClr val="0000FF"/>
                </a:solidFill>
                <a:ea typeface="Comic Sans MS"/>
                <a:cs typeface="Comic Sans MS"/>
                <a:sym typeface="Comic Sans MS"/>
              </a:rPr>
              <a:t>1</a:t>
            </a:r>
            <a:r>
              <a:rPr lang="en-US" sz="2000" b="0" i="0" u="none" strike="noStrike" cap="none" dirty="0">
                <a:solidFill>
                  <a:srgbClr val="0000FF"/>
                </a:solidFill>
                <a:ea typeface="Comic Sans MS"/>
                <a:cs typeface="Comic Sans MS"/>
                <a:sym typeface="Comic Sans MS"/>
              </a:rPr>
              <a:t> → P</a:t>
            </a:r>
            <a:r>
              <a:rPr lang="en-US" sz="2000" b="0" i="0" u="none" strike="noStrike" cap="none" baseline="-25000" dirty="0">
                <a:solidFill>
                  <a:srgbClr val="0000FF"/>
                </a:solidFill>
                <a:ea typeface="Comic Sans MS"/>
                <a:cs typeface="Comic Sans MS"/>
                <a:sym typeface="Comic Sans MS"/>
              </a:rPr>
              <a:t>3</a:t>
            </a:r>
            <a:r>
              <a:rPr lang="en-US" sz="2000" b="0" i="0" u="none" strike="noStrike" cap="none" dirty="0">
                <a:solidFill>
                  <a:srgbClr val="0000FF"/>
                </a:solidFill>
                <a:ea typeface="Comic Sans MS"/>
                <a:cs typeface="Comic Sans MS"/>
                <a:sym typeface="Comic Sans MS"/>
              </a:rPr>
              <a:t>→ R</a:t>
            </a:r>
            <a:r>
              <a:rPr lang="en-US" sz="2000" b="0" i="0" u="none" strike="noStrike" cap="none" baseline="-25000" dirty="0">
                <a:solidFill>
                  <a:srgbClr val="0000FF"/>
                </a:solidFill>
                <a:ea typeface="Comic Sans MS"/>
                <a:cs typeface="Comic Sans MS"/>
                <a:sym typeface="Comic Sans MS"/>
              </a:rPr>
              <a:t>2</a:t>
            </a:r>
            <a:r>
              <a:rPr lang="en-US" sz="2000" b="0" i="0" u="none" strike="noStrike" cap="none" dirty="0">
                <a:solidFill>
                  <a:srgbClr val="0000FF"/>
                </a:solidFill>
                <a:ea typeface="Comic Sans MS"/>
                <a:cs typeface="Comic Sans MS"/>
                <a:sym typeface="Comic Sans MS"/>
              </a:rPr>
              <a:t>→ P</a:t>
            </a:r>
            <a:r>
              <a:rPr lang="en-US" sz="2000" b="0" i="0" u="none" strike="noStrike" cap="none" baseline="-25000" dirty="0">
                <a:solidFill>
                  <a:srgbClr val="0000FF"/>
                </a:solidFill>
                <a:ea typeface="Comic Sans MS"/>
                <a:cs typeface="Comic Sans MS"/>
                <a:sym typeface="Comic Sans MS"/>
              </a:rPr>
              <a:t>1</a:t>
            </a:r>
            <a:endParaRPr sz="2000" b="0" i="0" u="none" strike="noStrike" cap="none" baseline="-25000" dirty="0">
              <a:solidFill>
                <a:srgbClr val="0000FF"/>
              </a:solidFill>
              <a:ea typeface="Comic Sans MS"/>
              <a:cs typeface="Comic Sans MS"/>
              <a:sym typeface="Comic Sans MS"/>
            </a:endParaRPr>
          </a:p>
          <a:p>
            <a:pPr marL="234950" marR="0" lvl="1" indent="-234950" algn="l" rtl="0">
              <a:spcBef>
                <a:spcPts val="0"/>
              </a:spcBef>
              <a:spcAft>
                <a:spcPts val="0"/>
              </a:spcAft>
              <a:buNone/>
            </a:pPr>
            <a:r>
              <a:rPr lang="en-US" sz="2000" b="0" i="0" u="none" strike="noStrike" cap="none" dirty="0">
                <a:solidFill>
                  <a:schemeClr val="dk1"/>
                </a:solidFill>
                <a:ea typeface="Comic Sans MS"/>
                <a:cs typeface="Comic Sans MS"/>
                <a:sym typeface="Comic Sans MS"/>
              </a:rPr>
              <a:t>and</a:t>
            </a:r>
            <a:r>
              <a:rPr lang="en-US" sz="2000" b="0" i="0" u="none" strike="noStrike" cap="none" baseline="-25000" dirty="0">
                <a:solidFill>
                  <a:schemeClr val="dk1"/>
                </a:solidFill>
                <a:ea typeface="Comic Sans MS"/>
                <a:cs typeface="Comic Sans MS"/>
                <a:sym typeface="Comic Sans MS"/>
              </a:rPr>
              <a:t> </a:t>
            </a:r>
            <a:r>
              <a:rPr lang="en-US" sz="2000" b="0" i="0" u="none" strike="noStrike" cap="none" dirty="0">
                <a:solidFill>
                  <a:schemeClr val="dk1"/>
                </a:solidFill>
                <a:ea typeface="Comic Sans MS"/>
                <a:cs typeface="Comic Sans MS"/>
                <a:sym typeface="Comic Sans MS"/>
              </a:rPr>
              <a:t>R</a:t>
            </a:r>
            <a:r>
              <a:rPr lang="en-US" sz="2000" b="0" i="0" u="none" strike="noStrike" cap="none" baseline="-25000" dirty="0">
                <a:solidFill>
                  <a:schemeClr val="dk1"/>
                </a:solidFill>
                <a:ea typeface="Comic Sans MS"/>
                <a:cs typeface="Comic Sans MS"/>
                <a:sym typeface="Comic Sans MS"/>
              </a:rPr>
              <a:t>1</a:t>
            </a:r>
            <a:r>
              <a:rPr lang="en-US" sz="2000" b="0" i="0" u="none" strike="noStrike" cap="none" dirty="0">
                <a:solidFill>
                  <a:schemeClr val="dk1"/>
                </a:solidFill>
                <a:ea typeface="Comic Sans MS"/>
                <a:cs typeface="Comic Sans MS"/>
                <a:sym typeface="Comic Sans MS"/>
              </a:rPr>
              <a:t> and R</a:t>
            </a:r>
            <a:r>
              <a:rPr lang="en-US" sz="2000" b="0" i="0" u="none" strike="noStrike" cap="none" baseline="-25000" dirty="0">
                <a:solidFill>
                  <a:schemeClr val="dk1"/>
                </a:solidFill>
                <a:ea typeface="Comic Sans MS"/>
                <a:cs typeface="Comic Sans MS"/>
                <a:sym typeface="Comic Sans MS"/>
              </a:rPr>
              <a:t>2 </a:t>
            </a:r>
            <a:r>
              <a:rPr lang="en-US" sz="2000" b="0" i="0" u="none" strike="noStrike" cap="none" dirty="0">
                <a:solidFill>
                  <a:schemeClr val="dk1"/>
                </a:solidFill>
                <a:ea typeface="Comic Sans MS"/>
                <a:cs typeface="Comic Sans MS"/>
                <a:sym typeface="Comic Sans MS"/>
              </a:rPr>
              <a:t>are in the cycle and have multiple instances = </a:t>
            </a:r>
            <a:r>
              <a:rPr lang="en-US" sz="2000" b="0" i="0" u="none" strike="noStrike" cap="none" dirty="0">
                <a:solidFill>
                  <a:srgbClr val="FF0000"/>
                </a:solidFill>
                <a:ea typeface="Comic Sans MS"/>
                <a:cs typeface="Comic Sans MS"/>
                <a:sym typeface="Comic Sans MS"/>
              </a:rPr>
              <a:t>possible deadlock!</a:t>
            </a:r>
            <a:br>
              <a:rPr lang="en-US" sz="2000" b="0" i="0" u="none" strike="noStrike" cap="none" dirty="0">
                <a:solidFill>
                  <a:srgbClr val="FF0000"/>
                </a:solidFill>
                <a:ea typeface="Comic Sans MS"/>
                <a:cs typeface="Comic Sans MS"/>
                <a:sym typeface="Comic Sans MS"/>
              </a:rPr>
            </a:br>
            <a:endParaRPr sz="400" b="0" i="0" u="none" strike="noStrike" cap="none" dirty="0">
              <a:solidFill>
                <a:srgbClr val="FF0000"/>
              </a:solidFill>
              <a:ea typeface="Comic Sans MS"/>
              <a:cs typeface="Comic Sans MS"/>
              <a:sym typeface="Comic Sans MS"/>
            </a:endParaRPr>
          </a:p>
          <a:p>
            <a:pPr marL="234950" marR="0" lvl="1" indent="-234950" algn="l" rtl="0">
              <a:spcBef>
                <a:spcPts val="0"/>
              </a:spcBef>
              <a:spcAft>
                <a:spcPts val="0"/>
              </a:spcAft>
              <a:buNone/>
            </a:pPr>
            <a:r>
              <a:rPr lang="en-US" sz="2000" b="0" i="0" u="none" strike="noStrike" cap="none" dirty="0">
                <a:solidFill>
                  <a:srgbClr val="008000"/>
                </a:solidFill>
                <a:ea typeface="Comic Sans MS"/>
                <a:cs typeface="Comic Sans MS"/>
                <a:sym typeface="Comic Sans MS"/>
              </a:rPr>
              <a:t>Actuality:</a:t>
            </a:r>
            <a:r>
              <a:rPr lang="en-US" sz="2000" b="0" i="0" u="none" strike="noStrike" cap="none" dirty="0">
                <a:solidFill>
                  <a:srgbClr val="FF0000"/>
                </a:solidFill>
                <a:ea typeface="Comic Sans MS"/>
                <a:cs typeface="Comic Sans MS"/>
                <a:sym typeface="Comic Sans MS"/>
              </a:rPr>
              <a:t> </a:t>
            </a:r>
            <a:r>
              <a:rPr lang="en-US" sz="2000" b="0" i="0" u="none" strike="noStrike" cap="none" dirty="0">
                <a:solidFill>
                  <a:srgbClr val="0000FF"/>
                </a:solidFill>
                <a:ea typeface="Comic Sans MS"/>
                <a:cs typeface="Comic Sans MS"/>
                <a:sym typeface="Comic Sans MS"/>
              </a:rPr>
              <a:t>No </a:t>
            </a:r>
            <a:r>
              <a:rPr lang="en-US" sz="2000" b="0" i="0" u="none" strike="noStrike" cap="none" dirty="0" smtClean="0">
                <a:solidFill>
                  <a:srgbClr val="0000FF"/>
                </a:solidFill>
                <a:ea typeface="Comic Sans MS"/>
                <a:cs typeface="Comic Sans MS"/>
                <a:sym typeface="Comic Sans MS"/>
              </a:rPr>
              <a:t>deadlock</a:t>
            </a:r>
            <a:endParaRPr dirty="0">
              <a:solidFill>
                <a:srgbClr val="0000FF"/>
              </a:solidFill>
            </a:endParaRPr>
          </a:p>
          <a:p>
            <a:pPr marL="234950" marR="0" lvl="1" indent="-234950" algn="l" rtl="0">
              <a:spcBef>
                <a:spcPts val="0"/>
              </a:spcBef>
              <a:spcAft>
                <a:spcPts val="0"/>
              </a:spcAft>
              <a:buNone/>
            </a:pPr>
            <a:endParaRPr sz="400" b="0" i="0" u="none" strike="noStrike" cap="none" dirty="0">
              <a:solidFill>
                <a:srgbClr val="FF0000"/>
              </a:solidFill>
              <a:ea typeface="Comic Sans MS"/>
              <a:cs typeface="Comic Sans MS"/>
              <a:sym typeface="Comic Sans MS"/>
            </a:endParaRPr>
          </a:p>
          <a:p>
            <a:pPr marL="234950" marR="0" lvl="1" indent="-234950" algn="l" rtl="0">
              <a:spcBef>
                <a:spcPts val="0"/>
              </a:spcBef>
              <a:spcAft>
                <a:spcPts val="0"/>
              </a:spcAft>
              <a:buClr>
                <a:schemeClr val="dk1"/>
              </a:buClr>
              <a:buSzPts val="2000"/>
              <a:buFont typeface="Wingdings" charset="2"/>
              <a:buChar char="§"/>
            </a:pPr>
            <a:r>
              <a:rPr lang="en-US" sz="2000" b="0" i="0" u="none" strike="noStrike" cap="none" dirty="0">
                <a:solidFill>
                  <a:schemeClr val="dk1"/>
                </a:solidFill>
                <a:ea typeface="Comic Sans MS"/>
                <a:cs typeface="Comic Sans MS"/>
                <a:sym typeface="Comic Sans MS"/>
              </a:rPr>
              <a:t>Process P</a:t>
            </a:r>
            <a:r>
              <a:rPr lang="en-US" sz="2000" b="0" i="0" u="none" strike="noStrike" cap="none" baseline="-25000" dirty="0">
                <a:solidFill>
                  <a:schemeClr val="dk1"/>
                </a:solidFill>
                <a:ea typeface="Comic Sans MS"/>
                <a:cs typeface="Comic Sans MS"/>
                <a:sym typeface="Comic Sans MS"/>
              </a:rPr>
              <a:t>4</a:t>
            </a:r>
            <a:r>
              <a:rPr lang="en-US" sz="2000" b="0" i="0" u="none" strike="noStrike" cap="none" dirty="0">
                <a:solidFill>
                  <a:schemeClr val="dk1"/>
                </a:solidFill>
                <a:ea typeface="Comic Sans MS"/>
                <a:cs typeface="Comic Sans MS"/>
                <a:sym typeface="Comic Sans MS"/>
              </a:rPr>
              <a:t> may release its instance of  </a:t>
            </a:r>
            <a:r>
              <a:rPr lang="en-US" sz="2000" b="0" i="0" u="none" strike="noStrike" cap="none" dirty="0" smtClean="0">
                <a:solidFill>
                  <a:schemeClr val="dk1"/>
                </a:solidFill>
                <a:ea typeface="Comic Sans MS"/>
                <a:cs typeface="Comic Sans MS"/>
                <a:sym typeface="Comic Sans MS"/>
              </a:rPr>
              <a:t>R</a:t>
            </a:r>
            <a:r>
              <a:rPr lang="en-US" sz="2000" b="0" i="0" u="none" strike="noStrike" cap="none" baseline="-25000" dirty="0" smtClean="0">
                <a:solidFill>
                  <a:schemeClr val="dk1"/>
                </a:solidFill>
                <a:ea typeface="Comic Sans MS"/>
                <a:cs typeface="Comic Sans MS"/>
                <a:sym typeface="Comic Sans MS"/>
              </a:rPr>
              <a:t>2</a:t>
            </a:r>
            <a:r>
              <a:rPr lang="en-US" sz="2000" b="0" i="0" u="none" strike="noStrike" cap="none" dirty="0" smtClean="0">
                <a:solidFill>
                  <a:schemeClr val="dk1"/>
                </a:solidFill>
                <a:ea typeface="Comic Sans MS"/>
                <a:cs typeface="Comic Sans MS"/>
                <a:sym typeface="Comic Sans MS"/>
              </a:rPr>
              <a:t> </a:t>
            </a:r>
            <a:endParaRPr dirty="0"/>
          </a:p>
          <a:p>
            <a:pPr marL="234950" marR="0" lvl="1" indent="-234950" algn="l" rtl="0">
              <a:spcBef>
                <a:spcPts val="0"/>
              </a:spcBef>
              <a:spcAft>
                <a:spcPts val="0"/>
              </a:spcAft>
              <a:buClr>
                <a:schemeClr val="dk1"/>
              </a:buClr>
              <a:buSzPts val="400"/>
              <a:buFont typeface="Wingdings" charset="2"/>
              <a:buChar char="§"/>
            </a:pPr>
            <a:endParaRPr sz="400" b="0" i="0" u="none" strike="noStrike" cap="none" dirty="0">
              <a:solidFill>
                <a:schemeClr val="dk1"/>
              </a:solidFill>
              <a:ea typeface="Comic Sans MS"/>
              <a:cs typeface="Comic Sans MS"/>
              <a:sym typeface="Comic Sans MS"/>
            </a:endParaRPr>
          </a:p>
          <a:p>
            <a:pPr marL="234950" marR="0" lvl="1" indent="-234950" algn="l" rtl="0">
              <a:spcBef>
                <a:spcPts val="0"/>
              </a:spcBef>
              <a:spcAft>
                <a:spcPts val="0"/>
              </a:spcAft>
              <a:buClr>
                <a:schemeClr val="dk1"/>
              </a:buClr>
              <a:buSzPts val="2000"/>
              <a:buFont typeface="Wingdings" charset="2"/>
              <a:buChar char="§"/>
            </a:pPr>
            <a:r>
              <a:rPr lang="en-US" sz="2000" b="0" i="0" u="none" strike="noStrike" cap="none" dirty="0">
                <a:solidFill>
                  <a:schemeClr val="dk1"/>
                </a:solidFill>
                <a:ea typeface="Comic Sans MS"/>
                <a:cs typeface="Comic Sans MS"/>
                <a:sym typeface="Comic Sans MS"/>
              </a:rPr>
              <a:t>R</a:t>
            </a:r>
            <a:r>
              <a:rPr lang="en-US" sz="2000" b="0" i="0" u="none" strike="noStrike" cap="none" baseline="-25000" dirty="0">
                <a:solidFill>
                  <a:schemeClr val="dk1"/>
                </a:solidFill>
                <a:ea typeface="Comic Sans MS"/>
                <a:cs typeface="Comic Sans MS"/>
                <a:sym typeface="Comic Sans MS"/>
              </a:rPr>
              <a:t>2</a:t>
            </a:r>
            <a:r>
              <a:rPr lang="en-US" sz="2000" b="0" i="0" u="none" strike="noStrike" cap="none" dirty="0">
                <a:solidFill>
                  <a:schemeClr val="dk1"/>
                </a:solidFill>
                <a:ea typeface="Comic Sans MS"/>
                <a:cs typeface="Comic Sans MS"/>
                <a:sym typeface="Comic Sans MS"/>
              </a:rPr>
              <a:t> can then be allocated to P</a:t>
            </a:r>
            <a:r>
              <a:rPr lang="en-US" sz="2000" b="0" i="0" u="none" strike="noStrike" cap="none" baseline="-25000" dirty="0">
                <a:solidFill>
                  <a:schemeClr val="dk1"/>
                </a:solidFill>
                <a:ea typeface="Comic Sans MS"/>
                <a:cs typeface="Comic Sans MS"/>
                <a:sym typeface="Comic Sans MS"/>
              </a:rPr>
              <a:t>3</a:t>
            </a:r>
            <a:r>
              <a:rPr lang="en-US" sz="2000" b="0" i="0" u="none" strike="noStrike" cap="none" dirty="0">
                <a:solidFill>
                  <a:schemeClr val="dk1"/>
                </a:solidFill>
                <a:ea typeface="Comic Sans MS"/>
                <a:cs typeface="Comic Sans MS"/>
                <a:sym typeface="Comic Sans MS"/>
              </a:rPr>
              <a:t>, breaking the </a:t>
            </a:r>
            <a:r>
              <a:rPr lang="en-US" sz="2000" b="0" i="0" u="none" strike="noStrike" cap="none" dirty="0" smtClean="0">
                <a:solidFill>
                  <a:schemeClr val="dk1"/>
                </a:solidFill>
                <a:ea typeface="Comic Sans MS"/>
                <a:cs typeface="Comic Sans MS"/>
                <a:sym typeface="Comic Sans MS"/>
              </a:rPr>
              <a:t>cycle</a:t>
            </a:r>
            <a:endParaRPr sz="2000" b="0" i="0" u="none" strike="noStrike" cap="none" baseline="-25000" dirty="0">
              <a:solidFill>
                <a:schemeClr val="dk1"/>
              </a:solidFill>
              <a:ea typeface="Comic Sans MS"/>
              <a:cs typeface="Comic Sans MS"/>
              <a:sym typeface="Comic Sans MS"/>
            </a:endParaRPr>
          </a:p>
        </p:txBody>
      </p:sp>
    </p:spTree>
    <p:extLst>
      <p:ext uri="{BB962C8B-B14F-4D97-AF65-F5344CB8AC3E}">
        <p14:creationId xmlns:p14="http://schemas.microsoft.com/office/powerpoint/2010/main" val="42385389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randombar(horizontal)">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par>
                                <p:cTn id="19" presetID="9"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dissolve">
                                      <p:cBhvr>
                                        <p:cTn id="30" dur="500"/>
                                        <p:tgtEl>
                                          <p:spTgt spid="1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dissolve">
                                      <p:cBhvr>
                                        <p:cTn id="33" dur="500"/>
                                        <p:tgtEl>
                                          <p:spTgt spid="14"/>
                                        </p:tgtEl>
                                      </p:cBhvr>
                                    </p:animEffect>
                                  </p:childTnLst>
                                </p:cTn>
                              </p:par>
                              <p:par>
                                <p:cTn id="34" presetID="9" presetClass="entr" presetSubtype="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dissolve">
                                      <p:cBhvr>
                                        <p:cTn id="36" dur="500"/>
                                        <p:tgtEl>
                                          <p:spTgt spid="16"/>
                                        </p:tgtEl>
                                      </p:cBhvr>
                                    </p:animEffect>
                                  </p:childTnLst>
                                </p:cTn>
                              </p:par>
                              <p:par>
                                <p:cTn id="37" presetID="9"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dissolve">
                                      <p:cBhvr>
                                        <p:cTn id="39" dur="500"/>
                                        <p:tgtEl>
                                          <p:spTgt spid="17"/>
                                        </p:tgtEl>
                                      </p:cBhvr>
                                    </p:animEffect>
                                  </p:childTnLst>
                                </p:cTn>
                              </p:par>
                              <p:par>
                                <p:cTn id="40" presetID="9" presetClass="entr" presetSubtype="0" fill="hold"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dissolve">
                                      <p:cBhvr>
                                        <p:cTn id="42" dur="500"/>
                                        <p:tgtEl>
                                          <p:spTgt spid="18"/>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dissolve">
                                      <p:cBhvr>
                                        <p:cTn id="45" dur="500"/>
                                        <p:tgtEl>
                                          <p:spTgt spid="19"/>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dissolve">
                                      <p:cBhvr>
                                        <p:cTn id="48" dur="500"/>
                                        <p:tgtEl>
                                          <p:spTgt spid="20"/>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dissolve">
                                      <p:cBhvr>
                                        <p:cTn id="51" dur="500"/>
                                        <p:tgtEl>
                                          <p:spTgt spid="21"/>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dissolve">
                                      <p:cBhvr>
                                        <p:cTn id="54" dur="500"/>
                                        <p:tgtEl>
                                          <p:spTgt spid="22"/>
                                        </p:tgtEl>
                                      </p:cBhvr>
                                    </p:animEffect>
                                  </p:childTnLst>
                                </p:cTn>
                              </p:par>
                              <p:par>
                                <p:cTn id="55" presetID="9" presetClass="entr" presetSubtype="0" fill="hold"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dissolve">
                                      <p:cBhvr>
                                        <p:cTn id="57" dur="500"/>
                                        <p:tgtEl>
                                          <p:spTgt spid="23"/>
                                        </p:tgtEl>
                                      </p:cBhvr>
                                    </p:animEffect>
                                  </p:childTnLst>
                                </p:cTn>
                              </p:par>
                              <p:par>
                                <p:cTn id="58" presetID="9" presetClass="entr" presetSubtype="0" fill="hold"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dissolve">
                                      <p:cBhvr>
                                        <p:cTn id="60" dur="500"/>
                                        <p:tgtEl>
                                          <p:spTgt spid="24"/>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dissolve">
                                      <p:cBhvr>
                                        <p:cTn id="63" dur="500"/>
                                        <p:tgtEl>
                                          <p:spTgt spid="15"/>
                                        </p:tgtEl>
                                      </p:cBhvr>
                                    </p:animEffect>
                                  </p:childTnLst>
                                </p:cTn>
                              </p:par>
                            </p:childTnLst>
                          </p:cTn>
                        </p:par>
                      </p:childTnLst>
                    </p:cTn>
                  </p:par>
                  <p:par>
                    <p:cTn id="64" fill="hold">
                      <p:stCondLst>
                        <p:cond delay="indefinite"/>
                      </p:stCondLst>
                      <p:childTnLst>
                        <p:par>
                          <p:cTn id="65" fill="hold">
                            <p:stCondLst>
                              <p:cond delay="0"/>
                            </p:stCondLst>
                            <p:childTnLst>
                              <p:par>
                                <p:cTn id="66" presetID="5" presetClass="entr" presetSubtype="10" fill="hold" grpId="0" nodeType="click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checkerboard(across)">
                                      <p:cBhvr>
                                        <p:cTn id="6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p:bldP spid="12" grpId="0" animBg="1"/>
      <p:bldP spid="13" grpId="0" animBg="1"/>
      <p:bldP spid="14" grpId="0" animBg="1"/>
      <p:bldP spid="15" grpId="0"/>
      <p:bldP spid="19" grpId="0" animBg="1"/>
      <p:bldP spid="20" grpId="0" animBg="1"/>
      <p:bldP spid="21" grpId="0" animBg="1"/>
      <p:bldP spid="22" grpId="0" animBg="1"/>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2000" i="1" dirty="0"/>
              <a:t>Operating System Concepts, 9th Edition, </a:t>
            </a:r>
            <a:r>
              <a:rPr lang="en-US" sz="2000" dirty="0"/>
              <a:t>Abraham </a:t>
            </a:r>
            <a:r>
              <a:rPr lang="en-US" sz="2000" dirty="0" err="1"/>
              <a:t>Silberschatz</a:t>
            </a:r>
            <a:r>
              <a:rPr lang="en-US" sz="2000" dirty="0"/>
              <a:t>, Peter Baer Galvin, Greg </a:t>
            </a:r>
            <a:r>
              <a:rPr lang="en-US" sz="2000" dirty="0" smtClean="0"/>
              <a:t>Gagne</a:t>
            </a:r>
          </a:p>
          <a:p>
            <a:pPr lvl="1"/>
            <a:r>
              <a:rPr lang="en-US" sz="1800" dirty="0" smtClean="0"/>
              <a:t>Chapter 7</a:t>
            </a:r>
            <a:endParaRPr lang="en-US" sz="1800" dirty="0"/>
          </a:p>
        </p:txBody>
      </p:sp>
      <p:sp>
        <p:nvSpPr>
          <p:cNvPr id="4" name="Slide Number Placeholder 3"/>
          <p:cNvSpPr>
            <a:spLocks noGrp="1"/>
          </p:cNvSpPr>
          <p:nvPr>
            <p:ph type="sldNum" sz="quarter" idx="12"/>
          </p:nvPr>
        </p:nvSpPr>
        <p:spPr/>
        <p:txBody>
          <a:bodyPr/>
          <a:lstStyle/>
          <a:p>
            <a:fld id="{72AFE102-A273-8544-BB2F-FAAE6DB0274C}" type="slidenum">
              <a:rPr lang="en-US" smtClean="0"/>
              <a:pPr/>
              <a:t>13</a:t>
            </a:fld>
            <a:endParaRPr lang="en-US" dirty="0"/>
          </a:p>
        </p:txBody>
      </p:sp>
    </p:spTree>
    <p:extLst>
      <p:ext uri="{BB962C8B-B14F-4D97-AF65-F5344CB8AC3E}">
        <p14:creationId xmlns:p14="http://schemas.microsoft.com/office/powerpoint/2010/main" val="38240884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System Model</a:t>
            </a:r>
          </a:p>
          <a:p>
            <a:r>
              <a:rPr lang="en-US" dirty="0" smtClean="0"/>
              <a:t>What is Deadlock</a:t>
            </a:r>
            <a:r>
              <a:rPr lang="en-US" dirty="0" smtClean="0"/>
              <a:t>?</a:t>
            </a:r>
          </a:p>
          <a:p>
            <a:r>
              <a:rPr lang="en-US">
                <a:ea typeface="MS PGothic" charset="0"/>
              </a:rPr>
              <a:t>Resource Allocation Graphs</a:t>
            </a:r>
            <a:endParaRPr lang="en-US" dirty="0"/>
          </a:p>
        </p:txBody>
      </p:sp>
      <p:sp>
        <p:nvSpPr>
          <p:cNvPr id="4" name="Slide Number Placeholder 3"/>
          <p:cNvSpPr>
            <a:spLocks noGrp="1"/>
          </p:cNvSpPr>
          <p:nvPr>
            <p:ph type="sldNum" sz="quarter" idx="12"/>
          </p:nvPr>
        </p:nvSpPr>
        <p:spPr/>
        <p:txBody>
          <a:bodyPr/>
          <a:lstStyle/>
          <a:p>
            <a:fld id="{72AFE102-A273-8544-BB2F-FAAE6DB0274C}" type="slidenum">
              <a:rPr lang="en-US" smtClean="0"/>
              <a:pPr/>
              <a:t>1</a:t>
            </a:fld>
            <a:endParaRPr lang="en-US" dirty="0"/>
          </a:p>
        </p:txBody>
      </p:sp>
    </p:spTree>
    <p:extLst>
      <p:ext uri="{BB962C8B-B14F-4D97-AF65-F5344CB8AC3E}">
        <p14:creationId xmlns:p14="http://schemas.microsoft.com/office/powerpoint/2010/main" val="315190233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2</a:t>
            </a:fld>
            <a:endParaRPr lang="en-US" dirty="0"/>
          </a:p>
        </p:txBody>
      </p:sp>
      <p:sp>
        <p:nvSpPr>
          <p:cNvPr id="3" name="Title 2"/>
          <p:cNvSpPr>
            <a:spLocks noGrp="1"/>
          </p:cNvSpPr>
          <p:nvPr>
            <p:ph type="title"/>
          </p:nvPr>
        </p:nvSpPr>
        <p:spPr/>
        <p:txBody>
          <a:bodyPr/>
          <a:lstStyle/>
          <a:p>
            <a:r>
              <a:rPr lang="en-US" dirty="0" smtClean="0"/>
              <a:t>Deadlocks </a:t>
            </a:r>
            <a:endParaRPr lang="en-US" dirty="0"/>
          </a:p>
        </p:txBody>
      </p:sp>
      <p:sp>
        <p:nvSpPr>
          <p:cNvPr id="4" name="Content Placeholder 3"/>
          <p:cNvSpPr>
            <a:spLocks noGrp="1"/>
          </p:cNvSpPr>
          <p:nvPr>
            <p:ph idx="1"/>
          </p:nvPr>
        </p:nvSpPr>
        <p:spPr>
          <a:xfrm>
            <a:off x="277313" y="1030112"/>
            <a:ext cx="8589374" cy="2596443"/>
          </a:xfrm>
        </p:spPr>
        <p:txBody>
          <a:bodyPr>
            <a:normAutofit/>
          </a:bodyPr>
          <a:lstStyle/>
          <a:p>
            <a:r>
              <a:rPr lang="en-US" dirty="0" smtClean="0">
                <a:ea typeface="Comic Sans MS"/>
                <a:cs typeface="Comic Sans MS"/>
                <a:sym typeface="Comic Sans MS"/>
              </a:rPr>
              <a:t>Law </a:t>
            </a:r>
            <a:r>
              <a:rPr lang="en-US" dirty="0">
                <a:ea typeface="Comic Sans MS"/>
                <a:cs typeface="Comic Sans MS"/>
                <a:sym typeface="Comic Sans MS"/>
              </a:rPr>
              <a:t>passed by the Kansas legislature in the early 20</a:t>
            </a:r>
            <a:r>
              <a:rPr lang="en-US" baseline="30000" dirty="0">
                <a:ea typeface="Comic Sans MS"/>
                <a:cs typeface="Comic Sans MS"/>
                <a:sym typeface="Comic Sans MS"/>
              </a:rPr>
              <a:t>th</a:t>
            </a:r>
            <a:r>
              <a:rPr lang="en-US" dirty="0">
                <a:ea typeface="Comic Sans MS"/>
                <a:cs typeface="Comic Sans MS"/>
                <a:sym typeface="Comic Sans MS"/>
              </a:rPr>
              <a:t> century</a:t>
            </a:r>
            <a:endParaRPr lang="en-US" dirty="0"/>
          </a:p>
          <a:p>
            <a:pPr lvl="1"/>
            <a:r>
              <a:rPr lang="en-US" sz="2400" dirty="0" smtClean="0">
                <a:ea typeface="Comic Sans MS"/>
                <a:cs typeface="Comic Sans MS"/>
                <a:sym typeface="Comic Sans MS"/>
              </a:rPr>
              <a:t>“</a:t>
            </a:r>
            <a:r>
              <a:rPr lang="en-US" sz="2400" dirty="0">
                <a:ea typeface="Comic Sans MS"/>
                <a:cs typeface="Comic Sans MS"/>
                <a:sym typeface="Comic Sans MS"/>
              </a:rPr>
              <a:t>When two trains approach each other at a crossing, both shall come to a full stop and neither shall start up again until the other has gone</a:t>
            </a:r>
            <a:r>
              <a:rPr lang="en-US" sz="2400" dirty="0" smtClean="0">
                <a:ea typeface="Comic Sans MS"/>
                <a:cs typeface="Comic Sans MS"/>
                <a:sym typeface="Comic Sans MS"/>
              </a:rPr>
              <a:t>”</a:t>
            </a:r>
          </a:p>
          <a:p>
            <a:pPr lvl="1"/>
            <a:r>
              <a:rPr lang="en-US" sz="2400" dirty="0" smtClean="0">
                <a:ea typeface="Comic Sans MS"/>
                <a:cs typeface="Comic Sans MS"/>
                <a:sym typeface="Comic Sans MS"/>
              </a:rPr>
              <a:t>Question:</a:t>
            </a:r>
          </a:p>
          <a:p>
            <a:pPr lvl="2"/>
            <a:r>
              <a:rPr lang="en-US" dirty="0" smtClean="0">
                <a:ea typeface="Comic Sans MS"/>
                <a:cs typeface="Comic Sans MS"/>
                <a:sym typeface="Comic Sans MS"/>
              </a:rPr>
              <a:t>Which train would start moving?</a:t>
            </a:r>
          </a:p>
        </p:txBody>
      </p:sp>
      <p:pic>
        <p:nvPicPr>
          <p:cNvPr id="5" name="Picture 4" descr="trains.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0661" y="3852510"/>
            <a:ext cx="4262679" cy="2398712"/>
          </a:xfrm>
          <a:prstGeom prst="rect">
            <a:avLst/>
          </a:prstGeom>
        </p:spPr>
      </p:pic>
    </p:spTree>
    <p:extLst>
      <p:ext uri="{BB962C8B-B14F-4D97-AF65-F5344CB8AC3E}">
        <p14:creationId xmlns:p14="http://schemas.microsoft.com/office/powerpoint/2010/main" val="214494349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3</a:t>
            </a:fld>
            <a:endParaRPr lang="en-US" dirty="0"/>
          </a:p>
        </p:txBody>
      </p:sp>
      <p:sp>
        <p:nvSpPr>
          <p:cNvPr id="3" name="Title 2"/>
          <p:cNvSpPr>
            <a:spLocks noGrp="1"/>
          </p:cNvSpPr>
          <p:nvPr>
            <p:ph type="title"/>
          </p:nvPr>
        </p:nvSpPr>
        <p:spPr/>
        <p:txBody>
          <a:bodyPr/>
          <a:lstStyle/>
          <a:p>
            <a:r>
              <a:rPr lang="en-US" dirty="0" smtClean="0"/>
              <a:t>System Model</a:t>
            </a:r>
            <a:endParaRPr lang="en-US" dirty="0"/>
          </a:p>
        </p:txBody>
      </p:sp>
      <p:sp>
        <p:nvSpPr>
          <p:cNvPr id="4" name="Content Placeholder 3"/>
          <p:cNvSpPr>
            <a:spLocks noGrp="1"/>
          </p:cNvSpPr>
          <p:nvPr>
            <p:ph idx="1"/>
          </p:nvPr>
        </p:nvSpPr>
        <p:spPr/>
        <p:txBody>
          <a:bodyPr>
            <a:normAutofit/>
          </a:bodyPr>
          <a:lstStyle/>
          <a:p>
            <a:r>
              <a:rPr lang="en-US" dirty="0">
                <a:ea typeface="MS PGothic" charset="0"/>
              </a:rPr>
              <a:t>System consists of </a:t>
            </a:r>
            <a:r>
              <a:rPr lang="en-US" dirty="0" smtClean="0">
                <a:ea typeface="MS PGothic" charset="0"/>
              </a:rPr>
              <a:t>a finite number of resources</a:t>
            </a:r>
            <a:endParaRPr lang="en-US" dirty="0">
              <a:ea typeface="MS PGothic" charset="0"/>
            </a:endParaRPr>
          </a:p>
          <a:p>
            <a:pPr lvl="1"/>
            <a:r>
              <a:rPr lang="en-US" sz="2000" dirty="0">
                <a:ea typeface="MS PGothic" charset="0"/>
              </a:rPr>
              <a:t>Resource types </a:t>
            </a:r>
            <a:r>
              <a:rPr lang="en-US" sz="2000" i="1" dirty="0">
                <a:ea typeface="MS PGothic" charset="0"/>
              </a:rPr>
              <a:t>R</a:t>
            </a:r>
            <a:r>
              <a:rPr lang="en-US" sz="2000" baseline="-25000" dirty="0">
                <a:ea typeface="MS PGothic" charset="0"/>
              </a:rPr>
              <a:t>1</a:t>
            </a:r>
            <a:r>
              <a:rPr lang="en-US" sz="2000" dirty="0">
                <a:ea typeface="MS PGothic" charset="0"/>
              </a:rPr>
              <a:t>, </a:t>
            </a:r>
            <a:r>
              <a:rPr lang="en-US" sz="2000" i="1" dirty="0">
                <a:ea typeface="MS PGothic" charset="0"/>
              </a:rPr>
              <a:t>R</a:t>
            </a:r>
            <a:r>
              <a:rPr lang="en-US" sz="2000" baseline="-25000" dirty="0">
                <a:ea typeface="MS PGothic" charset="0"/>
              </a:rPr>
              <a:t>2</a:t>
            </a:r>
            <a:r>
              <a:rPr lang="en-US" sz="2000" dirty="0">
                <a:ea typeface="MS PGothic" charset="0"/>
              </a:rPr>
              <a:t>, . . ., </a:t>
            </a:r>
            <a:r>
              <a:rPr lang="en-US" sz="2000" i="1" dirty="0" err="1" smtClean="0">
                <a:ea typeface="MS PGothic" charset="0"/>
              </a:rPr>
              <a:t>R</a:t>
            </a:r>
            <a:r>
              <a:rPr lang="en-US" sz="2000" baseline="-25000" dirty="0" err="1" smtClean="0">
                <a:ea typeface="MS PGothic" charset="0"/>
              </a:rPr>
              <a:t>m</a:t>
            </a:r>
            <a:endParaRPr lang="en-US" sz="2000" baseline="-25000" dirty="0" smtClean="0">
              <a:ea typeface="MS PGothic" charset="0"/>
            </a:endParaRPr>
          </a:p>
          <a:p>
            <a:pPr lvl="2"/>
            <a:r>
              <a:rPr lang="en-US" sz="1800" dirty="0" smtClean="0"/>
              <a:t>Example: CPU </a:t>
            </a:r>
            <a:r>
              <a:rPr lang="en-US" sz="1800" dirty="0"/>
              <a:t>cycles, files, and I/O devices </a:t>
            </a:r>
            <a:endParaRPr lang="en-US" sz="1800" baseline="-25000" dirty="0" smtClean="0">
              <a:ea typeface="MS PGothic" charset="0"/>
            </a:endParaRPr>
          </a:p>
          <a:p>
            <a:pPr lvl="1"/>
            <a:r>
              <a:rPr lang="en-US" sz="2000" dirty="0">
                <a:ea typeface="MS PGothic" charset="0"/>
              </a:rPr>
              <a:t>Each resource type </a:t>
            </a:r>
            <a:r>
              <a:rPr lang="en-US" sz="2000" i="1" dirty="0" err="1">
                <a:ea typeface="MS PGothic" charset="0"/>
              </a:rPr>
              <a:t>R</a:t>
            </a:r>
            <a:r>
              <a:rPr lang="en-US" sz="2000" baseline="-25000" dirty="0" err="1">
                <a:ea typeface="MS PGothic" charset="0"/>
              </a:rPr>
              <a:t>i</a:t>
            </a:r>
            <a:r>
              <a:rPr lang="en-US" sz="2000" dirty="0">
                <a:ea typeface="MS PGothic" charset="0"/>
              </a:rPr>
              <a:t> has </a:t>
            </a:r>
            <a:r>
              <a:rPr lang="en-US" sz="2000" i="1" dirty="0">
                <a:ea typeface="MS PGothic" charset="0"/>
              </a:rPr>
              <a:t>W</a:t>
            </a:r>
            <a:r>
              <a:rPr lang="en-US" sz="2000" baseline="-25000" dirty="0">
                <a:ea typeface="MS PGothic" charset="0"/>
              </a:rPr>
              <a:t>i</a:t>
            </a:r>
            <a:r>
              <a:rPr lang="en-US" sz="2000" dirty="0">
                <a:ea typeface="MS PGothic" charset="0"/>
              </a:rPr>
              <a:t> </a:t>
            </a:r>
            <a:r>
              <a:rPr lang="en-US" sz="2000" dirty="0" smtClean="0">
                <a:ea typeface="MS PGothic" charset="0"/>
              </a:rPr>
              <a:t>instances</a:t>
            </a:r>
          </a:p>
          <a:p>
            <a:r>
              <a:rPr lang="en-US" dirty="0">
                <a:ea typeface="MS PGothic" charset="0"/>
              </a:rPr>
              <a:t>Each process utilizes a </a:t>
            </a:r>
            <a:r>
              <a:rPr lang="en-US" dirty="0" smtClean="0">
                <a:ea typeface="MS PGothic" charset="0"/>
              </a:rPr>
              <a:t>resource</a:t>
            </a:r>
          </a:p>
          <a:p>
            <a:pPr lvl="1"/>
            <a:r>
              <a:rPr lang="en-US" sz="2000" dirty="0">
                <a:ea typeface="MS PGothic" charset="0"/>
              </a:rPr>
              <a:t>r</a:t>
            </a:r>
            <a:r>
              <a:rPr lang="en-US" sz="2000" dirty="0" smtClean="0">
                <a:ea typeface="MS PGothic" charset="0"/>
              </a:rPr>
              <a:t>equest</a:t>
            </a:r>
          </a:p>
          <a:p>
            <a:pPr lvl="1"/>
            <a:r>
              <a:rPr lang="en-US" sz="2000" dirty="0">
                <a:ea typeface="MS PGothic" charset="0"/>
              </a:rPr>
              <a:t>u</a:t>
            </a:r>
            <a:r>
              <a:rPr lang="en-US" sz="2000" dirty="0" smtClean="0">
                <a:ea typeface="MS PGothic" charset="0"/>
              </a:rPr>
              <a:t>se</a:t>
            </a:r>
          </a:p>
          <a:p>
            <a:pPr lvl="1"/>
            <a:r>
              <a:rPr lang="en-US" sz="2000" dirty="0">
                <a:ea typeface="MS PGothic" charset="0"/>
              </a:rPr>
              <a:t>release</a:t>
            </a:r>
          </a:p>
        </p:txBody>
      </p:sp>
    </p:spTree>
    <p:extLst>
      <p:ext uri="{BB962C8B-B14F-4D97-AF65-F5344CB8AC3E}">
        <p14:creationId xmlns:p14="http://schemas.microsoft.com/office/powerpoint/2010/main" val="117325543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4</a:t>
            </a:fld>
            <a:endParaRPr lang="en-US" dirty="0"/>
          </a:p>
        </p:txBody>
      </p:sp>
      <p:sp>
        <p:nvSpPr>
          <p:cNvPr id="3" name="Title 2"/>
          <p:cNvSpPr>
            <a:spLocks noGrp="1"/>
          </p:cNvSpPr>
          <p:nvPr>
            <p:ph type="title"/>
          </p:nvPr>
        </p:nvSpPr>
        <p:spPr/>
        <p:txBody>
          <a:bodyPr/>
          <a:lstStyle/>
          <a:p>
            <a:r>
              <a:rPr lang="en-US" dirty="0" smtClean="0"/>
              <a:t>Deadlocks </a:t>
            </a:r>
            <a:endParaRPr lang="en-US" dirty="0"/>
          </a:p>
        </p:txBody>
      </p:sp>
      <p:sp>
        <p:nvSpPr>
          <p:cNvPr id="17" name="Content Placeholder 3"/>
          <p:cNvSpPr txBox="1">
            <a:spLocks/>
          </p:cNvSpPr>
          <p:nvPr/>
        </p:nvSpPr>
        <p:spPr>
          <a:xfrm>
            <a:off x="271245" y="1034789"/>
            <a:ext cx="8601511" cy="1180673"/>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tx1">
                  <a:lumMod val="75000"/>
                  <a:lumOff val="25000"/>
                </a:schemeClr>
              </a:buClr>
              <a:buFont typeface="Wingdings" charset="2"/>
              <a:buChar char="q"/>
              <a:defRPr sz="2400" kern="1200">
                <a:solidFill>
                  <a:srgbClr val="000000"/>
                </a:solidFill>
                <a:latin typeface="+mn-lt"/>
                <a:ea typeface="+mn-ea"/>
                <a:cs typeface="+mn-cs"/>
              </a:defRPr>
            </a:lvl1pPr>
            <a:lvl2pPr marL="579438" indent="-228600" algn="l" defTabSz="914400" rtl="0" eaLnBrk="1" latinLnBrk="0" hangingPunct="1">
              <a:spcBef>
                <a:spcPts val="600"/>
              </a:spcBef>
              <a:buClrTx/>
              <a:buFont typeface="Wingdings" charset="2"/>
              <a:buChar char="§"/>
              <a:defRPr sz="2200" kern="1200">
                <a:solidFill>
                  <a:srgbClr val="000000"/>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a:buChar char="•"/>
              <a:defRPr sz="2000" kern="1200">
                <a:solidFill>
                  <a:srgbClr val="000000"/>
                </a:solidFill>
                <a:latin typeface="+mn-lt"/>
                <a:ea typeface="+mn-ea"/>
                <a:cs typeface="+mn-cs"/>
              </a:defRPr>
            </a:lvl3pPr>
            <a:lvl4pPr marL="1036638" indent="-228600" algn="l" defTabSz="914400" rtl="0" eaLnBrk="1" latinLnBrk="0" hangingPunct="1">
              <a:spcBef>
                <a:spcPts val="600"/>
              </a:spcBef>
              <a:buClrTx/>
              <a:buFont typeface="Courier New"/>
              <a:buChar char="o"/>
              <a:defRPr sz="1800" kern="1200">
                <a:solidFill>
                  <a:srgbClr val="000000"/>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Wingdings" charset="2"/>
              <a:buChar char="v"/>
              <a:defRPr sz="1800" kern="1200">
                <a:solidFill>
                  <a:srgbClr val="000000"/>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r>
              <a:rPr lang="en-US" sz="2000" dirty="0">
                <a:ea typeface="Comic Sans MS"/>
                <a:cs typeface="Comic Sans MS"/>
                <a:sym typeface="Comic Sans MS"/>
              </a:rPr>
              <a:t>Let </a:t>
            </a:r>
            <a:r>
              <a:rPr lang="en-US" sz="2000" dirty="0">
                <a:solidFill>
                  <a:srgbClr val="0000FF"/>
                </a:solidFill>
                <a:ea typeface="Comic Sans MS"/>
                <a:cs typeface="Comic Sans MS"/>
                <a:sym typeface="Comic Sans MS"/>
              </a:rPr>
              <a:t>S</a:t>
            </a:r>
            <a:r>
              <a:rPr lang="en-US" sz="2000" dirty="0">
                <a:ea typeface="Comic Sans MS"/>
                <a:cs typeface="Comic Sans MS"/>
                <a:sym typeface="Comic Sans MS"/>
              </a:rPr>
              <a:t> and </a:t>
            </a:r>
            <a:r>
              <a:rPr lang="en-US" sz="2000" dirty="0">
                <a:solidFill>
                  <a:srgbClr val="0000FF"/>
                </a:solidFill>
                <a:ea typeface="Comic Sans MS"/>
                <a:cs typeface="Comic Sans MS"/>
                <a:sym typeface="Comic Sans MS"/>
              </a:rPr>
              <a:t>Q</a:t>
            </a:r>
            <a:r>
              <a:rPr lang="en-US" sz="2000" dirty="0">
                <a:ea typeface="Comic Sans MS"/>
                <a:cs typeface="Comic Sans MS"/>
                <a:sym typeface="Comic Sans MS"/>
              </a:rPr>
              <a:t> be two </a:t>
            </a:r>
            <a:r>
              <a:rPr lang="en-US" sz="2000" dirty="0" smtClean="0">
                <a:ea typeface="Comic Sans MS"/>
                <a:cs typeface="Comic Sans MS"/>
                <a:sym typeface="Comic Sans MS"/>
              </a:rPr>
              <a:t>semaphores </a:t>
            </a:r>
            <a:r>
              <a:rPr lang="en-US" sz="2000" dirty="0">
                <a:ea typeface="Comic Sans MS"/>
                <a:cs typeface="Comic Sans MS"/>
                <a:sym typeface="Comic Sans MS"/>
              </a:rPr>
              <a:t>set to the value of </a:t>
            </a:r>
            <a:r>
              <a:rPr lang="en-US" sz="2000" dirty="0" smtClean="0">
                <a:solidFill>
                  <a:srgbClr val="0000FF"/>
                </a:solidFill>
                <a:ea typeface="Comic Sans MS"/>
                <a:cs typeface="Comic Sans MS"/>
                <a:sym typeface="Comic Sans MS"/>
              </a:rPr>
              <a:t>1</a:t>
            </a:r>
            <a:endParaRPr lang="en-US" sz="2000" dirty="0">
              <a:solidFill>
                <a:srgbClr val="0000FF"/>
              </a:solidFill>
              <a:ea typeface="Comic Sans MS"/>
              <a:cs typeface="Comic Sans MS"/>
              <a:sym typeface="Comic Sans MS"/>
            </a:endParaRPr>
          </a:p>
          <a:p>
            <a:r>
              <a:rPr lang="en-US" sz="2000" dirty="0">
                <a:ea typeface="Comic Sans MS"/>
                <a:cs typeface="Comic Sans MS"/>
                <a:sym typeface="Comic Sans MS"/>
              </a:rPr>
              <a:t>Let </a:t>
            </a:r>
            <a:r>
              <a:rPr lang="en-US" sz="2000" dirty="0" smtClean="0">
                <a:solidFill>
                  <a:srgbClr val="0000FF"/>
                </a:solidFill>
                <a:ea typeface="Comic Sans MS"/>
                <a:cs typeface="Comic Sans MS"/>
                <a:sym typeface="Comic Sans MS"/>
              </a:rPr>
              <a:t>P</a:t>
            </a:r>
            <a:r>
              <a:rPr lang="en-US" sz="2000" baseline="-25000" dirty="0" smtClean="0">
                <a:solidFill>
                  <a:srgbClr val="0000FF"/>
                </a:solidFill>
                <a:ea typeface="Comic Sans MS"/>
                <a:cs typeface="Comic Sans MS"/>
                <a:sym typeface="Comic Sans MS"/>
              </a:rPr>
              <a:t>0</a:t>
            </a:r>
            <a:r>
              <a:rPr lang="en-US" sz="2000" dirty="0" smtClean="0">
                <a:solidFill>
                  <a:srgbClr val="0000FF"/>
                </a:solidFill>
                <a:ea typeface="Comic Sans MS"/>
                <a:cs typeface="Comic Sans MS"/>
                <a:sym typeface="Comic Sans MS"/>
              </a:rPr>
              <a:t> </a:t>
            </a:r>
            <a:r>
              <a:rPr lang="en-US" sz="2000" dirty="0">
                <a:ea typeface="Comic Sans MS"/>
                <a:cs typeface="Comic Sans MS"/>
                <a:sym typeface="Comic Sans MS"/>
              </a:rPr>
              <a:t>and </a:t>
            </a:r>
            <a:r>
              <a:rPr lang="en-US" sz="2000" dirty="0">
                <a:solidFill>
                  <a:srgbClr val="0000FF"/>
                </a:solidFill>
                <a:ea typeface="Comic Sans MS"/>
                <a:cs typeface="Comic Sans MS"/>
                <a:sym typeface="Comic Sans MS"/>
              </a:rPr>
              <a:t>P</a:t>
            </a:r>
            <a:r>
              <a:rPr lang="en-US" sz="2000" baseline="-25000" dirty="0">
                <a:solidFill>
                  <a:srgbClr val="0000FF"/>
                </a:solidFill>
                <a:ea typeface="Comic Sans MS"/>
                <a:cs typeface="Comic Sans MS"/>
                <a:sym typeface="Comic Sans MS"/>
              </a:rPr>
              <a:t>1</a:t>
            </a:r>
            <a:r>
              <a:rPr lang="en-US" sz="2000" dirty="0">
                <a:ea typeface="Comic Sans MS"/>
                <a:cs typeface="Comic Sans MS"/>
                <a:sym typeface="Comic Sans MS"/>
              </a:rPr>
              <a:t> processes sharing these semaphores</a:t>
            </a:r>
            <a:endParaRPr lang="en-US" sz="2200" dirty="0" smtClean="0">
              <a:ea typeface="Comic Sans MS"/>
              <a:cs typeface="Comic Sans MS"/>
              <a:sym typeface="Comic Sans MS"/>
            </a:endParaRPr>
          </a:p>
        </p:txBody>
      </p:sp>
      <p:sp>
        <p:nvSpPr>
          <p:cNvPr id="18" name="Shape 172"/>
          <p:cNvSpPr/>
          <p:nvPr/>
        </p:nvSpPr>
        <p:spPr>
          <a:xfrm>
            <a:off x="1121849" y="2552142"/>
            <a:ext cx="2892779" cy="2620004"/>
          </a:xfrm>
          <a:prstGeom prst="rect">
            <a:avLst/>
          </a:prstGeom>
          <a:noFill/>
          <a:ln w="9525" cap="flat" cmpd="sng">
            <a:solidFill>
              <a:srgbClr val="000090"/>
            </a:solidFill>
            <a:prstDash val="solid"/>
            <a:round/>
            <a:headEnd type="none" w="med" len="med"/>
            <a:tailEnd type="none" w="med" len="med"/>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i="0" u="none" strike="noStrike" cap="none" dirty="0">
                <a:solidFill>
                  <a:schemeClr val="dk1"/>
                </a:solidFill>
                <a:ea typeface="Comic Sans MS"/>
                <a:cs typeface="Comic Sans MS"/>
                <a:sym typeface="Comic Sans MS"/>
              </a:rPr>
              <a:t> </a:t>
            </a:r>
            <a:r>
              <a:rPr lang="en-US" dirty="0">
                <a:solidFill>
                  <a:srgbClr val="0000FF"/>
                </a:solidFill>
                <a:ea typeface="Comic Sans MS"/>
                <a:cs typeface="Comic Sans MS"/>
                <a:sym typeface="Comic Sans MS"/>
              </a:rPr>
              <a:t>P</a:t>
            </a:r>
            <a:r>
              <a:rPr lang="en-US" baseline="-25000" dirty="0">
                <a:solidFill>
                  <a:srgbClr val="0000FF"/>
                </a:solidFill>
                <a:ea typeface="Comic Sans MS"/>
                <a:cs typeface="Comic Sans MS"/>
                <a:sym typeface="Comic Sans MS"/>
              </a:rPr>
              <a:t>0</a:t>
            </a:r>
            <a:r>
              <a:rPr lang="en-US" sz="1800" b="0" i="0" u="none" strike="noStrike" cap="none" dirty="0">
                <a:solidFill>
                  <a:srgbClr val="000090"/>
                </a:solidFill>
                <a:ea typeface="Comic Sans MS"/>
                <a:cs typeface="Comic Sans MS"/>
                <a:sym typeface="Comic Sans MS"/>
              </a:rPr>
              <a:t>	                 </a:t>
            </a:r>
            <a:r>
              <a:rPr lang="en-US" dirty="0">
                <a:solidFill>
                  <a:srgbClr val="0000FF"/>
                </a:solidFill>
                <a:ea typeface="Comic Sans MS"/>
                <a:cs typeface="Comic Sans MS"/>
                <a:sym typeface="Comic Sans MS"/>
              </a:rPr>
              <a:t>P</a:t>
            </a:r>
            <a:r>
              <a:rPr lang="en-US" baseline="-25000" dirty="0">
                <a:solidFill>
                  <a:srgbClr val="0000FF"/>
                </a:solidFill>
                <a:ea typeface="Comic Sans MS"/>
                <a:cs typeface="Comic Sans MS"/>
                <a:sym typeface="Comic Sans MS"/>
              </a:rPr>
              <a:t>1</a:t>
            </a:r>
            <a:endParaRPr baseline="-25000" dirty="0">
              <a:solidFill>
                <a:srgbClr val="0000FF"/>
              </a:solidFill>
              <a:ea typeface="Comic Sans MS"/>
              <a:cs typeface="Comic Sans MS"/>
              <a:sym typeface="Comic Sans MS"/>
            </a:endParaRPr>
          </a:p>
          <a:p>
            <a:pPr marL="0" marR="0" lvl="0" indent="0" algn="l" rtl="0">
              <a:spcBef>
                <a:spcPts val="0"/>
              </a:spcBef>
              <a:spcAft>
                <a:spcPts val="0"/>
              </a:spcAft>
              <a:buNone/>
            </a:pPr>
            <a:r>
              <a:rPr lang="en-US" sz="1800" dirty="0">
                <a:solidFill>
                  <a:schemeClr val="dk1"/>
                </a:solidFill>
                <a:ea typeface="Comic Sans MS"/>
                <a:cs typeface="Comic Sans MS"/>
                <a:sym typeface="Comic Sans MS"/>
              </a:rPr>
              <a:t>wait (</a:t>
            </a:r>
            <a:r>
              <a:rPr lang="en-US" dirty="0">
                <a:solidFill>
                  <a:srgbClr val="0000FF"/>
                </a:solidFill>
                <a:ea typeface="Comic Sans MS"/>
                <a:cs typeface="Comic Sans MS"/>
                <a:sym typeface="Comic Sans MS"/>
              </a:rPr>
              <a:t>Q</a:t>
            </a:r>
            <a:r>
              <a:rPr lang="en-US" sz="1800" dirty="0">
                <a:solidFill>
                  <a:schemeClr val="dk1"/>
                </a:solidFill>
                <a:ea typeface="Comic Sans MS"/>
                <a:cs typeface="Comic Sans MS"/>
                <a:sym typeface="Comic Sans MS"/>
              </a:rPr>
              <a:t>);            wait (</a:t>
            </a:r>
            <a:r>
              <a:rPr lang="en-US" dirty="0">
                <a:solidFill>
                  <a:srgbClr val="0000FF"/>
                </a:solidFill>
                <a:ea typeface="Comic Sans MS"/>
                <a:cs typeface="Comic Sans MS"/>
                <a:sym typeface="Comic Sans MS"/>
              </a:rPr>
              <a:t>S</a:t>
            </a:r>
            <a:r>
              <a:rPr lang="en-US" dirty="0">
                <a:ea typeface="Comic Sans MS"/>
                <a:cs typeface="Comic Sans MS"/>
                <a:sym typeface="Comic Sans MS"/>
              </a:rPr>
              <a:t>); </a:t>
            </a:r>
            <a:r>
              <a:rPr lang="en-US" dirty="0">
                <a:solidFill>
                  <a:srgbClr val="0000FF"/>
                </a:solidFill>
                <a:ea typeface="Comic Sans MS"/>
                <a:cs typeface="Comic Sans MS"/>
                <a:sym typeface="Comic Sans MS"/>
              </a:rPr>
              <a:t>	</a:t>
            </a:r>
            <a:endParaRPr dirty="0">
              <a:solidFill>
                <a:srgbClr val="0000FF"/>
              </a:solidFill>
              <a:ea typeface="Comic Sans MS"/>
              <a:cs typeface="Comic Sans MS"/>
              <a:sym typeface="Comic Sans MS"/>
            </a:endParaRPr>
          </a:p>
          <a:p>
            <a:pPr lvl="0"/>
            <a:r>
              <a:rPr lang="en-US" dirty="0">
                <a:solidFill>
                  <a:schemeClr val="dk1"/>
                </a:solidFill>
                <a:ea typeface="Comic Sans MS"/>
                <a:cs typeface="Comic Sans MS"/>
                <a:sym typeface="Comic Sans MS"/>
              </a:rPr>
              <a:t>wait </a:t>
            </a:r>
            <a:r>
              <a:rPr lang="en-US" dirty="0" smtClean="0">
                <a:solidFill>
                  <a:schemeClr val="dk1"/>
                </a:solidFill>
                <a:ea typeface="Comic Sans MS"/>
                <a:cs typeface="Comic Sans MS"/>
                <a:sym typeface="Comic Sans MS"/>
              </a:rPr>
              <a:t>(</a:t>
            </a:r>
            <a:r>
              <a:rPr lang="en-US" dirty="0">
                <a:solidFill>
                  <a:srgbClr val="0000FF"/>
                </a:solidFill>
                <a:ea typeface="Comic Sans MS"/>
                <a:cs typeface="Comic Sans MS"/>
                <a:sym typeface="Comic Sans MS"/>
              </a:rPr>
              <a:t>S</a:t>
            </a:r>
            <a:r>
              <a:rPr lang="en-US" dirty="0" smtClean="0">
                <a:solidFill>
                  <a:schemeClr val="dk1"/>
                </a:solidFill>
                <a:ea typeface="Comic Sans MS"/>
                <a:cs typeface="Comic Sans MS"/>
                <a:sym typeface="Comic Sans MS"/>
              </a:rPr>
              <a:t>)</a:t>
            </a:r>
            <a:r>
              <a:rPr lang="en-US" dirty="0">
                <a:solidFill>
                  <a:schemeClr val="dk1"/>
                </a:solidFill>
                <a:ea typeface="Comic Sans MS"/>
                <a:cs typeface="Comic Sans MS"/>
                <a:sym typeface="Comic Sans MS"/>
              </a:rPr>
              <a:t>;             wait </a:t>
            </a:r>
            <a:r>
              <a:rPr lang="en-US" dirty="0" smtClean="0">
                <a:solidFill>
                  <a:schemeClr val="dk1"/>
                </a:solidFill>
                <a:ea typeface="Comic Sans MS"/>
                <a:cs typeface="Comic Sans MS"/>
                <a:sym typeface="Comic Sans MS"/>
              </a:rPr>
              <a:t>(</a:t>
            </a:r>
            <a:r>
              <a:rPr lang="en-US" dirty="0">
                <a:solidFill>
                  <a:srgbClr val="0000FF"/>
                </a:solidFill>
                <a:ea typeface="Comic Sans MS"/>
                <a:cs typeface="Comic Sans MS"/>
                <a:sym typeface="Comic Sans MS"/>
              </a:rPr>
              <a:t>Q</a:t>
            </a:r>
            <a:r>
              <a:rPr lang="en-US" dirty="0" smtClean="0">
                <a:solidFill>
                  <a:schemeClr val="dk1"/>
                </a:solidFill>
                <a:ea typeface="Comic Sans MS"/>
                <a:cs typeface="Comic Sans MS"/>
                <a:sym typeface="Comic Sans MS"/>
              </a:rPr>
              <a:t>)</a:t>
            </a:r>
            <a:r>
              <a:rPr lang="en-US" dirty="0">
                <a:solidFill>
                  <a:schemeClr val="dk1"/>
                </a:solidFill>
                <a:ea typeface="Comic Sans MS"/>
                <a:cs typeface="Comic Sans MS"/>
                <a:sym typeface="Comic Sans MS"/>
              </a:rPr>
              <a:t>; </a:t>
            </a:r>
            <a:endParaRPr dirty="0">
              <a:solidFill>
                <a:schemeClr val="dk1"/>
              </a:solidFill>
              <a:ea typeface="Comic Sans MS"/>
              <a:cs typeface="Comic Sans MS"/>
              <a:sym typeface="Comic Sans MS"/>
            </a:endParaRPr>
          </a:p>
          <a:p>
            <a:pPr marL="0" marR="0" lvl="0" indent="0" algn="l" rtl="0">
              <a:spcBef>
                <a:spcPts val="0"/>
              </a:spcBef>
              <a:spcAft>
                <a:spcPts val="0"/>
              </a:spcAft>
              <a:buNone/>
            </a:pPr>
            <a:r>
              <a:rPr lang="en-US" dirty="0">
                <a:solidFill>
                  <a:schemeClr val="dk1"/>
                </a:solidFill>
                <a:ea typeface="Comic Sans MS"/>
                <a:cs typeface="Comic Sans MS"/>
                <a:sym typeface="Comic Sans MS"/>
              </a:rPr>
              <a:t>.</a:t>
            </a:r>
            <a:r>
              <a:rPr lang="en-US" sz="1800" dirty="0">
                <a:solidFill>
                  <a:schemeClr val="dk1"/>
                </a:solidFill>
                <a:ea typeface="Comic Sans MS"/>
                <a:cs typeface="Comic Sans MS"/>
                <a:sym typeface="Comic Sans MS"/>
              </a:rPr>
              <a:t>                          .</a:t>
            </a:r>
            <a:endParaRPr dirty="0"/>
          </a:p>
          <a:p>
            <a:pPr marL="0" marR="0" lvl="0" indent="0" algn="l" rtl="0">
              <a:spcBef>
                <a:spcPts val="0"/>
              </a:spcBef>
              <a:spcAft>
                <a:spcPts val="0"/>
              </a:spcAft>
              <a:buNone/>
            </a:pPr>
            <a:r>
              <a:rPr lang="en-US" sz="1800" dirty="0">
                <a:solidFill>
                  <a:schemeClr val="dk1"/>
                </a:solidFill>
                <a:ea typeface="Comic Sans MS"/>
                <a:cs typeface="Comic Sans MS"/>
                <a:sym typeface="Comic Sans MS"/>
              </a:rPr>
              <a:t>.                          .</a:t>
            </a:r>
            <a:endParaRPr dirty="0"/>
          </a:p>
          <a:p>
            <a:pPr marL="0" marR="0" lvl="0" indent="0" algn="l" rtl="0">
              <a:spcBef>
                <a:spcPts val="0"/>
              </a:spcBef>
              <a:spcAft>
                <a:spcPts val="0"/>
              </a:spcAft>
              <a:buNone/>
            </a:pPr>
            <a:r>
              <a:rPr lang="en-US" sz="1800" dirty="0">
                <a:solidFill>
                  <a:schemeClr val="dk1"/>
                </a:solidFill>
                <a:ea typeface="Comic Sans MS"/>
                <a:cs typeface="Comic Sans MS"/>
                <a:sym typeface="Comic Sans MS"/>
              </a:rPr>
              <a:t>.                          .</a:t>
            </a:r>
            <a:endParaRPr dirty="0"/>
          </a:p>
          <a:p>
            <a:pPr lvl="0"/>
            <a:r>
              <a:rPr lang="en-US" sz="1800" dirty="0">
                <a:solidFill>
                  <a:schemeClr val="dk1"/>
                </a:solidFill>
                <a:ea typeface="Comic Sans MS"/>
                <a:cs typeface="Comic Sans MS"/>
                <a:sym typeface="Comic Sans MS"/>
              </a:rPr>
              <a:t>signal</a:t>
            </a:r>
            <a:r>
              <a:rPr lang="en-US" sz="1800" dirty="0" smtClean="0">
                <a:solidFill>
                  <a:schemeClr val="dk1"/>
                </a:solidFill>
                <a:ea typeface="Comic Sans MS"/>
                <a:cs typeface="Comic Sans MS"/>
                <a:sym typeface="Comic Sans MS"/>
              </a:rPr>
              <a:t>(</a:t>
            </a:r>
            <a:r>
              <a:rPr lang="en-US" dirty="0">
                <a:solidFill>
                  <a:srgbClr val="0000FF"/>
                </a:solidFill>
                <a:ea typeface="Comic Sans MS"/>
                <a:cs typeface="Comic Sans MS"/>
                <a:sym typeface="Comic Sans MS"/>
              </a:rPr>
              <a:t>S</a:t>
            </a:r>
            <a:r>
              <a:rPr lang="en-US" sz="1800" dirty="0" smtClean="0">
                <a:solidFill>
                  <a:schemeClr val="dk1"/>
                </a:solidFill>
                <a:ea typeface="Comic Sans MS"/>
                <a:cs typeface="Comic Sans MS"/>
                <a:sym typeface="Comic Sans MS"/>
              </a:rPr>
              <a:t>)              </a:t>
            </a:r>
            <a:r>
              <a:rPr lang="en-US" sz="1800" dirty="0">
                <a:solidFill>
                  <a:schemeClr val="dk1"/>
                </a:solidFill>
                <a:ea typeface="Comic Sans MS"/>
                <a:cs typeface="Comic Sans MS"/>
                <a:sym typeface="Comic Sans MS"/>
              </a:rPr>
              <a:t>signal</a:t>
            </a:r>
            <a:r>
              <a:rPr lang="en-US" sz="1800" dirty="0" smtClean="0">
                <a:solidFill>
                  <a:schemeClr val="dk1"/>
                </a:solidFill>
                <a:ea typeface="Comic Sans MS"/>
                <a:cs typeface="Comic Sans MS"/>
                <a:sym typeface="Comic Sans MS"/>
              </a:rPr>
              <a:t>(</a:t>
            </a:r>
            <a:r>
              <a:rPr lang="en-US" dirty="0">
                <a:solidFill>
                  <a:srgbClr val="0000FF"/>
                </a:solidFill>
                <a:ea typeface="Comic Sans MS"/>
                <a:cs typeface="Comic Sans MS"/>
                <a:sym typeface="Comic Sans MS"/>
              </a:rPr>
              <a:t>Q</a:t>
            </a:r>
            <a:r>
              <a:rPr lang="en-US" sz="1800" dirty="0" smtClean="0">
                <a:solidFill>
                  <a:schemeClr val="dk1"/>
                </a:solidFill>
                <a:ea typeface="Comic Sans MS"/>
                <a:cs typeface="Comic Sans MS"/>
                <a:sym typeface="Comic Sans MS"/>
              </a:rPr>
              <a:t>)</a:t>
            </a:r>
            <a:endParaRPr dirty="0"/>
          </a:p>
          <a:p>
            <a:pPr lvl="0"/>
            <a:r>
              <a:rPr lang="en-US" sz="1800" dirty="0">
                <a:solidFill>
                  <a:schemeClr val="dk1"/>
                </a:solidFill>
                <a:ea typeface="Comic Sans MS"/>
                <a:cs typeface="Comic Sans MS"/>
                <a:sym typeface="Comic Sans MS"/>
              </a:rPr>
              <a:t>signal</a:t>
            </a:r>
            <a:r>
              <a:rPr lang="en-US" sz="1800" dirty="0" smtClean="0">
                <a:solidFill>
                  <a:schemeClr val="dk1"/>
                </a:solidFill>
                <a:ea typeface="Comic Sans MS"/>
                <a:cs typeface="Comic Sans MS"/>
                <a:sym typeface="Comic Sans MS"/>
              </a:rPr>
              <a:t>(</a:t>
            </a:r>
            <a:r>
              <a:rPr lang="en-US" dirty="0">
                <a:solidFill>
                  <a:srgbClr val="0000FF"/>
                </a:solidFill>
                <a:ea typeface="Comic Sans MS"/>
                <a:cs typeface="Comic Sans MS"/>
                <a:sym typeface="Comic Sans MS"/>
              </a:rPr>
              <a:t>Q</a:t>
            </a:r>
            <a:r>
              <a:rPr lang="en-US" sz="1800" dirty="0" smtClean="0">
                <a:solidFill>
                  <a:schemeClr val="dk1"/>
                </a:solidFill>
                <a:ea typeface="Comic Sans MS"/>
                <a:cs typeface="Comic Sans MS"/>
                <a:sym typeface="Comic Sans MS"/>
              </a:rPr>
              <a:t>)             </a:t>
            </a:r>
            <a:r>
              <a:rPr lang="en-US" sz="1800" dirty="0">
                <a:solidFill>
                  <a:schemeClr val="dk1"/>
                </a:solidFill>
                <a:ea typeface="Comic Sans MS"/>
                <a:cs typeface="Comic Sans MS"/>
                <a:sym typeface="Comic Sans MS"/>
              </a:rPr>
              <a:t>signal</a:t>
            </a:r>
            <a:r>
              <a:rPr lang="en-US" sz="1800" dirty="0" smtClean="0">
                <a:solidFill>
                  <a:schemeClr val="dk1"/>
                </a:solidFill>
                <a:ea typeface="Comic Sans MS"/>
                <a:cs typeface="Comic Sans MS"/>
                <a:sym typeface="Comic Sans MS"/>
              </a:rPr>
              <a:t>(</a:t>
            </a:r>
            <a:r>
              <a:rPr lang="en-US" dirty="0">
                <a:solidFill>
                  <a:srgbClr val="0000FF"/>
                </a:solidFill>
                <a:ea typeface="Comic Sans MS"/>
                <a:cs typeface="Comic Sans MS"/>
                <a:sym typeface="Comic Sans MS"/>
              </a:rPr>
              <a:t>S</a:t>
            </a:r>
            <a:r>
              <a:rPr lang="en-US" sz="1800" dirty="0" smtClean="0">
                <a:solidFill>
                  <a:schemeClr val="dk1"/>
                </a:solidFill>
                <a:ea typeface="Comic Sans MS"/>
                <a:cs typeface="Comic Sans MS"/>
                <a:sym typeface="Comic Sans MS"/>
              </a:rPr>
              <a:t>)</a:t>
            </a:r>
            <a:r>
              <a:rPr lang="en-US" sz="1800" dirty="0">
                <a:solidFill>
                  <a:schemeClr val="dk1"/>
                </a:solidFill>
                <a:ea typeface="Comic Sans MS"/>
                <a:cs typeface="Comic Sans MS"/>
                <a:sym typeface="Comic Sans MS"/>
              </a:rPr>
              <a:t>	</a:t>
            </a:r>
            <a:endParaRPr dirty="0"/>
          </a:p>
        </p:txBody>
      </p:sp>
      <p:sp>
        <p:nvSpPr>
          <p:cNvPr id="19" name="TextBox 18"/>
          <p:cNvSpPr txBox="1"/>
          <p:nvPr/>
        </p:nvSpPr>
        <p:spPr>
          <a:xfrm>
            <a:off x="5315372" y="3385463"/>
            <a:ext cx="3557384" cy="369332"/>
          </a:xfrm>
          <a:prstGeom prst="rect">
            <a:avLst/>
          </a:prstGeom>
          <a:noFill/>
        </p:spPr>
        <p:txBody>
          <a:bodyPr wrap="none" rtlCol="0">
            <a:spAutoFit/>
          </a:bodyPr>
          <a:lstStyle/>
          <a:p>
            <a:r>
              <a:rPr lang="en-US" dirty="0">
                <a:solidFill>
                  <a:srgbClr val="000000"/>
                </a:solidFill>
                <a:ea typeface="Comic Sans MS"/>
                <a:cs typeface="Comic Sans MS"/>
                <a:sym typeface="Comic Sans MS"/>
              </a:rPr>
              <a:t>processes may become </a:t>
            </a:r>
            <a:r>
              <a:rPr lang="en-US" dirty="0" smtClean="0">
                <a:solidFill>
                  <a:srgbClr val="0000FF"/>
                </a:solidFill>
                <a:ea typeface="Comic Sans MS"/>
                <a:cs typeface="Comic Sans MS"/>
                <a:sym typeface="Comic Sans MS"/>
              </a:rPr>
              <a:t>deadlocked</a:t>
            </a:r>
            <a:endParaRPr lang="en-US" dirty="0"/>
          </a:p>
        </p:txBody>
      </p:sp>
      <p:cxnSp>
        <p:nvCxnSpPr>
          <p:cNvPr id="21" name="Straight Arrow Connector 20"/>
          <p:cNvCxnSpPr>
            <a:stCxn id="19" idx="1"/>
          </p:cNvCxnSpPr>
          <p:nvPr/>
        </p:nvCxnSpPr>
        <p:spPr>
          <a:xfrm flipH="1">
            <a:off x="4134556" y="3570129"/>
            <a:ext cx="1180816" cy="0"/>
          </a:xfrm>
          <a:prstGeom prst="straightConnector1">
            <a:avLst/>
          </a:prstGeom>
          <a:ln>
            <a:solidFill>
              <a:srgbClr val="000090"/>
            </a:solidFill>
            <a:prstDash val="dashDot"/>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656667" y="2552142"/>
            <a:ext cx="1947017" cy="369332"/>
          </a:xfrm>
          <a:prstGeom prst="rect">
            <a:avLst/>
          </a:prstGeom>
          <a:noFill/>
        </p:spPr>
        <p:txBody>
          <a:bodyPr wrap="none" rtlCol="0">
            <a:spAutoFit/>
          </a:bodyPr>
          <a:lstStyle/>
          <a:p>
            <a:r>
              <a:rPr lang="en-US" dirty="0" smtClean="0"/>
              <a:t>Is there any issue?</a:t>
            </a:r>
            <a:endParaRPr lang="en-US" dirty="0"/>
          </a:p>
        </p:txBody>
      </p:sp>
    </p:spTree>
    <p:extLst>
      <p:ext uri="{BB962C8B-B14F-4D97-AF65-F5344CB8AC3E}">
        <p14:creationId xmlns:p14="http://schemas.microsoft.com/office/powerpoint/2010/main" val="20129709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checkerboard(across)">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dissolv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5</a:t>
            </a:fld>
            <a:endParaRPr lang="en-US" dirty="0"/>
          </a:p>
        </p:txBody>
      </p:sp>
      <p:sp>
        <p:nvSpPr>
          <p:cNvPr id="3" name="Title 2"/>
          <p:cNvSpPr>
            <a:spLocks noGrp="1"/>
          </p:cNvSpPr>
          <p:nvPr>
            <p:ph type="title"/>
          </p:nvPr>
        </p:nvSpPr>
        <p:spPr/>
        <p:txBody>
          <a:bodyPr/>
          <a:lstStyle/>
          <a:p>
            <a:r>
              <a:rPr lang="en-US" dirty="0" smtClean="0"/>
              <a:t>Deadlocks (</a:t>
            </a:r>
            <a:r>
              <a:rPr lang="en-US" dirty="0" err="1" smtClean="0"/>
              <a:t>cont</a:t>
            </a:r>
            <a:r>
              <a:rPr lang="en-US" dirty="0" smtClean="0"/>
              <a:t>)</a:t>
            </a:r>
            <a:endParaRPr lang="en-US" dirty="0"/>
          </a:p>
        </p:txBody>
      </p:sp>
      <p:sp>
        <p:nvSpPr>
          <p:cNvPr id="4" name="Content Placeholder 3"/>
          <p:cNvSpPr>
            <a:spLocks noGrp="1"/>
          </p:cNvSpPr>
          <p:nvPr>
            <p:ph idx="1"/>
          </p:nvPr>
        </p:nvSpPr>
        <p:spPr/>
        <p:txBody>
          <a:bodyPr>
            <a:normAutofit/>
          </a:bodyPr>
          <a:lstStyle/>
          <a:p>
            <a:r>
              <a:rPr lang="en-US" dirty="0">
                <a:ea typeface="Comic Sans MS"/>
                <a:cs typeface="Comic Sans MS"/>
                <a:sym typeface="Comic Sans MS"/>
              </a:rPr>
              <a:t>A set of processes {p</a:t>
            </a:r>
            <a:r>
              <a:rPr lang="en-US" baseline="-25000" dirty="0">
                <a:ea typeface="Comic Sans MS"/>
                <a:cs typeface="Comic Sans MS"/>
                <a:sym typeface="Comic Sans MS"/>
              </a:rPr>
              <a:t>1</a:t>
            </a:r>
            <a:r>
              <a:rPr lang="en-US" dirty="0">
                <a:ea typeface="Comic Sans MS"/>
                <a:cs typeface="Comic Sans MS"/>
                <a:sym typeface="Comic Sans MS"/>
              </a:rPr>
              <a:t>…</a:t>
            </a:r>
            <a:r>
              <a:rPr lang="en-US" dirty="0" err="1">
                <a:ea typeface="Comic Sans MS"/>
                <a:cs typeface="Comic Sans MS"/>
                <a:sym typeface="Comic Sans MS"/>
              </a:rPr>
              <a:t>p</a:t>
            </a:r>
            <a:r>
              <a:rPr lang="en-US" baseline="-25000" dirty="0" err="1">
                <a:ea typeface="Comic Sans MS"/>
                <a:cs typeface="Comic Sans MS"/>
                <a:sym typeface="Comic Sans MS"/>
              </a:rPr>
              <a:t>n</a:t>
            </a:r>
            <a:r>
              <a:rPr lang="en-US" dirty="0">
                <a:ea typeface="Comic Sans MS"/>
                <a:cs typeface="Comic Sans MS"/>
                <a:sym typeface="Comic Sans MS"/>
              </a:rPr>
              <a:t>} is </a:t>
            </a:r>
            <a:r>
              <a:rPr lang="en-US" dirty="0">
                <a:solidFill>
                  <a:srgbClr val="008000"/>
                </a:solidFill>
                <a:ea typeface="Comic Sans MS"/>
                <a:cs typeface="Comic Sans MS"/>
                <a:sym typeface="Comic Sans MS"/>
              </a:rPr>
              <a:t>deadlocked </a:t>
            </a:r>
            <a:r>
              <a:rPr lang="en-US" dirty="0">
                <a:ea typeface="Comic Sans MS"/>
                <a:cs typeface="Comic Sans MS"/>
                <a:sym typeface="Comic Sans MS"/>
              </a:rPr>
              <a:t>if each process in the set is </a:t>
            </a:r>
            <a:r>
              <a:rPr lang="en-US" dirty="0">
                <a:solidFill>
                  <a:srgbClr val="0000FF"/>
                </a:solidFill>
                <a:ea typeface="Comic Sans MS"/>
                <a:cs typeface="Comic Sans MS"/>
                <a:sym typeface="Comic Sans MS"/>
              </a:rPr>
              <a:t>waiting</a:t>
            </a:r>
            <a:r>
              <a:rPr lang="en-US" dirty="0">
                <a:ea typeface="Comic Sans MS"/>
                <a:cs typeface="Comic Sans MS"/>
                <a:sym typeface="Comic Sans MS"/>
              </a:rPr>
              <a:t> for an event that only </a:t>
            </a:r>
            <a:r>
              <a:rPr lang="en-US" dirty="0">
                <a:solidFill>
                  <a:srgbClr val="0000FF"/>
                </a:solidFill>
                <a:ea typeface="Comic Sans MS"/>
                <a:cs typeface="Comic Sans MS"/>
                <a:sym typeface="Comic Sans MS"/>
              </a:rPr>
              <a:t>another</a:t>
            </a:r>
            <a:r>
              <a:rPr lang="en-US" dirty="0">
                <a:ea typeface="Comic Sans MS"/>
                <a:cs typeface="Comic Sans MS"/>
                <a:sym typeface="Comic Sans MS"/>
              </a:rPr>
              <a:t> process in the set can </a:t>
            </a:r>
            <a:r>
              <a:rPr lang="en-US" dirty="0" smtClean="0">
                <a:ea typeface="Comic Sans MS"/>
                <a:cs typeface="Comic Sans MS"/>
                <a:sym typeface="Comic Sans MS"/>
              </a:rPr>
              <a:t>cause</a:t>
            </a:r>
          </a:p>
          <a:p>
            <a:r>
              <a:rPr lang="en-US" dirty="0" smtClean="0">
                <a:solidFill>
                  <a:srgbClr val="008000"/>
                </a:solidFill>
                <a:ea typeface="Comic Sans MS"/>
                <a:cs typeface="Comic Sans MS"/>
                <a:sym typeface="Comic Sans MS"/>
              </a:rPr>
              <a:t>Example</a:t>
            </a:r>
            <a:r>
              <a:rPr lang="en-US" dirty="0">
                <a:solidFill>
                  <a:srgbClr val="008000"/>
                </a:solidFill>
                <a:ea typeface="Comic Sans MS"/>
                <a:cs typeface="Comic Sans MS"/>
                <a:sym typeface="Comic Sans MS"/>
              </a:rPr>
              <a:t>:</a:t>
            </a:r>
            <a:r>
              <a:rPr lang="en-US" dirty="0">
                <a:solidFill>
                  <a:srgbClr val="FF0000"/>
                </a:solidFill>
                <a:ea typeface="Comic Sans MS"/>
                <a:cs typeface="Comic Sans MS"/>
                <a:sym typeface="Comic Sans MS"/>
              </a:rPr>
              <a:t> </a:t>
            </a:r>
            <a:r>
              <a:rPr lang="en-US" dirty="0">
                <a:ea typeface="Comic Sans MS"/>
                <a:cs typeface="Comic Sans MS"/>
                <a:sym typeface="Comic Sans MS"/>
              </a:rPr>
              <a:t>A system with </a:t>
            </a:r>
            <a:r>
              <a:rPr lang="en-US" dirty="0">
                <a:solidFill>
                  <a:srgbClr val="0000FF"/>
                </a:solidFill>
                <a:ea typeface="Comic Sans MS"/>
                <a:cs typeface="Comic Sans MS"/>
                <a:sym typeface="Comic Sans MS"/>
              </a:rPr>
              <a:t>one</a:t>
            </a:r>
            <a:r>
              <a:rPr lang="en-US" dirty="0">
                <a:ea typeface="Comic Sans MS"/>
                <a:cs typeface="Comic Sans MS"/>
                <a:sym typeface="Comic Sans MS"/>
              </a:rPr>
              <a:t> printer and </a:t>
            </a:r>
            <a:r>
              <a:rPr lang="en-US" dirty="0">
                <a:solidFill>
                  <a:srgbClr val="0000FF"/>
                </a:solidFill>
                <a:ea typeface="Comic Sans MS"/>
                <a:cs typeface="Comic Sans MS"/>
                <a:sym typeface="Comic Sans MS"/>
              </a:rPr>
              <a:t>one</a:t>
            </a:r>
            <a:r>
              <a:rPr lang="en-US" dirty="0">
                <a:ea typeface="Comic Sans MS"/>
                <a:cs typeface="Comic Sans MS"/>
                <a:sym typeface="Comic Sans MS"/>
              </a:rPr>
              <a:t> DVD </a:t>
            </a:r>
            <a:r>
              <a:rPr lang="en-US" dirty="0" smtClean="0">
                <a:ea typeface="Comic Sans MS"/>
                <a:cs typeface="Comic Sans MS"/>
                <a:sym typeface="Comic Sans MS"/>
              </a:rPr>
              <a:t>drive</a:t>
            </a:r>
            <a:endParaRPr lang="en-US" dirty="0" smtClean="0">
              <a:sym typeface="Comic Sans MS"/>
            </a:endParaRPr>
          </a:p>
          <a:p>
            <a:pPr lvl="1"/>
            <a:r>
              <a:rPr lang="en-US" dirty="0" smtClean="0">
                <a:ea typeface="Comic Sans MS"/>
                <a:cs typeface="Comic Sans MS"/>
                <a:sym typeface="Comic Sans MS"/>
              </a:rPr>
              <a:t>Process </a:t>
            </a:r>
            <a:r>
              <a:rPr lang="en-US" dirty="0">
                <a:solidFill>
                  <a:srgbClr val="0000FF"/>
                </a:solidFill>
                <a:ea typeface="Comic Sans MS"/>
                <a:cs typeface="Comic Sans MS"/>
                <a:sym typeface="Comic Sans MS"/>
              </a:rPr>
              <a:t>P</a:t>
            </a:r>
            <a:r>
              <a:rPr lang="en-US" baseline="-25000" dirty="0">
                <a:solidFill>
                  <a:srgbClr val="0000FF"/>
                </a:solidFill>
                <a:ea typeface="Comic Sans MS"/>
                <a:cs typeface="Comic Sans MS"/>
                <a:sym typeface="Comic Sans MS"/>
              </a:rPr>
              <a:t>i</a:t>
            </a:r>
            <a:r>
              <a:rPr lang="en-US" dirty="0">
                <a:ea typeface="Comic Sans MS"/>
                <a:cs typeface="Comic Sans MS"/>
                <a:sym typeface="Comic Sans MS"/>
              </a:rPr>
              <a:t> is holding the DVD </a:t>
            </a:r>
            <a:r>
              <a:rPr lang="en-US" dirty="0" smtClean="0">
                <a:ea typeface="Comic Sans MS"/>
                <a:cs typeface="Comic Sans MS"/>
                <a:sym typeface="Comic Sans MS"/>
              </a:rPr>
              <a:t>drive</a:t>
            </a:r>
            <a:endParaRPr lang="en-US" dirty="0" smtClean="0">
              <a:sym typeface="Comic Sans MS"/>
            </a:endParaRPr>
          </a:p>
          <a:p>
            <a:pPr lvl="1"/>
            <a:r>
              <a:rPr lang="en-US" dirty="0" smtClean="0">
                <a:ea typeface="Comic Sans MS"/>
                <a:cs typeface="Comic Sans MS"/>
                <a:sym typeface="Comic Sans MS"/>
              </a:rPr>
              <a:t>Process </a:t>
            </a:r>
            <a:r>
              <a:rPr lang="en-US" dirty="0" err="1">
                <a:solidFill>
                  <a:srgbClr val="0000FF"/>
                </a:solidFill>
                <a:ea typeface="Comic Sans MS"/>
                <a:cs typeface="Comic Sans MS"/>
                <a:sym typeface="Comic Sans MS"/>
              </a:rPr>
              <a:t>P</a:t>
            </a:r>
            <a:r>
              <a:rPr lang="en-US" baseline="-25000" dirty="0" err="1">
                <a:solidFill>
                  <a:srgbClr val="0000FF"/>
                </a:solidFill>
                <a:ea typeface="Comic Sans MS"/>
                <a:cs typeface="Comic Sans MS"/>
                <a:sym typeface="Comic Sans MS"/>
              </a:rPr>
              <a:t>j</a:t>
            </a:r>
            <a:r>
              <a:rPr lang="en-US" dirty="0">
                <a:ea typeface="Comic Sans MS"/>
                <a:cs typeface="Comic Sans MS"/>
                <a:sym typeface="Comic Sans MS"/>
              </a:rPr>
              <a:t> is holding the </a:t>
            </a:r>
            <a:r>
              <a:rPr lang="en-US" dirty="0" smtClean="0">
                <a:ea typeface="Comic Sans MS"/>
                <a:cs typeface="Comic Sans MS"/>
                <a:sym typeface="Comic Sans MS"/>
              </a:rPr>
              <a:t>printer</a:t>
            </a:r>
          </a:p>
          <a:p>
            <a:pPr lvl="1"/>
            <a:r>
              <a:rPr lang="en-US" dirty="0" smtClean="0">
                <a:ea typeface="Comic Sans MS"/>
                <a:cs typeface="Comic Sans MS"/>
                <a:sym typeface="Comic Sans MS"/>
              </a:rPr>
              <a:t>If</a:t>
            </a:r>
            <a:r>
              <a:rPr lang="en-US" dirty="0" smtClean="0">
                <a:solidFill>
                  <a:srgbClr val="0000FF"/>
                </a:solidFill>
                <a:ea typeface="Comic Sans MS"/>
                <a:cs typeface="Comic Sans MS"/>
                <a:sym typeface="Comic Sans MS"/>
              </a:rPr>
              <a:t> </a:t>
            </a:r>
            <a:r>
              <a:rPr lang="en-US" dirty="0">
                <a:solidFill>
                  <a:srgbClr val="0000FF"/>
                </a:solidFill>
                <a:ea typeface="Comic Sans MS"/>
                <a:cs typeface="Comic Sans MS"/>
                <a:sym typeface="Comic Sans MS"/>
              </a:rPr>
              <a:t>P</a:t>
            </a:r>
            <a:r>
              <a:rPr lang="en-US" baseline="-25000" dirty="0">
                <a:solidFill>
                  <a:srgbClr val="0000FF"/>
                </a:solidFill>
                <a:ea typeface="Comic Sans MS"/>
                <a:cs typeface="Comic Sans MS"/>
                <a:sym typeface="Comic Sans MS"/>
              </a:rPr>
              <a:t>i </a:t>
            </a:r>
            <a:r>
              <a:rPr lang="en-US" dirty="0">
                <a:ea typeface="Comic Sans MS"/>
                <a:cs typeface="Comic Sans MS"/>
                <a:sym typeface="Comic Sans MS"/>
              </a:rPr>
              <a:t>requests the printer and</a:t>
            </a:r>
            <a:r>
              <a:rPr lang="en-US" dirty="0">
                <a:solidFill>
                  <a:srgbClr val="0000FF"/>
                </a:solidFill>
                <a:ea typeface="Comic Sans MS"/>
                <a:cs typeface="Comic Sans MS"/>
                <a:sym typeface="Comic Sans MS"/>
              </a:rPr>
              <a:t> </a:t>
            </a:r>
            <a:r>
              <a:rPr lang="en-US" dirty="0" err="1">
                <a:solidFill>
                  <a:srgbClr val="0000FF"/>
                </a:solidFill>
                <a:ea typeface="Comic Sans MS"/>
                <a:cs typeface="Comic Sans MS"/>
                <a:sym typeface="Comic Sans MS"/>
              </a:rPr>
              <a:t>P</a:t>
            </a:r>
            <a:r>
              <a:rPr lang="en-US" baseline="-25000" dirty="0" err="1">
                <a:solidFill>
                  <a:srgbClr val="0000FF"/>
                </a:solidFill>
                <a:ea typeface="Comic Sans MS"/>
                <a:cs typeface="Comic Sans MS"/>
                <a:sym typeface="Comic Sans MS"/>
              </a:rPr>
              <a:t>j</a:t>
            </a:r>
            <a:r>
              <a:rPr lang="en-US" dirty="0">
                <a:solidFill>
                  <a:srgbClr val="0000FF"/>
                </a:solidFill>
                <a:ea typeface="Comic Sans MS"/>
                <a:cs typeface="Comic Sans MS"/>
                <a:sym typeface="Comic Sans MS"/>
              </a:rPr>
              <a:t> </a:t>
            </a:r>
            <a:r>
              <a:rPr lang="en-US" dirty="0">
                <a:ea typeface="Comic Sans MS"/>
                <a:cs typeface="Comic Sans MS"/>
                <a:sym typeface="Comic Sans MS"/>
              </a:rPr>
              <a:t>requests the DVD drive, a dead lock </a:t>
            </a:r>
            <a:r>
              <a:rPr lang="en-US" dirty="0" smtClean="0">
                <a:ea typeface="Comic Sans MS"/>
                <a:cs typeface="Comic Sans MS"/>
                <a:sym typeface="Comic Sans MS"/>
              </a:rPr>
              <a:t>occurs</a:t>
            </a:r>
          </a:p>
          <a:p>
            <a:r>
              <a:rPr lang="en-US" dirty="0">
                <a:solidFill>
                  <a:srgbClr val="008000"/>
                </a:solidFill>
                <a:ea typeface="Comic Sans MS"/>
                <a:cs typeface="Comic Sans MS"/>
                <a:sym typeface="Comic Sans MS"/>
              </a:rPr>
              <a:t>Example: </a:t>
            </a:r>
            <a:r>
              <a:rPr lang="en-US" dirty="0" smtClean="0">
                <a:ea typeface="Comic Sans MS"/>
                <a:cs typeface="Comic Sans MS"/>
                <a:sym typeface="Comic Sans MS"/>
              </a:rPr>
              <a:t>A </a:t>
            </a:r>
            <a:r>
              <a:rPr lang="en-US" dirty="0">
                <a:ea typeface="Comic Sans MS"/>
                <a:cs typeface="Comic Sans MS"/>
                <a:sym typeface="Comic Sans MS"/>
              </a:rPr>
              <a:t>system has 3 CD RW drives </a:t>
            </a:r>
            <a:r>
              <a:rPr lang="en-US" dirty="0">
                <a:solidFill>
                  <a:srgbClr val="0000FF"/>
                </a:solidFill>
                <a:ea typeface="Comic Sans MS"/>
                <a:cs typeface="Comic Sans MS"/>
                <a:sym typeface="Comic Sans MS"/>
              </a:rPr>
              <a:t>D</a:t>
            </a:r>
            <a:r>
              <a:rPr lang="en-US" baseline="-25000" dirty="0">
                <a:solidFill>
                  <a:srgbClr val="0000FF"/>
                </a:solidFill>
                <a:ea typeface="Comic Sans MS"/>
                <a:cs typeface="Comic Sans MS"/>
                <a:sym typeface="Comic Sans MS"/>
              </a:rPr>
              <a:t>1</a:t>
            </a:r>
            <a:r>
              <a:rPr lang="en-US" dirty="0">
                <a:solidFill>
                  <a:srgbClr val="0000FF"/>
                </a:solidFill>
                <a:ea typeface="Comic Sans MS"/>
                <a:cs typeface="Comic Sans MS"/>
                <a:sym typeface="Comic Sans MS"/>
              </a:rPr>
              <a:t>,</a:t>
            </a:r>
            <a:r>
              <a:rPr lang="en-US" dirty="0">
                <a:ea typeface="Comic Sans MS"/>
                <a:cs typeface="Comic Sans MS"/>
                <a:sym typeface="Comic Sans MS"/>
              </a:rPr>
              <a:t> </a:t>
            </a:r>
            <a:r>
              <a:rPr lang="en-US" dirty="0">
                <a:solidFill>
                  <a:srgbClr val="0000FF"/>
                </a:solidFill>
                <a:ea typeface="Comic Sans MS"/>
                <a:cs typeface="Comic Sans MS"/>
                <a:sym typeface="Comic Sans MS"/>
              </a:rPr>
              <a:t>D</a:t>
            </a:r>
            <a:r>
              <a:rPr lang="en-US" baseline="-25000" dirty="0">
                <a:solidFill>
                  <a:srgbClr val="0000FF"/>
                </a:solidFill>
                <a:ea typeface="Comic Sans MS"/>
                <a:cs typeface="Comic Sans MS"/>
                <a:sym typeface="Comic Sans MS"/>
              </a:rPr>
              <a:t>2</a:t>
            </a:r>
            <a:r>
              <a:rPr lang="en-US" dirty="0">
                <a:ea typeface="Comic Sans MS"/>
                <a:cs typeface="Comic Sans MS"/>
                <a:sym typeface="Comic Sans MS"/>
              </a:rPr>
              <a:t>, and </a:t>
            </a:r>
            <a:r>
              <a:rPr lang="en-US" dirty="0">
                <a:solidFill>
                  <a:srgbClr val="0000FF"/>
                </a:solidFill>
                <a:ea typeface="Comic Sans MS"/>
                <a:cs typeface="Comic Sans MS"/>
                <a:sym typeface="Comic Sans MS"/>
              </a:rPr>
              <a:t>D</a:t>
            </a:r>
            <a:r>
              <a:rPr lang="en-US" baseline="-25000" dirty="0">
                <a:solidFill>
                  <a:srgbClr val="0000FF"/>
                </a:solidFill>
                <a:ea typeface="Comic Sans MS"/>
                <a:cs typeface="Comic Sans MS"/>
                <a:sym typeface="Comic Sans MS"/>
              </a:rPr>
              <a:t>3</a:t>
            </a:r>
            <a:r>
              <a:rPr lang="en-US" dirty="0">
                <a:ea typeface="Comic Sans MS"/>
                <a:cs typeface="Comic Sans MS"/>
                <a:sym typeface="Comic Sans MS"/>
              </a:rPr>
              <a:t> and processes </a:t>
            </a:r>
            <a:r>
              <a:rPr lang="en-US" dirty="0">
                <a:solidFill>
                  <a:srgbClr val="0000FF"/>
                </a:solidFill>
                <a:ea typeface="Comic Sans MS"/>
                <a:cs typeface="Comic Sans MS"/>
                <a:sym typeface="Comic Sans MS"/>
              </a:rPr>
              <a:t>P</a:t>
            </a:r>
            <a:r>
              <a:rPr lang="en-US" baseline="-25000" dirty="0">
                <a:solidFill>
                  <a:srgbClr val="0000FF"/>
                </a:solidFill>
                <a:ea typeface="Comic Sans MS"/>
                <a:cs typeface="Comic Sans MS"/>
                <a:sym typeface="Comic Sans MS"/>
              </a:rPr>
              <a:t>1</a:t>
            </a:r>
            <a:r>
              <a:rPr lang="en-US" dirty="0">
                <a:ea typeface="Comic Sans MS"/>
                <a:cs typeface="Comic Sans MS"/>
                <a:sym typeface="Comic Sans MS"/>
              </a:rPr>
              <a:t>, </a:t>
            </a:r>
            <a:r>
              <a:rPr lang="en-US" dirty="0">
                <a:solidFill>
                  <a:srgbClr val="0000FF"/>
                </a:solidFill>
                <a:ea typeface="Comic Sans MS"/>
                <a:cs typeface="Comic Sans MS"/>
                <a:sym typeface="Comic Sans MS"/>
              </a:rPr>
              <a:t>P</a:t>
            </a:r>
            <a:r>
              <a:rPr lang="en-US" baseline="-25000" dirty="0">
                <a:solidFill>
                  <a:srgbClr val="0000FF"/>
                </a:solidFill>
                <a:ea typeface="Comic Sans MS"/>
                <a:cs typeface="Comic Sans MS"/>
                <a:sym typeface="Comic Sans MS"/>
              </a:rPr>
              <a:t>2</a:t>
            </a:r>
            <a:r>
              <a:rPr lang="en-US" dirty="0">
                <a:ea typeface="Comic Sans MS"/>
                <a:cs typeface="Comic Sans MS"/>
                <a:sym typeface="Comic Sans MS"/>
              </a:rPr>
              <a:t>, and </a:t>
            </a:r>
            <a:r>
              <a:rPr lang="en-US" dirty="0" smtClean="0">
                <a:solidFill>
                  <a:srgbClr val="0000FF"/>
                </a:solidFill>
                <a:ea typeface="Comic Sans MS"/>
                <a:cs typeface="Comic Sans MS"/>
                <a:sym typeface="Comic Sans MS"/>
              </a:rPr>
              <a:t>P</a:t>
            </a:r>
            <a:r>
              <a:rPr lang="en-US" baseline="-25000" dirty="0" smtClean="0">
                <a:solidFill>
                  <a:srgbClr val="0000FF"/>
                </a:solidFill>
                <a:ea typeface="Comic Sans MS"/>
                <a:cs typeface="Comic Sans MS"/>
                <a:sym typeface="Comic Sans MS"/>
              </a:rPr>
              <a:t>3</a:t>
            </a:r>
            <a:endParaRPr lang="en-US" dirty="0" smtClean="0">
              <a:sym typeface="Comic Sans MS"/>
            </a:endParaRPr>
          </a:p>
          <a:p>
            <a:pPr lvl="1"/>
            <a:r>
              <a:rPr lang="en-US" dirty="0" smtClean="0">
                <a:ea typeface="Comic Sans MS"/>
                <a:cs typeface="Comic Sans MS"/>
                <a:sym typeface="Comic Sans MS"/>
              </a:rPr>
              <a:t>Each </a:t>
            </a:r>
            <a:r>
              <a:rPr lang="en-US" dirty="0">
                <a:ea typeface="Comic Sans MS"/>
                <a:cs typeface="Comic Sans MS"/>
                <a:sym typeface="Comic Sans MS"/>
              </a:rPr>
              <a:t>process </a:t>
            </a:r>
            <a:r>
              <a:rPr lang="en-US" dirty="0">
                <a:solidFill>
                  <a:srgbClr val="0000FF"/>
                </a:solidFill>
                <a:ea typeface="Comic Sans MS"/>
                <a:cs typeface="Comic Sans MS"/>
                <a:sym typeface="Comic Sans MS"/>
              </a:rPr>
              <a:t>P</a:t>
            </a:r>
            <a:r>
              <a:rPr lang="en-US" baseline="-25000" dirty="0">
                <a:solidFill>
                  <a:srgbClr val="0000FF"/>
                </a:solidFill>
                <a:ea typeface="Comic Sans MS"/>
                <a:cs typeface="Comic Sans MS"/>
                <a:sym typeface="Comic Sans MS"/>
              </a:rPr>
              <a:t>i</a:t>
            </a:r>
            <a:r>
              <a:rPr lang="en-US" dirty="0">
                <a:solidFill>
                  <a:srgbClr val="0000FF"/>
                </a:solidFill>
                <a:ea typeface="Comic Sans MS"/>
                <a:cs typeface="Comic Sans MS"/>
                <a:sym typeface="Comic Sans MS"/>
              </a:rPr>
              <a:t> </a:t>
            </a:r>
            <a:r>
              <a:rPr lang="en-US" dirty="0">
                <a:ea typeface="Comic Sans MS"/>
                <a:cs typeface="Comic Sans MS"/>
                <a:sym typeface="Comic Sans MS"/>
              </a:rPr>
              <a:t>is holding drive</a:t>
            </a:r>
            <a:r>
              <a:rPr lang="en-US" dirty="0">
                <a:solidFill>
                  <a:srgbClr val="0000FF"/>
                </a:solidFill>
                <a:ea typeface="Comic Sans MS"/>
                <a:cs typeface="Comic Sans MS"/>
                <a:sym typeface="Comic Sans MS"/>
              </a:rPr>
              <a:t> </a:t>
            </a:r>
            <a:r>
              <a:rPr lang="en-US" dirty="0" smtClean="0">
                <a:solidFill>
                  <a:srgbClr val="0000FF"/>
                </a:solidFill>
                <a:ea typeface="Comic Sans MS"/>
                <a:cs typeface="Comic Sans MS"/>
                <a:sym typeface="Comic Sans MS"/>
              </a:rPr>
              <a:t>D</a:t>
            </a:r>
            <a:r>
              <a:rPr lang="en-US" baseline="-25000" dirty="0" smtClean="0">
                <a:solidFill>
                  <a:srgbClr val="0000FF"/>
                </a:solidFill>
                <a:ea typeface="Comic Sans MS"/>
                <a:cs typeface="Comic Sans MS"/>
                <a:sym typeface="Comic Sans MS"/>
              </a:rPr>
              <a:t>i</a:t>
            </a:r>
            <a:endParaRPr lang="en-US" dirty="0" smtClean="0">
              <a:sym typeface="Comic Sans MS"/>
            </a:endParaRPr>
          </a:p>
          <a:p>
            <a:pPr lvl="1"/>
            <a:r>
              <a:rPr lang="en-US" dirty="0" smtClean="0">
                <a:ea typeface="Comic Sans MS"/>
                <a:cs typeface="Comic Sans MS"/>
                <a:sym typeface="Comic Sans MS"/>
              </a:rPr>
              <a:t>If </a:t>
            </a:r>
            <a:r>
              <a:rPr lang="en-US" dirty="0">
                <a:ea typeface="Comic Sans MS"/>
                <a:cs typeface="Comic Sans MS"/>
                <a:sym typeface="Comic Sans MS"/>
              </a:rPr>
              <a:t>each process requests access to another drive, a deadlock </a:t>
            </a:r>
            <a:r>
              <a:rPr lang="en-US" dirty="0" smtClean="0">
                <a:ea typeface="Comic Sans MS"/>
                <a:cs typeface="Comic Sans MS"/>
                <a:sym typeface="Comic Sans MS"/>
              </a:rPr>
              <a:t>occurs</a:t>
            </a:r>
            <a:endParaRPr lang="en-US" dirty="0"/>
          </a:p>
        </p:txBody>
      </p:sp>
    </p:spTree>
    <p:extLst>
      <p:ext uri="{BB962C8B-B14F-4D97-AF65-F5344CB8AC3E}">
        <p14:creationId xmlns:p14="http://schemas.microsoft.com/office/powerpoint/2010/main" val="333458984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6</a:t>
            </a:fld>
            <a:endParaRPr lang="en-US" dirty="0"/>
          </a:p>
        </p:txBody>
      </p:sp>
      <p:sp>
        <p:nvSpPr>
          <p:cNvPr id="3" name="Title 2"/>
          <p:cNvSpPr>
            <a:spLocks noGrp="1"/>
          </p:cNvSpPr>
          <p:nvPr>
            <p:ph type="title"/>
          </p:nvPr>
        </p:nvSpPr>
        <p:spPr/>
        <p:txBody>
          <a:bodyPr/>
          <a:lstStyle/>
          <a:p>
            <a:r>
              <a:rPr lang="en-US" dirty="0">
                <a:ea typeface="MS PGothic" charset="0"/>
              </a:rPr>
              <a:t>Deadlock Characterization</a:t>
            </a:r>
            <a:endParaRPr lang="en-US" dirty="0"/>
          </a:p>
        </p:txBody>
      </p:sp>
      <p:sp>
        <p:nvSpPr>
          <p:cNvPr id="4" name="Content Placeholder 3"/>
          <p:cNvSpPr>
            <a:spLocks noGrp="1"/>
          </p:cNvSpPr>
          <p:nvPr>
            <p:ph idx="1"/>
          </p:nvPr>
        </p:nvSpPr>
        <p:spPr>
          <a:xfrm>
            <a:off x="277313" y="1030112"/>
            <a:ext cx="8589374" cy="5286704"/>
          </a:xfrm>
        </p:spPr>
        <p:txBody>
          <a:bodyPr>
            <a:normAutofit/>
          </a:bodyPr>
          <a:lstStyle/>
          <a:p>
            <a:r>
              <a:rPr lang="en-US" dirty="0"/>
              <a:t>Deadlock can arise if four conditions hold </a:t>
            </a:r>
            <a:r>
              <a:rPr lang="en-US" dirty="0" smtClean="0"/>
              <a:t>simultaneously</a:t>
            </a:r>
          </a:p>
          <a:p>
            <a:pPr lvl="1">
              <a:buClr>
                <a:schemeClr val="tx1"/>
              </a:buClr>
            </a:pPr>
            <a:r>
              <a:rPr lang="en-US" sz="2000" b="1" dirty="0" smtClean="0">
                <a:solidFill>
                  <a:srgbClr val="3366FF"/>
                </a:solidFill>
                <a:ea typeface="MS PGothic" charset="0"/>
              </a:rPr>
              <a:t>Mutual </a:t>
            </a:r>
            <a:r>
              <a:rPr lang="en-US" sz="2000" b="1" dirty="0">
                <a:solidFill>
                  <a:srgbClr val="3366FF"/>
                </a:solidFill>
                <a:ea typeface="MS PGothic" charset="0"/>
              </a:rPr>
              <a:t>exclusion</a:t>
            </a:r>
            <a:r>
              <a:rPr lang="en-US" sz="2000" b="1" dirty="0">
                <a:ea typeface="MS PGothic" charset="0"/>
              </a:rPr>
              <a:t>:</a:t>
            </a:r>
            <a:r>
              <a:rPr lang="en-US" sz="2000" dirty="0">
                <a:ea typeface="MS PGothic" charset="0"/>
              </a:rPr>
              <a:t>  only one process at a time can use a </a:t>
            </a:r>
            <a:r>
              <a:rPr lang="en-US" sz="2000" dirty="0" smtClean="0">
                <a:ea typeface="MS PGothic" charset="0"/>
              </a:rPr>
              <a:t>resource</a:t>
            </a:r>
          </a:p>
          <a:p>
            <a:pPr lvl="1">
              <a:buClr>
                <a:schemeClr val="tx1"/>
              </a:buClr>
            </a:pPr>
            <a:r>
              <a:rPr lang="en-US" sz="2000" b="1" dirty="0" smtClean="0">
                <a:solidFill>
                  <a:srgbClr val="3366FF"/>
                </a:solidFill>
                <a:ea typeface="MS PGothic" charset="0"/>
              </a:rPr>
              <a:t>Hold </a:t>
            </a:r>
            <a:r>
              <a:rPr lang="en-US" sz="2000" b="1" dirty="0">
                <a:solidFill>
                  <a:srgbClr val="3366FF"/>
                </a:solidFill>
                <a:ea typeface="MS PGothic" charset="0"/>
              </a:rPr>
              <a:t>and wait</a:t>
            </a:r>
            <a:r>
              <a:rPr lang="en-US" sz="2000" b="1" dirty="0">
                <a:ea typeface="MS PGothic" charset="0"/>
              </a:rPr>
              <a:t>:</a:t>
            </a:r>
            <a:r>
              <a:rPr lang="en-US" sz="2000" dirty="0">
                <a:ea typeface="MS PGothic" charset="0"/>
              </a:rPr>
              <a:t>  a process holding at least one resource is waiting to acquire additional resources held by other </a:t>
            </a:r>
            <a:r>
              <a:rPr lang="en-US" sz="2000" dirty="0" smtClean="0">
                <a:ea typeface="MS PGothic" charset="0"/>
              </a:rPr>
              <a:t>processes</a:t>
            </a:r>
          </a:p>
          <a:p>
            <a:pPr lvl="1">
              <a:buClr>
                <a:schemeClr val="tx1"/>
              </a:buClr>
            </a:pPr>
            <a:r>
              <a:rPr lang="en-US" sz="2000" b="1" dirty="0" smtClean="0">
                <a:solidFill>
                  <a:srgbClr val="3366FF"/>
                </a:solidFill>
                <a:ea typeface="MS PGothic" charset="0"/>
              </a:rPr>
              <a:t>No </a:t>
            </a:r>
            <a:r>
              <a:rPr lang="en-US" sz="2000" b="1" dirty="0">
                <a:solidFill>
                  <a:srgbClr val="3366FF"/>
                </a:solidFill>
                <a:ea typeface="MS PGothic" charset="0"/>
              </a:rPr>
              <a:t>preemption</a:t>
            </a:r>
            <a:r>
              <a:rPr lang="en-US" sz="2000" b="1" dirty="0">
                <a:ea typeface="MS PGothic" charset="0"/>
              </a:rPr>
              <a:t>:</a:t>
            </a:r>
            <a:r>
              <a:rPr lang="en-US" sz="2000" dirty="0">
                <a:ea typeface="MS PGothic" charset="0"/>
              </a:rPr>
              <a:t>  a resource can be released only voluntarily by the process holding it, after that process has completed its </a:t>
            </a:r>
            <a:r>
              <a:rPr lang="en-US" sz="2000" dirty="0" smtClean="0">
                <a:ea typeface="MS PGothic" charset="0"/>
              </a:rPr>
              <a:t>task</a:t>
            </a:r>
          </a:p>
          <a:p>
            <a:pPr lvl="1">
              <a:buClr>
                <a:schemeClr val="tx1"/>
              </a:buClr>
            </a:pPr>
            <a:r>
              <a:rPr lang="en-US" sz="2000" b="1" dirty="0" smtClean="0">
                <a:solidFill>
                  <a:srgbClr val="3366FF"/>
                </a:solidFill>
                <a:ea typeface="MS PGothic" charset="0"/>
              </a:rPr>
              <a:t>Circular </a:t>
            </a:r>
            <a:r>
              <a:rPr lang="en-US" sz="2000" b="1" dirty="0">
                <a:solidFill>
                  <a:srgbClr val="3366FF"/>
                </a:solidFill>
                <a:ea typeface="MS PGothic" charset="0"/>
              </a:rPr>
              <a:t>wait</a:t>
            </a:r>
            <a:r>
              <a:rPr lang="en-US" sz="2000" b="1" dirty="0">
                <a:ea typeface="MS PGothic" charset="0"/>
              </a:rPr>
              <a:t>:</a:t>
            </a:r>
            <a:r>
              <a:rPr lang="en-US" sz="2000" dirty="0">
                <a:ea typeface="MS PGothic" charset="0"/>
              </a:rPr>
              <a:t>  there exists a set {</a:t>
            </a:r>
            <a:r>
              <a:rPr lang="en-US" sz="2000" i="1" dirty="0">
                <a:ea typeface="MS PGothic" charset="0"/>
              </a:rPr>
              <a:t>P</a:t>
            </a:r>
            <a:r>
              <a:rPr lang="en-US" sz="2000" baseline="-25000" dirty="0">
                <a:ea typeface="MS PGothic" charset="0"/>
              </a:rPr>
              <a:t>0</a:t>
            </a:r>
            <a:r>
              <a:rPr lang="en-US" sz="2000" dirty="0">
                <a:ea typeface="MS PGothic" charset="0"/>
              </a:rPr>
              <a:t>, </a:t>
            </a:r>
            <a:r>
              <a:rPr lang="en-US" sz="2000" i="1" dirty="0">
                <a:ea typeface="MS PGothic" charset="0"/>
              </a:rPr>
              <a:t>P</a:t>
            </a:r>
            <a:r>
              <a:rPr lang="en-US" sz="2000" baseline="-25000" dirty="0">
                <a:ea typeface="MS PGothic" charset="0"/>
              </a:rPr>
              <a:t>1</a:t>
            </a:r>
            <a:r>
              <a:rPr lang="en-US" sz="2000" dirty="0">
                <a:ea typeface="MS PGothic" charset="0"/>
              </a:rPr>
              <a:t>, …, </a:t>
            </a:r>
            <a:r>
              <a:rPr lang="en-US" sz="2000" i="1" dirty="0" err="1">
                <a:ea typeface="MS PGothic" charset="0"/>
              </a:rPr>
              <a:t>P</a:t>
            </a:r>
            <a:r>
              <a:rPr lang="en-US" sz="2000" baseline="-25000" dirty="0" err="1">
                <a:ea typeface="MS PGothic" charset="0"/>
              </a:rPr>
              <a:t>n</a:t>
            </a:r>
            <a:r>
              <a:rPr lang="en-US" sz="2000" dirty="0">
                <a:ea typeface="MS PGothic" charset="0"/>
              </a:rPr>
              <a:t>} of waiting processes such that </a:t>
            </a:r>
            <a:r>
              <a:rPr lang="en-US" sz="2000" i="1" dirty="0">
                <a:ea typeface="MS PGothic" charset="0"/>
              </a:rPr>
              <a:t>P</a:t>
            </a:r>
            <a:r>
              <a:rPr lang="en-US" sz="2000" baseline="-25000" dirty="0">
                <a:ea typeface="MS PGothic" charset="0"/>
              </a:rPr>
              <a:t>0 </a:t>
            </a:r>
            <a:r>
              <a:rPr lang="en-US" sz="2000" dirty="0">
                <a:ea typeface="MS PGothic" charset="0"/>
              </a:rPr>
              <a:t>is waiting for a resource that is held by </a:t>
            </a:r>
            <a:r>
              <a:rPr lang="en-US" sz="2000" i="1" dirty="0">
                <a:ea typeface="MS PGothic" charset="0"/>
              </a:rPr>
              <a:t>P</a:t>
            </a:r>
            <a:r>
              <a:rPr lang="en-US" sz="2000" baseline="-25000" dirty="0">
                <a:ea typeface="MS PGothic" charset="0"/>
              </a:rPr>
              <a:t>1</a:t>
            </a:r>
            <a:r>
              <a:rPr lang="en-US" sz="2000" dirty="0">
                <a:ea typeface="MS PGothic" charset="0"/>
              </a:rPr>
              <a:t>, </a:t>
            </a:r>
            <a:r>
              <a:rPr lang="en-US" sz="2000" i="1" dirty="0">
                <a:ea typeface="MS PGothic" charset="0"/>
              </a:rPr>
              <a:t>P</a:t>
            </a:r>
            <a:r>
              <a:rPr lang="en-US" sz="2000" baseline="-25000" dirty="0">
                <a:ea typeface="MS PGothic" charset="0"/>
              </a:rPr>
              <a:t>1</a:t>
            </a:r>
            <a:r>
              <a:rPr lang="en-US" sz="2000" dirty="0">
                <a:ea typeface="MS PGothic" charset="0"/>
              </a:rPr>
              <a:t> is waiting for a resource that is held by </a:t>
            </a:r>
            <a:r>
              <a:rPr lang="en-US" sz="2000" i="1" dirty="0">
                <a:ea typeface="MS PGothic" charset="0"/>
              </a:rPr>
              <a:t>P</a:t>
            </a:r>
            <a:r>
              <a:rPr lang="en-US" sz="2000" baseline="-25000" dirty="0">
                <a:ea typeface="MS PGothic" charset="0"/>
              </a:rPr>
              <a:t>2</a:t>
            </a:r>
            <a:r>
              <a:rPr lang="en-US" sz="2000" dirty="0">
                <a:ea typeface="MS PGothic" charset="0"/>
              </a:rPr>
              <a:t>, …, </a:t>
            </a:r>
            <a:r>
              <a:rPr lang="en-US" sz="2000" i="1" dirty="0" err="1">
                <a:ea typeface="MS PGothic" charset="0"/>
              </a:rPr>
              <a:t>P</a:t>
            </a:r>
            <a:r>
              <a:rPr lang="en-US" sz="2000" i="1" baseline="-25000" dirty="0" err="1">
                <a:ea typeface="MS PGothic" charset="0"/>
              </a:rPr>
              <a:t>n</a:t>
            </a:r>
            <a:r>
              <a:rPr lang="en-US" sz="2000" baseline="-25000" dirty="0">
                <a:ea typeface="MS PGothic" charset="0"/>
              </a:rPr>
              <a:t>–1</a:t>
            </a:r>
            <a:r>
              <a:rPr lang="en-US" sz="2000" dirty="0">
                <a:ea typeface="MS PGothic" charset="0"/>
              </a:rPr>
              <a:t> is waiting for a resource that is held by </a:t>
            </a:r>
            <a:r>
              <a:rPr lang="en-US" sz="2000" i="1" dirty="0" err="1">
                <a:ea typeface="MS PGothic" charset="0"/>
              </a:rPr>
              <a:t>P</a:t>
            </a:r>
            <a:r>
              <a:rPr lang="en-US" sz="2000" baseline="-25000" dirty="0" err="1">
                <a:ea typeface="MS PGothic" charset="0"/>
              </a:rPr>
              <a:t>n</a:t>
            </a:r>
            <a:r>
              <a:rPr lang="en-US" sz="2000" dirty="0">
                <a:ea typeface="MS PGothic" charset="0"/>
              </a:rPr>
              <a:t>, and </a:t>
            </a:r>
            <a:r>
              <a:rPr lang="en-US" sz="2000" i="1" dirty="0" err="1">
                <a:ea typeface="MS PGothic" charset="0"/>
              </a:rPr>
              <a:t>P</a:t>
            </a:r>
            <a:r>
              <a:rPr lang="en-US" sz="2000" baseline="-25000" dirty="0" err="1">
                <a:ea typeface="MS PGothic" charset="0"/>
              </a:rPr>
              <a:t>n</a:t>
            </a:r>
            <a:r>
              <a:rPr lang="en-US" sz="2000" dirty="0">
                <a:ea typeface="MS PGothic" charset="0"/>
              </a:rPr>
              <a:t> is waiting for a resource that is held by </a:t>
            </a:r>
            <a:r>
              <a:rPr lang="en-US" sz="2000" i="1" dirty="0" smtClean="0">
                <a:ea typeface="MS PGothic" charset="0"/>
              </a:rPr>
              <a:t>P</a:t>
            </a:r>
            <a:r>
              <a:rPr lang="en-US" sz="2000" baseline="-25000" dirty="0" smtClean="0">
                <a:ea typeface="MS PGothic" charset="0"/>
              </a:rPr>
              <a:t>0</a:t>
            </a:r>
            <a:endParaRPr lang="en-US" sz="2000" dirty="0"/>
          </a:p>
          <a:p>
            <a:endParaRPr lang="en-US" dirty="0"/>
          </a:p>
        </p:txBody>
      </p:sp>
    </p:spTree>
    <p:extLst>
      <p:ext uri="{BB962C8B-B14F-4D97-AF65-F5344CB8AC3E}">
        <p14:creationId xmlns:p14="http://schemas.microsoft.com/office/powerpoint/2010/main" val="298269947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7</a:t>
            </a:fld>
            <a:endParaRPr lang="en-US" dirty="0"/>
          </a:p>
        </p:txBody>
      </p:sp>
      <p:sp>
        <p:nvSpPr>
          <p:cNvPr id="3" name="Title 2"/>
          <p:cNvSpPr>
            <a:spLocks noGrp="1"/>
          </p:cNvSpPr>
          <p:nvPr>
            <p:ph type="title"/>
          </p:nvPr>
        </p:nvSpPr>
        <p:spPr/>
        <p:txBody>
          <a:bodyPr/>
          <a:lstStyle/>
          <a:p>
            <a:r>
              <a:rPr lang="en-US" dirty="0">
                <a:solidFill>
                  <a:schemeClr val="tx1"/>
                </a:solidFill>
                <a:ea typeface="Comic Sans MS"/>
                <a:cs typeface="Comic Sans MS"/>
                <a:sym typeface="Comic Sans MS"/>
              </a:rPr>
              <a:t>Resource-Allocation Graphs</a:t>
            </a:r>
            <a:endParaRPr lang="en-US" dirty="0">
              <a:solidFill>
                <a:schemeClr val="tx1"/>
              </a:solidFill>
            </a:endParaRPr>
          </a:p>
        </p:txBody>
      </p:sp>
      <p:sp>
        <p:nvSpPr>
          <p:cNvPr id="4" name="Content Placeholder 3"/>
          <p:cNvSpPr>
            <a:spLocks noGrp="1"/>
          </p:cNvSpPr>
          <p:nvPr>
            <p:ph idx="1"/>
          </p:nvPr>
        </p:nvSpPr>
        <p:spPr/>
        <p:txBody>
          <a:bodyPr/>
          <a:lstStyle/>
          <a:p>
            <a:r>
              <a:rPr lang="en-US" dirty="0">
                <a:ea typeface="Comic Sans MS"/>
                <a:cs typeface="Comic Sans MS"/>
                <a:sym typeface="Comic Sans MS"/>
              </a:rPr>
              <a:t>Used to precisely describe </a:t>
            </a:r>
            <a:r>
              <a:rPr lang="en-US" dirty="0" smtClean="0">
                <a:solidFill>
                  <a:srgbClr val="0000FF"/>
                </a:solidFill>
                <a:ea typeface="Comic Sans MS"/>
                <a:cs typeface="Comic Sans MS"/>
                <a:sym typeface="Comic Sans MS"/>
              </a:rPr>
              <a:t>deadlocks</a:t>
            </a:r>
          </a:p>
          <a:p>
            <a:r>
              <a:rPr lang="en-US" dirty="0">
                <a:ea typeface="Comic Sans MS"/>
                <a:cs typeface="Comic Sans MS"/>
                <a:sym typeface="Comic Sans MS"/>
              </a:rPr>
              <a:t>A set of </a:t>
            </a:r>
            <a:r>
              <a:rPr lang="en-US" dirty="0">
                <a:solidFill>
                  <a:srgbClr val="0000FF"/>
                </a:solidFill>
                <a:ea typeface="Comic Sans MS"/>
                <a:cs typeface="Comic Sans MS"/>
                <a:sym typeface="Comic Sans MS"/>
              </a:rPr>
              <a:t>vertices V </a:t>
            </a:r>
            <a:r>
              <a:rPr lang="en-US" dirty="0">
                <a:ea typeface="Comic Sans MS"/>
                <a:cs typeface="Comic Sans MS"/>
                <a:sym typeface="Comic Sans MS"/>
              </a:rPr>
              <a:t>and a set of </a:t>
            </a:r>
            <a:r>
              <a:rPr lang="en-US" dirty="0">
                <a:solidFill>
                  <a:srgbClr val="0000FF"/>
                </a:solidFill>
                <a:ea typeface="Comic Sans MS"/>
                <a:cs typeface="Comic Sans MS"/>
                <a:sym typeface="Comic Sans MS"/>
              </a:rPr>
              <a:t>edges </a:t>
            </a:r>
            <a:r>
              <a:rPr lang="en-US" dirty="0" smtClean="0">
                <a:solidFill>
                  <a:srgbClr val="0000FF"/>
                </a:solidFill>
                <a:ea typeface="Comic Sans MS"/>
                <a:cs typeface="Comic Sans MS"/>
                <a:sym typeface="Comic Sans MS"/>
              </a:rPr>
              <a:t>E</a:t>
            </a:r>
          </a:p>
          <a:p>
            <a:r>
              <a:rPr lang="en-US" dirty="0">
                <a:ea typeface="Comic Sans MS"/>
                <a:cs typeface="Comic Sans MS"/>
                <a:sym typeface="Comic Sans MS"/>
              </a:rPr>
              <a:t>V is </a:t>
            </a:r>
            <a:r>
              <a:rPr lang="en-US" dirty="0">
                <a:solidFill>
                  <a:srgbClr val="0000FF"/>
                </a:solidFill>
                <a:ea typeface="Comic Sans MS"/>
                <a:cs typeface="Comic Sans MS"/>
                <a:sym typeface="Comic Sans MS"/>
              </a:rPr>
              <a:t>partitioned</a:t>
            </a:r>
            <a:r>
              <a:rPr lang="en-US" dirty="0">
                <a:ea typeface="Comic Sans MS"/>
                <a:cs typeface="Comic Sans MS"/>
                <a:sym typeface="Comic Sans MS"/>
              </a:rPr>
              <a:t> into two types of </a:t>
            </a:r>
            <a:r>
              <a:rPr lang="en-US" dirty="0" smtClean="0">
                <a:ea typeface="Comic Sans MS"/>
                <a:cs typeface="Comic Sans MS"/>
                <a:sym typeface="Comic Sans MS"/>
              </a:rPr>
              <a:t>vertices</a:t>
            </a:r>
          </a:p>
          <a:p>
            <a:pPr lvl="1"/>
            <a:r>
              <a:rPr lang="en-US" dirty="0">
                <a:ea typeface="Comic Sans MS"/>
                <a:cs typeface="Comic Sans MS"/>
                <a:sym typeface="Comic Sans MS"/>
              </a:rPr>
              <a:t>P = </a:t>
            </a:r>
            <a:r>
              <a:rPr lang="en-US" dirty="0">
                <a:solidFill>
                  <a:srgbClr val="0000FF"/>
                </a:solidFill>
                <a:ea typeface="Comic Sans MS"/>
                <a:cs typeface="Comic Sans MS"/>
                <a:sym typeface="Comic Sans MS"/>
              </a:rPr>
              <a:t>{P</a:t>
            </a:r>
            <a:r>
              <a:rPr lang="en-US" baseline="-25000" dirty="0">
                <a:solidFill>
                  <a:srgbClr val="0000FF"/>
                </a:solidFill>
                <a:ea typeface="Comic Sans MS"/>
                <a:cs typeface="Comic Sans MS"/>
                <a:sym typeface="Comic Sans MS"/>
              </a:rPr>
              <a:t>1</a:t>
            </a:r>
            <a:r>
              <a:rPr lang="en-US" dirty="0">
                <a:solidFill>
                  <a:srgbClr val="0000FF"/>
                </a:solidFill>
                <a:ea typeface="Comic Sans MS"/>
                <a:cs typeface="Comic Sans MS"/>
                <a:sym typeface="Comic Sans MS"/>
              </a:rPr>
              <a:t>, P</a:t>
            </a:r>
            <a:r>
              <a:rPr lang="en-US" baseline="-25000" dirty="0">
                <a:solidFill>
                  <a:srgbClr val="0000FF"/>
                </a:solidFill>
                <a:ea typeface="Comic Sans MS"/>
                <a:cs typeface="Comic Sans MS"/>
                <a:sym typeface="Comic Sans MS"/>
              </a:rPr>
              <a:t>2</a:t>
            </a:r>
            <a:r>
              <a:rPr lang="en-US" dirty="0">
                <a:solidFill>
                  <a:srgbClr val="0000FF"/>
                </a:solidFill>
                <a:ea typeface="Comic Sans MS"/>
                <a:cs typeface="Comic Sans MS"/>
                <a:sym typeface="Comic Sans MS"/>
              </a:rPr>
              <a:t>, …, </a:t>
            </a:r>
            <a:r>
              <a:rPr lang="en-US" dirty="0" err="1">
                <a:solidFill>
                  <a:srgbClr val="0000FF"/>
                </a:solidFill>
                <a:ea typeface="Comic Sans MS"/>
                <a:cs typeface="Comic Sans MS"/>
                <a:sym typeface="Comic Sans MS"/>
              </a:rPr>
              <a:t>P</a:t>
            </a:r>
            <a:r>
              <a:rPr lang="en-US" baseline="-25000" dirty="0" err="1">
                <a:solidFill>
                  <a:srgbClr val="0000FF"/>
                </a:solidFill>
                <a:ea typeface="Comic Sans MS"/>
                <a:cs typeface="Comic Sans MS"/>
                <a:sym typeface="Comic Sans MS"/>
              </a:rPr>
              <a:t>n</a:t>
            </a:r>
            <a:r>
              <a:rPr lang="en-US" dirty="0">
                <a:solidFill>
                  <a:srgbClr val="0000FF"/>
                </a:solidFill>
                <a:ea typeface="Comic Sans MS"/>
                <a:cs typeface="Comic Sans MS"/>
                <a:sym typeface="Comic Sans MS"/>
              </a:rPr>
              <a:t>}, </a:t>
            </a:r>
            <a:r>
              <a:rPr lang="en-US" dirty="0">
                <a:ea typeface="Comic Sans MS"/>
                <a:cs typeface="Comic Sans MS"/>
                <a:sym typeface="Comic Sans MS"/>
              </a:rPr>
              <a:t>the set consisting of all the </a:t>
            </a:r>
            <a:r>
              <a:rPr lang="en-US" dirty="0">
                <a:solidFill>
                  <a:srgbClr val="0000FF"/>
                </a:solidFill>
                <a:ea typeface="Comic Sans MS"/>
                <a:cs typeface="Comic Sans MS"/>
                <a:sym typeface="Comic Sans MS"/>
              </a:rPr>
              <a:t>processes</a:t>
            </a:r>
            <a:r>
              <a:rPr lang="en-US" dirty="0">
                <a:ea typeface="Comic Sans MS"/>
                <a:cs typeface="Comic Sans MS"/>
                <a:sym typeface="Comic Sans MS"/>
              </a:rPr>
              <a:t> in the system</a:t>
            </a:r>
            <a:endParaRPr lang="en-US" dirty="0"/>
          </a:p>
          <a:p>
            <a:pPr lvl="1"/>
            <a:r>
              <a:rPr lang="en-US" dirty="0">
                <a:ea typeface="Comic Sans MS"/>
                <a:cs typeface="Comic Sans MS"/>
                <a:sym typeface="Comic Sans MS"/>
              </a:rPr>
              <a:t>R = </a:t>
            </a:r>
            <a:r>
              <a:rPr lang="en-US" dirty="0">
                <a:solidFill>
                  <a:srgbClr val="0000FF"/>
                </a:solidFill>
                <a:ea typeface="Comic Sans MS"/>
                <a:cs typeface="Comic Sans MS"/>
                <a:sym typeface="Comic Sans MS"/>
              </a:rPr>
              <a:t>{R</a:t>
            </a:r>
            <a:r>
              <a:rPr lang="en-US" baseline="-25000" dirty="0">
                <a:solidFill>
                  <a:srgbClr val="0000FF"/>
                </a:solidFill>
                <a:ea typeface="Comic Sans MS"/>
                <a:cs typeface="Comic Sans MS"/>
                <a:sym typeface="Comic Sans MS"/>
              </a:rPr>
              <a:t>1</a:t>
            </a:r>
            <a:r>
              <a:rPr lang="en-US" dirty="0">
                <a:solidFill>
                  <a:srgbClr val="0000FF"/>
                </a:solidFill>
                <a:ea typeface="Comic Sans MS"/>
                <a:cs typeface="Comic Sans MS"/>
                <a:sym typeface="Comic Sans MS"/>
              </a:rPr>
              <a:t>, R</a:t>
            </a:r>
            <a:r>
              <a:rPr lang="en-US" baseline="-25000" dirty="0">
                <a:solidFill>
                  <a:srgbClr val="0000FF"/>
                </a:solidFill>
                <a:ea typeface="Comic Sans MS"/>
                <a:cs typeface="Comic Sans MS"/>
                <a:sym typeface="Comic Sans MS"/>
              </a:rPr>
              <a:t>2</a:t>
            </a:r>
            <a:r>
              <a:rPr lang="en-US" dirty="0">
                <a:solidFill>
                  <a:srgbClr val="0000FF"/>
                </a:solidFill>
                <a:ea typeface="Comic Sans MS"/>
                <a:cs typeface="Comic Sans MS"/>
                <a:sym typeface="Comic Sans MS"/>
              </a:rPr>
              <a:t>, …, </a:t>
            </a:r>
            <a:r>
              <a:rPr lang="en-US" dirty="0" err="1">
                <a:solidFill>
                  <a:srgbClr val="0000FF"/>
                </a:solidFill>
                <a:ea typeface="Comic Sans MS"/>
                <a:cs typeface="Comic Sans MS"/>
                <a:sym typeface="Comic Sans MS"/>
              </a:rPr>
              <a:t>R</a:t>
            </a:r>
            <a:r>
              <a:rPr lang="en-US" baseline="-25000" dirty="0" err="1">
                <a:solidFill>
                  <a:srgbClr val="0000FF"/>
                </a:solidFill>
                <a:ea typeface="Comic Sans MS"/>
                <a:cs typeface="Comic Sans MS"/>
                <a:sym typeface="Comic Sans MS"/>
              </a:rPr>
              <a:t>m</a:t>
            </a:r>
            <a:r>
              <a:rPr lang="en-US" dirty="0">
                <a:solidFill>
                  <a:srgbClr val="0000FF"/>
                </a:solidFill>
                <a:ea typeface="Comic Sans MS"/>
                <a:cs typeface="Comic Sans MS"/>
                <a:sym typeface="Comic Sans MS"/>
              </a:rPr>
              <a:t>}</a:t>
            </a:r>
            <a:r>
              <a:rPr lang="en-US" dirty="0">
                <a:ea typeface="Comic Sans MS"/>
                <a:cs typeface="Comic Sans MS"/>
                <a:sym typeface="Comic Sans MS"/>
              </a:rPr>
              <a:t>, the set consisting of all </a:t>
            </a:r>
            <a:r>
              <a:rPr lang="en-US" dirty="0">
                <a:solidFill>
                  <a:srgbClr val="0000FF"/>
                </a:solidFill>
                <a:ea typeface="Comic Sans MS"/>
                <a:cs typeface="Comic Sans MS"/>
                <a:sym typeface="Comic Sans MS"/>
              </a:rPr>
              <a:t>resource</a:t>
            </a:r>
            <a:r>
              <a:rPr lang="en-US" dirty="0">
                <a:ea typeface="Comic Sans MS"/>
                <a:cs typeface="Comic Sans MS"/>
                <a:sym typeface="Comic Sans MS"/>
              </a:rPr>
              <a:t> types in the system</a:t>
            </a:r>
            <a:endParaRPr lang="en-US" dirty="0"/>
          </a:p>
          <a:p>
            <a:r>
              <a:rPr lang="en-US" dirty="0">
                <a:solidFill>
                  <a:srgbClr val="0000FF"/>
                </a:solidFill>
                <a:ea typeface="Comic Sans MS"/>
                <a:cs typeface="Comic Sans MS"/>
                <a:sym typeface="Comic Sans MS"/>
              </a:rPr>
              <a:t>Request edge:</a:t>
            </a:r>
            <a:r>
              <a:rPr lang="en-US" dirty="0">
                <a:ea typeface="Comic Sans MS"/>
                <a:cs typeface="Comic Sans MS"/>
                <a:sym typeface="Comic Sans MS"/>
              </a:rPr>
              <a:t> directed edge P</a:t>
            </a:r>
            <a:r>
              <a:rPr lang="en-US" baseline="-25000" dirty="0">
                <a:ea typeface="Comic Sans MS"/>
                <a:cs typeface="Comic Sans MS"/>
                <a:sym typeface="Comic Sans MS"/>
              </a:rPr>
              <a:t>i </a:t>
            </a:r>
            <a:r>
              <a:rPr lang="en-US" dirty="0">
                <a:ea typeface="Comic Sans MS"/>
                <a:cs typeface="Comic Sans MS"/>
                <a:sym typeface="Comic Sans MS"/>
              </a:rPr>
              <a:t>→ </a:t>
            </a:r>
            <a:r>
              <a:rPr lang="en-US" dirty="0" err="1" smtClean="0">
                <a:ea typeface="Comic Sans MS"/>
                <a:cs typeface="Comic Sans MS"/>
                <a:sym typeface="Comic Sans MS"/>
              </a:rPr>
              <a:t>R</a:t>
            </a:r>
            <a:r>
              <a:rPr lang="en-US" baseline="-25000" dirty="0" err="1" smtClean="0">
                <a:ea typeface="Comic Sans MS"/>
                <a:cs typeface="Comic Sans MS"/>
                <a:sym typeface="Comic Sans MS"/>
              </a:rPr>
              <a:t>j</a:t>
            </a:r>
            <a:endParaRPr lang="en-US" baseline="-25000" dirty="0" smtClean="0">
              <a:ea typeface="Comic Sans MS"/>
              <a:cs typeface="Comic Sans MS"/>
              <a:sym typeface="Comic Sans MS"/>
            </a:endParaRPr>
          </a:p>
          <a:p>
            <a:r>
              <a:rPr lang="en-US" dirty="0">
                <a:solidFill>
                  <a:srgbClr val="0000FF"/>
                </a:solidFill>
                <a:ea typeface="Comic Sans MS"/>
                <a:cs typeface="Comic Sans MS"/>
                <a:sym typeface="Comic Sans MS"/>
              </a:rPr>
              <a:t>Assignment edge:</a:t>
            </a:r>
            <a:r>
              <a:rPr lang="en-US" dirty="0">
                <a:ea typeface="Comic Sans MS"/>
                <a:cs typeface="Comic Sans MS"/>
                <a:sym typeface="Comic Sans MS"/>
              </a:rPr>
              <a:t> directed edge </a:t>
            </a:r>
            <a:r>
              <a:rPr lang="en-US" dirty="0" err="1">
                <a:ea typeface="Comic Sans MS"/>
                <a:cs typeface="Comic Sans MS"/>
                <a:sym typeface="Comic Sans MS"/>
              </a:rPr>
              <a:t>R</a:t>
            </a:r>
            <a:r>
              <a:rPr lang="en-US" baseline="-25000" dirty="0" err="1">
                <a:ea typeface="Comic Sans MS"/>
                <a:cs typeface="Comic Sans MS"/>
                <a:sym typeface="Comic Sans MS"/>
              </a:rPr>
              <a:t>j</a:t>
            </a:r>
            <a:r>
              <a:rPr lang="en-US" dirty="0">
                <a:ea typeface="Comic Sans MS"/>
                <a:cs typeface="Comic Sans MS"/>
                <a:sym typeface="Comic Sans MS"/>
              </a:rPr>
              <a:t> → P</a:t>
            </a:r>
            <a:endParaRPr lang="en-US" dirty="0"/>
          </a:p>
        </p:txBody>
      </p:sp>
    </p:spTree>
    <p:extLst>
      <p:ext uri="{BB962C8B-B14F-4D97-AF65-F5344CB8AC3E}">
        <p14:creationId xmlns:p14="http://schemas.microsoft.com/office/powerpoint/2010/main" val="207952477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8</a:t>
            </a:fld>
            <a:endParaRPr lang="en-US" dirty="0"/>
          </a:p>
        </p:txBody>
      </p:sp>
      <p:sp>
        <p:nvSpPr>
          <p:cNvPr id="3" name="Title 2"/>
          <p:cNvSpPr>
            <a:spLocks noGrp="1"/>
          </p:cNvSpPr>
          <p:nvPr>
            <p:ph type="title"/>
          </p:nvPr>
        </p:nvSpPr>
        <p:spPr/>
        <p:txBody>
          <a:bodyPr/>
          <a:lstStyle/>
          <a:p>
            <a:r>
              <a:rPr lang="en-US" dirty="0">
                <a:solidFill>
                  <a:schemeClr val="tx1"/>
                </a:solidFill>
                <a:ea typeface="Comic Sans MS"/>
                <a:cs typeface="Comic Sans MS"/>
                <a:sym typeface="Comic Sans MS"/>
              </a:rPr>
              <a:t>Resource-Allocation </a:t>
            </a:r>
            <a:r>
              <a:rPr lang="en-US" dirty="0" smtClean="0">
                <a:solidFill>
                  <a:schemeClr val="tx1"/>
                </a:solidFill>
                <a:ea typeface="Comic Sans MS"/>
                <a:cs typeface="Comic Sans MS"/>
                <a:sym typeface="Comic Sans MS"/>
              </a:rPr>
              <a:t>Graphs (</a:t>
            </a:r>
            <a:r>
              <a:rPr lang="en-US" dirty="0" err="1" smtClean="0">
                <a:solidFill>
                  <a:schemeClr val="tx1"/>
                </a:solidFill>
                <a:ea typeface="Comic Sans MS"/>
                <a:cs typeface="Comic Sans MS"/>
                <a:sym typeface="Comic Sans MS"/>
              </a:rPr>
              <a:t>cont</a:t>
            </a:r>
            <a:r>
              <a:rPr lang="en-US" dirty="0" smtClean="0">
                <a:solidFill>
                  <a:schemeClr val="tx1"/>
                </a:solidFill>
                <a:ea typeface="Comic Sans MS"/>
                <a:cs typeface="Comic Sans MS"/>
                <a:sym typeface="Comic Sans MS"/>
              </a:rPr>
              <a:t>)</a:t>
            </a:r>
            <a:endParaRPr lang="en-US" dirty="0"/>
          </a:p>
        </p:txBody>
      </p:sp>
      <p:sp>
        <p:nvSpPr>
          <p:cNvPr id="4" name="Shape 218"/>
          <p:cNvSpPr txBox="1">
            <a:spLocks/>
          </p:cNvSpPr>
          <p:nvPr/>
        </p:nvSpPr>
        <p:spPr>
          <a:xfrm>
            <a:off x="479777" y="1187447"/>
            <a:ext cx="8229600" cy="4530725"/>
          </a:xfrm>
          <a:prstGeom prst="rect">
            <a:avLst/>
          </a:prstGeom>
          <a:noFill/>
          <a:ln>
            <a:noFill/>
          </a:ln>
        </p:spPr>
        <p:txBody>
          <a:bodyPr spcFirstLastPara="1" wrap="square" lIns="91325" tIns="45650" rIns="91325" bIns="45650" anchor="t" anchorCtr="0">
            <a:no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a:spcBef>
                <a:spcPts val="0"/>
              </a:spcBef>
              <a:buClr>
                <a:schemeClr val="tx1"/>
              </a:buClr>
              <a:buSzPts val="2400"/>
              <a:buFont typeface="Wingdings" charset="2"/>
              <a:buChar char="q"/>
            </a:pPr>
            <a:r>
              <a:rPr lang="en-US" dirty="0" smtClean="0">
                <a:solidFill>
                  <a:srgbClr val="0000FF"/>
                </a:solidFill>
                <a:ea typeface="Comic Sans MS"/>
                <a:cs typeface="Comic Sans MS"/>
                <a:sym typeface="Comic Sans MS"/>
              </a:rPr>
              <a:t>Process:</a:t>
            </a:r>
            <a:r>
              <a:rPr lang="en-US" dirty="0" smtClean="0">
                <a:solidFill>
                  <a:srgbClr val="000000"/>
                </a:solidFill>
                <a:ea typeface="Comic Sans MS"/>
                <a:cs typeface="Comic Sans MS"/>
                <a:sym typeface="Comic Sans MS"/>
              </a:rPr>
              <a:t/>
            </a:r>
            <a:br>
              <a:rPr lang="en-US" dirty="0" smtClean="0">
                <a:solidFill>
                  <a:srgbClr val="000000"/>
                </a:solidFill>
                <a:ea typeface="Comic Sans MS"/>
                <a:cs typeface="Comic Sans MS"/>
                <a:sym typeface="Comic Sans MS"/>
              </a:rPr>
            </a:br>
            <a:r>
              <a:rPr lang="en-US" sz="400" dirty="0" smtClean="0">
                <a:solidFill>
                  <a:srgbClr val="000000"/>
                </a:solidFill>
                <a:ea typeface="Comic Sans MS"/>
                <a:cs typeface="Comic Sans MS"/>
                <a:sym typeface="Comic Sans MS"/>
              </a:rPr>
              <a:t/>
            </a:r>
            <a:br>
              <a:rPr lang="en-US" sz="400" dirty="0" smtClean="0">
                <a:solidFill>
                  <a:srgbClr val="000000"/>
                </a:solidFill>
                <a:ea typeface="Comic Sans MS"/>
                <a:cs typeface="Comic Sans MS"/>
                <a:sym typeface="Comic Sans MS"/>
              </a:rPr>
            </a:br>
            <a:r>
              <a:rPr lang="en-US" sz="400" dirty="0" smtClean="0">
                <a:solidFill>
                  <a:srgbClr val="000000"/>
                </a:solidFill>
                <a:ea typeface="Comic Sans MS"/>
                <a:cs typeface="Comic Sans MS"/>
                <a:sym typeface="Comic Sans MS"/>
              </a:rPr>
              <a:t/>
            </a:r>
            <a:br>
              <a:rPr lang="en-US" sz="400" dirty="0" smtClean="0">
                <a:solidFill>
                  <a:srgbClr val="000000"/>
                </a:solidFill>
                <a:ea typeface="Comic Sans MS"/>
                <a:cs typeface="Comic Sans MS"/>
                <a:sym typeface="Comic Sans MS"/>
              </a:rPr>
            </a:br>
            <a:endParaRPr lang="en-US" sz="400" dirty="0" smtClean="0">
              <a:solidFill>
                <a:srgbClr val="000000"/>
              </a:solidFill>
              <a:ea typeface="Comic Sans MS"/>
              <a:cs typeface="Comic Sans MS"/>
              <a:sym typeface="Comic Sans MS"/>
            </a:endParaRPr>
          </a:p>
          <a:p>
            <a:pPr>
              <a:spcBef>
                <a:spcPts val="480"/>
              </a:spcBef>
              <a:buClr>
                <a:schemeClr val="tx1"/>
              </a:buClr>
              <a:buSzPts val="2400"/>
              <a:buFont typeface="Wingdings" charset="2"/>
              <a:buChar char="q"/>
            </a:pPr>
            <a:r>
              <a:rPr lang="en-US" dirty="0" smtClean="0">
                <a:solidFill>
                  <a:srgbClr val="0000FF"/>
                </a:solidFill>
                <a:ea typeface="Comic Sans MS"/>
                <a:cs typeface="Comic Sans MS"/>
                <a:sym typeface="Comic Sans MS"/>
              </a:rPr>
              <a:t>Resource</a:t>
            </a:r>
            <a:r>
              <a:rPr lang="en-US" dirty="0" smtClean="0">
                <a:solidFill>
                  <a:srgbClr val="FF0000"/>
                </a:solidFill>
                <a:ea typeface="Comic Sans MS"/>
                <a:cs typeface="Comic Sans MS"/>
                <a:sym typeface="Comic Sans MS"/>
              </a:rPr>
              <a:t> </a:t>
            </a:r>
            <a:r>
              <a:rPr lang="en-US" dirty="0" smtClean="0">
                <a:solidFill>
                  <a:srgbClr val="000000"/>
                </a:solidFill>
                <a:ea typeface="Comic Sans MS"/>
                <a:cs typeface="Comic Sans MS"/>
                <a:sym typeface="Comic Sans MS"/>
              </a:rPr>
              <a:t>type with 4 instances:</a:t>
            </a:r>
            <a:endParaRPr lang="en-US" dirty="0" smtClean="0"/>
          </a:p>
          <a:p>
            <a:pPr marL="311085" indent="-285685">
              <a:spcBef>
                <a:spcPts val="80"/>
              </a:spcBef>
              <a:buClr>
                <a:schemeClr val="tx1"/>
              </a:buClr>
              <a:buSzPts val="400"/>
              <a:buFont typeface="Wingdings" charset="2"/>
              <a:buChar char="q"/>
            </a:pPr>
            <a:endParaRPr lang="en-US" sz="400" dirty="0" smtClean="0">
              <a:solidFill>
                <a:srgbClr val="000000"/>
              </a:solidFill>
              <a:ea typeface="Comic Sans MS"/>
              <a:cs typeface="Comic Sans MS"/>
              <a:sym typeface="Comic Sans MS"/>
            </a:endParaRPr>
          </a:p>
          <a:p>
            <a:pPr marL="25400" indent="0">
              <a:spcBef>
                <a:spcPts val="80"/>
              </a:spcBef>
              <a:buClr>
                <a:schemeClr val="tx1"/>
              </a:buClr>
              <a:buSzPts val="400"/>
              <a:buNone/>
            </a:pPr>
            <a:endParaRPr lang="en-US" sz="400" dirty="0">
              <a:solidFill>
                <a:srgbClr val="000000"/>
              </a:solidFill>
              <a:ea typeface="Comic Sans MS"/>
              <a:cs typeface="Comic Sans MS"/>
              <a:sym typeface="Comic Sans MS"/>
            </a:endParaRPr>
          </a:p>
          <a:p>
            <a:pPr marL="25400" indent="0">
              <a:spcBef>
                <a:spcPts val="80"/>
              </a:spcBef>
              <a:buClr>
                <a:schemeClr val="tx1"/>
              </a:buClr>
              <a:buSzPts val="400"/>
              <a:buNone/>
            </a:pPr>
            <a:endParaRPr lang="en-US" sz="400" dirty="0" smtClean="0">
              <a:solidFill>
                <a:srgbClr val="000000"/>
              </a:solidFill>
              <a:ea typeface="Comic Sans MS"/>
              <a:cs typeface="Comic Sans MS"/>
              <a:sym typeface="Comic Sans MS"/>
            </a:endParaRPr>
          </a:p>
          <a:p>
            <a:pPr marL="25400" indent="0">
              <a:spcBef>
                <a:spcPts val="80"/>
              </a:spcBef>
              <a:buClr>
                <a:schemeClr val="tx1"/>
              </a:buClr>
              <a:buSzPts val="400"/>
              <a:buNone/>
            </a:pPr>
            <a:endParaRPr lang="en-US" sz="400" dirty="0" smtClean="0">
              <a:solidFill>
                <a:srgbClr val="000000"/>
              </a:solidFill>
              <a:ea typeface="Comic Sans MS"/>
              <a:cs typeface="Comic Sans MS"/>
              <a:sym typeface="Comic Sans MS"/>
            </a:endParaRPr>
          </a:p>
          <a:p>
            <a:pPr marL="311085" indent="-285685">
              <a:spcBef>
                <a:spcPts val="80"/>
              </a:spcBef>
              <a:buClr>
                <a:schemeClr val="tx1"/>
              </a:buClr>
              <a:buSzPts val="400"/>
              <a:buFont typeface="Wingdings" charset="2"/>
              <a:buChar char="q"/>
            </a:pPr>
            <a:endParaRPr lang="en-US" sz="400" dirty="0" smtClean="0">
              <a:solidFill>
                <a:srgbClr val="000000"/>
              </a:solidFill>
              <a:ea typeface="Comic Sans MS"/>
              <a:cs typeface="Comic Sans MS"/>
              <a:sym typeface="Comic Sans MS"/>
            </a:endParaRPr>
          </a:p>
          <a:p>
            <a:pPr>
              <a:spcBef>
                <a:spcPts val="480"/>
              </a:spcBef>
              <a:buClr>
                <a:schemeClr val="tx1"/>
              </a:buClr>
              <a:buSzPts val="2400"/>
              <a:buFont typeface="Wingdings" charset="2"/>
              <a:buChar char="q"/>
            </a:pPr>
            <a:r>
              <a:rPr lang="en-US" dirty="0" smtClean="0">
                <a:solidFill>
                  <a:srgbClr val="000000"/>
                </a:solidFill>
                <a:ea typeface="Comic Sans MS"/>
                <a:cs typeface="Comic Sans MS"/>
                <a:sym typeface="Comic Sans MS"/>
              </a:rPr>
              <a:t>P</a:t>
            </a:r>
            <a:r>
              <a:rPr lang="en-US" baseline="-25000" dirty="0" smtClean="0">
                <a:solidFill>
                  <a:srgbClr val="000000"/>
                </a:solidFill>
                <a:ea typeface="Comic Sans MS"/>
                <a:cs typeface="Comic Sans MS"/>
                <a:sym typeface="Comic Sans MS"/>
              </a:rPr>
              <a:t>i</a:t>
            </a:r>
            <a:r>
              <a:rPr lang="en-US" dirty="0" smtClean="0">
                <a:solidFill>
                  <a:srgbClr val="000000"/>
                </a:solidFill>
                <a:ea typeface="Comic Sans MS"/>
                <a:cs typeface="Comic Sans MS"/>
                <a:sym typeface="Comic Sans MS"/>
              </a:rPr>
              <a:t> </a:t>
            </a:r>
            <a:r>
              <a:rPr lang="en-US" dirty="0" smtClean="0">
                <a:solidFill>
                  <a:srgbClr val="0000FF"/>
                </a:solidFill>
                <a:ea typeface="Comic Sans MS"/>
                <a:cs typeface="Comic Sans MS"/>
                <a:sym typeface="Comic Sans MS"/>
              </a:rPr>
              <a:t>requests </a:t>
            </a:r>
            <a:r>
              <a:rPr lang="en-US" dirty="0" smtClean="0">
                <a:solidFill>
                  <a:srgbClr val="000000"/>
                </a:solidFill>
                <a:ea typeface="Comic Sans MS"/>
                <a:cs typeface="Comic Sans MS"/>
                <a:sym typeface="Comic Sans MS"/>
              </a:rPr>
              <a:t>an instance of </a:t>
            </a:r>
            <a:r>
              <a:rPr lang="en-US" dirty="0" err="1" smtClean="0">
                <a:solidFill>
                  <a:srgbClr val="000000"/>
                </a:solidFill>
                <a:ea typeface="Comic Sans MS"/>
                <a:cs typeface="Comic Sans MS"/>
                <a:sym typeface="Comic Sans MS"/>
              </a:rPr>
              <a:t>R</a:t>
            </a:r>
            <a:r>
              <a:rPr lang="en-US" baseline="-25000" dirty="0" err="1" smtClean="0">
                <a:solidFill>
                  <a:srgbClr val="000000"/>
                </a:solidFill>
                <a:ea typeface="Comic Sans MS"/>
                <a:cs typeface="Comic Sans MS"/>
                <a:sym typeface="Comic Sans MS"/>
              </a:rPr>
              <a:t>j</a:t>
            </a:r>
            <a:endParaRPr lang="en-US" dirty="0" smtClean="0"/>
          </a:p>
          <a:p>
            <a:pPr marL="311085" indent="-304735">
              <a:spcBef>
                <a:spcPts val="20"/>
              </a:spcBef>
              <a:buClr>
                <a:schemeClr val="tx1"/>
              </a:buClr>
              <a:buSzPts val="100"/>
              <a:buFont typeface="Wingdings" charset="2"/>
              <a:buChar char="q"/>
            </a:pPr>
            <a:endParaRPr lang="en-US" sz="100" dirty="0" smtClean="0">
              <a:solidFill>
                <a:srgbClr val="000000"/>
              </a:solidFill>
              <a:ea typeface="Comic Sans MS"/>
              <a:cs typeface="Comic Sans MS"/>
              <a:sym typeface="Comic Sans MS"/>
            </a:endParaRPr>
          </a:p>
          <a:p>
            <a:pPr marL="311085" indent="-304735">
              <a:spcBef>
                <a:spcPts val="20"/>
              </a:spcBef>
              <a:buClr>
                <a:schemeClr val="tx1"/>
              </a:buClr>
              <a:buSzPts val="100"/>
              <a:buFont typeface="Wingdings" charset="2"/>
              <a:buChar char="q"/>
            </a:pPr>
            <a:endParaRPr lang="en-US" sz="100" dirty="0" smtClean="0">
              <a:solidFill>
                <a:srgbClr val="000000"/>
              </a:solidFill>
              <a:ea typeface="Comic Sans MS"/>
              <a:cs typeface="Comic Sans MS"/>
              <a:sym typeface="Comic Sans MS"/>
            </a:endParaRPr>
          </a:p>
          <a:p>
            <a:pPr marL="311085" indent="-304735">
              <a:spcBef>
                <a:spcPts val="20"/>
              </a:spcBef>
              <a:buClr>
                <a:schemeClr val="tx1"/>
              </a:buClr>
              <a:buSzPts val="100"/>
              <a:buFont typeface="Wingdings" charset="2"/>
              <a:buChar char="q"/>
            </a:pPr>
            <a:endParaRPr lang="en-US" sz="100" dirty="0" smtClean="0">
              <a:solidFill>
                <a:srgbClr val="000000"/>
              </a:solidFill>
              <a:ea typeface="Comic Sans MS"/>
              <a:cs typeface="Comic Sans MS"/>
              <a:sym typeface="Comic Sans MS"/>
            </a:endParaRPr>
          </a:p>
          <a:p>
            <a:pPr marL="311085" indent="-304735">
              <a:spcBef>
                <a:spcPts val="20"/>
              </a:spcBef>
              <a:buClr>
                <a:schemeClr val="tx1"/>
              </a:buClr>
              <a:buSzPts val="100"/>
              <a:buFont typeface="Wingdings" charset="2"/>
              <a:buChar char="q"/>
            </a:pPr>
            <a:endParaRPr lang="en-US" sz="100" dirty="0" smtClean="0">
              <a:solidFill>
                <a:srgbClr val="000000"/>
              </a:solidFill>
              <a:ea typeface="Comic Sans MS"/>
              <a:cs typeface="Comic Sans MS"/>
              <a:sym typeface="Comic Sans MS"/>
            </a:endParaRPr>
          </a:p>
          <a:p>
            <a:pPr marL="311085" indent="-304735">
              <a:spcBef>
                <a:spcPts val="20"/>
              </a:spcBef>
              <a:buClr>
                <a:schemeClr val="tx1"/>
              </a:buClr>
              <a:buSzPts val="100"/>
              <a:buFont typeface="Wingdings" charset="2"/>
              <a:buChar char="q"/>
            </a:pPr>
            <a:endParaRPr lang="en-US" sz="100" dirty="0" smtClean="0">
              <a:solidFill>
                <a:srgbClr val="000000"/>
              </a:solidFill>
              <a:ea typeface="Comic Sans MS"/>
              <a:cs typeface="Comic Sans MS"/>
              <a:sym typeface="Comic Sans MS"/>
            </a:endParaRPr>
          </a:p>
          <a:p>
            <a:pPr marL="495300">
              <a:spcBef>
                <a:spcPts val="480"/>
              </a:spcBef>
              <a:buClr>
                <a:schemeClr val="tx1"/>
              </a:buClr>
              <a:buSzPts val="2400"/>
              <a:buFont typeface="Wingdings" charset="2"/>
              <a:buChar char="q"/>
            </a:pPr>
            <a:endParaRPr lang="en-US" dirty="0" smtClean="0">
              <a:solidFill>
                <a:srgbClr val="000000"/>
              </a:solidFill>
              <a:ea typeface="Comic Sans MS"/>
              <a:cs typeface="Comic Sans MS"/>
              <a:sym typeface="Comic Sans MS"/>
            </a:endParaRPr>
          </a:p>
          <a:p>
            <a:pPr>
              <a:spcBef>
                <a:spcPts val="480"/>
              </a:spcBef>
              <a:buClr>
                <a:schemeClr val="tx1"/>
              </a:buClr>
              <a:buSzPts val="2400"/>
              <a:buFont typeface="Wingdings" charset="2"/>
              <a:buChar char="q"/>
            </a:pPr>
            <a:r>
              <a:rPr lang="en-US" dirty="0" smtClean="0">
                <a:solidFill>
                  <a:srgbClr val="000000"/>
                </a:solidFill>
                <a:ea typeface="Comic Sans MS"/>
                <a:cs typeface="Comic Sans MS"/>
                <a:sym typeface="Comic Sans MS"/>
              </a:rPr>
              <a:t>P</a:t>
            </a:r>
            <a:r>
              <a:rPr lang="en-US" baseline="-25000" dirty="0" smtClean="0">
                <a:solidFill>
                  <a:srgbClr val="000000"/>
                </a:solidFill>
                <a:ea typeface="Comic Sans MS"/>
                <a:cs typeface="Comic Sans MS"/>
                <a:sym typeface="Comic Sans MS"/>
              </a:rPr>
              <a:t>i</a:t>
            </a:r>
            <a:r>
              <a:rPr lang="en-US" dirty="0" smtClean="0">
                <a:solidFill>
                  <a:srgbClr val="000000"/>
                </a:solidFill>
                <a:ea typeface="Comic Sans MS"/>
                <a:cs typeface="Comic Sans MS"/>
                <a:sym typeface="Comic Sans MS"/>
              </a:rPr>
              <a:t> is holding an </a:t>
            </a:r>
            <a:r>
              <a:rPr lang="en-US" dirty="0" smtClean="0">
                <a:solidFill>
                  <a:srgbClr val="0000FF"/>
                </a:solidFill>
                <a:ea typeface="Comic Sans MS"/>
                <a:cs typeface="Comic Sans MS"/>
                <a:sym typeface="Comic Sans MS"/>
              </a:rPr>
              <a:t>instance </a:t>
            </a:r>
            <a:r>
              <a:rPr lang="en-US" dirty="0" smtClean="0">
                <a:solidFill>
                  <a:srgbClr val="000000"/>
                </a:solidFill>
                <a:ea typeface="Comic Sans MS"/>
                <a:cs typeface="Comic Sans MS"/>
                <a:sym typeface="Comic Sans MS"/>
              </a:rPr>
              <a:t>of </a:t>
            </a:r>
            <a:r>
              <a:rPr lang="en-US" dirty="0" err="1" smtClean="0">
                <a:solidFill>
                  <a:srgbClr val="000000"/>
                </a:solidFill>
                <a:ea typeface="Comic Sans MS"/>
                <a:cs typeface="Comic Sans MS"/>
                <a:sym typeface="Comic Sans MS"/>
              </a:rPr>
              <a:t>R</a:t>
            </a:r>
            <a:r>
              <a:rPr lang="en-US" baseline="-25000" dirty="0" err="1" smtClean="0">
                <a:solidFill>
                  <a:srgbClr val="000000"/>
                </a:solidFill>
                <a:ea typeface="Comic Sans MS"/>
                <a:cs typeface="Comic Sans MS"/>
                <a:sym typeface="Comic Sans MS"/>
              </a:rPr>
              <a:t>j</a:t>
            </a:r>
            <a:endParaRPr lang="en-US" dirty="0">
              <a:solidFill>
                <a:srgbClr val="000000"/>
              </a:solidFill>
              <a:ea typeface="Comic Sans MS"/>
              <a:cs typeface="Comic Sans MS"/>
              <a:sym typeface="Comic Sans MS"/>
            </a:endParaRPr>
          </a:p>
        </p:txBody>
      </p:sp>
      <p:sp>
        <p:nvSpPr>
          <p:cNvPr id="5" name="Shape 219"/>
          <p:cNvSpPr/>
          <p:nvPr/>
        </p:nvSpPr>
        <p:spPr>
          <a:xfrm>
            <a:off x="2266950" y="1213552"/>
            <a:ext cx="495300" cy="495300"/>
          </a:xfrm>
          <a:prstGeom prst="ellipse">
            <a:avLst/>
          </a:prstGeom>
          <a:gradFill>
            <a:gsLst>
              <a:gs pos="0">
                <a:srgbClr val="FFD88D"/>
              </a:gs>
              <a:gs pos="35000">
                <a:srgbClr val="FFE3B0"/>
              </a:gs>
              <a:gs pos="100000">
                <a:srgbClr val="FFF4DF"/>
              </a:gs>
            </a:gsLst>
            <a:lin ang="16200000" scaled="0"/>
          </a:gradFill>
          <a:ln w="9525" cap="flat" cmpd="sng">
            <a:solidFill>
              <a:srgbClr val="CB97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ea typeface="Comic Sans MS"/>
              <a:cs typeface="Comic Sans MS"/>
              <a:sym typeface="Comic Sans MS"/>
            </a:endParaRPr>
          </a:p>
        </p:txBody>
      </p:sp>
      <p:sp>
        <p:nvSpPr>
          <p:cNvPr id="6" name="Shape 220"/>
          <p:cNvSpPr/>
          <p:nvPr/>
        </p:nvSpPr>
        <p:spPr>
          <a:xfrm>
            <a:off x="5585177" y="1676397"/>
            <a:ext cx="755650" cy="609600"/>
          </a:xfrm>
          <a:prstGeom prst="rect">
            <a:avLst/>
          </a:prstGeom>
          <a:gradFill>
            <a:gsLst>
              <a:gs pos="0">
                <a:srgbClr val="AFDBAC"/>
              </a:gs>
              <a:gs pos="35000">
                <a:srgbClr val="C8E6C4"/>
              </a:gs>
              <a:gs pos="100000">
                <a:srgbClr val="EBF6E8"/>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ea typeface="Comic Sans MS"/>
              <a:cs typeface="Comic Sans MS"/>
              <a:sym typeface="Comic Sans MS"/>
            </a:endParaRPr>
          </a:p>
        </p:txBody>
      </p:sp>
      <p:sp>
        <p:nvSpPr>
          <p:cNvPr id="7" name="Shape 221"/>
          <p:cNvSpPr/>
          <p:nvPr/>
        </p:nvSpPr>
        <p:spPr>
          <a:xfrm>
            <a:off x="5662202" y="1723899"/>
            <a:ext cx="228600" cy="221673"/>
          </a:xfrm>
          <a:prstGeom prst="rect">
            <a:avLst/>
          </a:prstGeom>
          <a:gradFill>
            <a:gsLst>
              <a:gs pos="0">
                <a:srgbClr val="A264D1"/>
              </a:gs>
              <a:gs pos="35000">
                <a:srgbClr val="C198E0"/>
              </a:gs>
              <a:gs pos="100000">
                <a:srgbClr val="F6EEFB"/>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omic Sans MS"/>
                <a:sym typeface="Comic Sans MS"/>
              </a:rPr>
              <a:t>1</a:t>
            </a:r>
            <a:endParaRPr sz="1800">
              <a:solidFill>
                <a:schemeClr val="dk1"/>
              </a:solidFill>
              <a:ea typeface="Comic Sans MS"/>
              <a:cs typeface="Comic Sans MS"/>
              <a:sym typeface="Comic Sans MS"/>
            </a:endParaRPr>
          </a:p>
        </p:txBody>
      </p:sp>
      <p:sp>
        <p:nvSpPr>
          <p:cNvPr id="8" name="Shape 222"/>
          <p:cNvSpPr/>
          <p:nvPr/>
        </p:nvSpPr>
        <p:spPr>
          <a:xfrm>
            <a:off x="6031327" y="1728849"/>
            <a:ext cx="228600" cy="221673"/>
          </a:xfrm>
          <a:prstGeom prst="rect">
            <a:avLst/>
          </a:prstGeom>
          <a:gradFill>
            <a:gsLst>
              <a:gs pos="0">
                <a:srgbClr val="A264D1"/>
              </a:gs>
              <a:gs pos="35000">
                <a:srgbClr val="C198E0"/>
              </a:gs>
              <a:gs pos="100000">
                <a:srgbClr val="F6EEFB"/>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omic Sans MS"/>
                <a:sym typeface="Comic Sans MS"/>
              </a:rPr>
              <a:t>2</a:t>
            </a:r>
            <a:endParaRPr sz="1800">
              <a:solidFill>
                <a:schemeClr val="dk1"/>
              </a:solidFill>
              <a:ea typeface="Comic Sans MS"/>
              <a:cs typeface="Comic Sans MS"/>
              <a:sym typeface="Comic Sans MS"/>
            </a:endParaRPr>
          </a:p>
        </p:txBody>
      </p:sp>
      <p:sp>
        <p:nvSpPr>
          <p:cNvPr id="9" name="Shape 223"/>
          <p:cNvSpPr/>
          <p:nvPr/>
        </p:nvSpPr>
        <p:spPr>
          <a:xfrm>
            <a:off x="5666327" y="2021772"/>
            <a:ext cx="228600" cy="221673"/>
          </a:xfrm>
          <a:prstGeom prst="rect">
            <a:avLst/>
          </a:prstGeom>
          <a:gradFill>
            <a:gsLst>
              <a:gs pos="0">
                <a:srgbClr val="A264D1"/>
              </a:gs>
              <a:gs pos="35000">
                <a:srgbClr val="C198E0"/>
              </a:gs>
              <a:gs pos="100000">
                <a:srgbClr val="F6EEFB"/>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omic Sans MS"/>
                <a:sym typeface="Comic Sans MS"/>
              </a:rPr>
              <a:t>3</a:t>
            </a:r>
            <a:endParaRPr sz="1800">
              <a:solidFill>
                <a:schemeClr val="dk1"/>
              </a:solidFill>
              <a:ea typeface="Comic Sans MS"/>
              <a:cs typeface="Comic Sans MS"/>
              <a:sym typeface="Comic Sans MS"/>
            </a:endParaRPr>
          </a:p>
        </p:txBody>
      </p:sp>
      <p:sp>
        <p:nvSpPr>
          <p:cNvPr id="10" name="Shape 224"/>
          <p:cNvSpPr/>
          <p:nvPr/>
        </p:nvSpPr>
        <p:spPr>
          <a:xfrm>
            <a:off x="6018627" y="2021772"/>
            <a:ext cx="228600" cy="221673"/>
          </a:xfrm>
          <a:prstGeom prst="rect">
            <a:avLst/>
          </a:prstGeom>
          <a:gradFill>
            <a:gsLst>
              <a:gs pos="0">
                <a:srgbClr val="A264D1"/>
              </a:gs>
              <a:gs pos="35000">
                <a:srgbClr val="C198E0"/>
              </a:gs>
              <a:gs pos="100000">
                <a:srgbClr val="F6EEFB"/>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omic Sans MS"/>
                <a:sym typeface="Comic Sans MS"/>
              </a:rPr>
              <a:t>4</a:t>
            </a:r>
            <a:endParaRPr sz="1800">
              <a:solidFill>
                <a:schemeClr val="dk1"/>
              </a:solidFill>
              <a:ea typeface="Comic Sans MS"/>
              <a:cs typeface="Comic Sans MS"/>
              <a:sym typeface="Comic Sans MS"/>
            </a:endParaRPr>
          </a:p>
        </p:txBody>
      </p:sp>
      <p:sp>
        <p:nvSpPr>
          <p:cNvPr id="11" name="Shape 225"/>
          <p:cNvSpPr/>
          <p:nvPr/>
        </p:nvSpPr>
        <p:spPr>
          <a:xfrm>
            <a:off x="5376333" y="2615438"/>
            <a:ext cx="635059" cy="495300"/>
          </a:xfrm>
          <a:prstGeom prst="ellipse">
            <a:avLst/>
          </a:prstGeom>
          <a:gradFill>
            <a:gsLst>
              <a:gs pos="0">
                <a:srgbClr val="FFD88D"/>
              </a:gs>
              <a:gs pos="35000">
                <a:srgbClr val="FFE3B0"/>
              </a:gs>
              <a:gs pos="100000">
                <a:srgbClr val="FFF4DF"/>
              </a:gs>
            </a:gsLst>
            <a:lin ang="16200000" scaled="0"/>
          </a:gradFill>
          <a:ln w="9525" cap="flat" cmpd="sng">
            <a:solidFill>
              <a:srgbClr val="CB97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dirty="0" smtClean="0">
                <a:solidFill>
                  <a:schemeClr val="dk1"/>
                </a:solidFill>
                <a:ea typeface="Comic Sans MS"/>
                <a:cs typeface="Comic Sans MS"/>
                <a:sym typeface="Comic Sans MS"/>
              </a:rPr>
              <a:t>P</a:t>
            </a:r>
            <a:r>
              <a:rPr lang="en-US" sz="1800" baseline="-25000" dirty="0" smtClean="0">
                <a:solidFill>
                  <a:schemeClr val="dk1"/>
                </a:solidFill>
                <a:ea typeface="Comic Sans MS"/>
                <a:cs typeface="Comic Sans MS"/>
                <a:sym typeface="Comic Sans MS"/>
              </a:rPr>
              <a:t>i</a:t>
            </a:r>
            <a:endParaRPr sz="1800" baseline="-25000" dirty="0">
              <a:solidFill>
                <a:schemeClr val="dk1"/>
              </a:solidFill>
              <a:ea typeface="Comic Sans MS"/>
              <a:cs typeface="Comic Sans MS"/>
              <a:sym typeface="Comic Sans MS"/>
            </a:endParaRPr>
          </a:p>
        </p:txBody>
      </p:sp>
      <p:sp>
        <p:nvSpPr>
          <p:cNvPr id="12" name="Shape 226"/>
          <p:cNvSpPr/>
          <p:nvPr/>
        </p:nvSpPr>
        <p:spPr>
          <a:xfrm>
            <a:off x="6475252" y="3581397"/>
            <a:ext cx="755650" cy="609600"/>
          </a:xfrm>
          <a:prstGeom prst="rect">
            <a:avLst/>
          </a:prstGeom>
          <a:gradFill>
            <a:gsLst>
              <a:gs pos="0">
                <a:srgbClr val="AFDBAC"/>
              </a:gs>
              <a:gs pos="35000">
                <a:srgbClr val="C8E6C4"/>
              </a:gs>
              <a:gs pos="100000">
                <a:srgbClr val="EBF6E8"/>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ea typeface="Comic Sans MS"/>
              <a:cs typeface="Comic Sans MS"/>
              <a:sym typeface="Comic Sans MS"/>
            </a:endParaRPr>
          </a:p>
        </p:txBody>
      </p:sp>
      <p:sp>
        <p:nvSpPr>
          <p:cNvPr id="13" name="Shape 227"/>
          <p:cNvSpPr/>
          <p:nvPr/>
        </p:nvSpPr>
        <p:spPr>
          <a:xfrm>
            <a:off x="6552277" y="3628899"/>
            <a:ext cx="228600" cy="221673"/>
          </a:xfrm>
          <a:prstGeom prst="rect">
            <a:avLst/>
          </a:prstGeom>
          <a:gradFill>
            <a:gsLst>
              <a:gs pos="0">
                <a:srgbClr val="A264D1"/>
              </a:gs>
              <a:gs pos="35000">
                <a:srgbClr val="C198E0"/>
              </a:gs>
              <a:gs pos="100000">
                <a:srgbClr val="F6EEFB"/>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omic Sans MS"/>
                <a:sym typeface="Comic Sans MS"/>
              </a:rPr>
              <a:t>1</a:t>
            </a:r>
            <a:endParaRPr sz="1800">
              <a:solidFill>
                <a:schemeClr val="dk1"/>
              </a:solidFill>
              <a:ea typeface="Comic Sans MS"/>
              <a:cs typeface="Comic Sans MS"/>
              <a:sym typeface="Comic Sans MS"/>
            </a:endParaRPr>
          </a:p>
        </p:txBody>
      </p:sp>
      <p:sp>
        <p:nvSpPr>
          <p:cNvPr id="14" name="Shape 228"/>
          <p:cNvSpPr/>
          <p:nvPr/>
        </p:nvSpPr>
        <p:spPr>
          <a:xfrm>
            <a:off x="6921402" y="3633849"/>
            <a:ext cx="228600" cy="221673"/>
          </a:xfrm>
          <a:prstGeom prst="rect">
            <a:avLst/>
          </a:prstGeom>
          <a:gradFill>
            <a:gsLst>
              <a:gs pos="0">
                <a:srgbClr val="A264D1"/>
              </a:gs>
              <a:gs pos="35000">
                <a:srgbClr val="C198E0"/>
              </a:gs>
              <a:gs pos="100000">
                <a:srgbClr val="F6EEFB"/>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omic Sans MS"/>
                <a:sym typeface="Comic Sans MS"/>
              </a:rPr>
              <a:t>2</a:t>
            </a:r>
            <a:endParaRPr sz="1800">
              <a:solidFill>
                <a:schemeClr val="dk1"/>
              </a:solidFill>
              <a:ea typeface="Comic Sans MS"/>
              <a:cs typeface="Comic Sans MS"/>
              <a:sym typeface="Comic Sans MS"/>
            </a:endParaRPr>
          </a:p>
        </p:txBody>
      </p:sp>
      <p:sp>
        <p:nvSpPr>
          <p:cNvPr id="15" name="Shape 229"/>
          <p:cNvSpPr/>
          <p:nvPr/>
        </p:nvSpPr>
        <p:spPr>
          <a:xfrm>
            <a:off x="6556402" y="3926772"/>
            <a:ext cx="228600" cy="221673"/>
          </a:xfrm>
          <a:prstGeom prst="rect">
            <a:avLst/>
          </a:prstGeom>
          <a:gradFill>
            <a:gsLst>
              <a:gs pos="0">
                <a:srgbClr val="A264D1"/>
              </a:gs>
              <a:gs pos="35000">
                <a:srgbClr val="C198E0"/>
              </a:gs>
              <a:gs pos="100000">
                <a:srgbClr val="F6EEFB"/>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omic Sans MS"/>
                <a:sym typeface="Comic Sans MS"/>
              </a:rPr>
              <a:t>3</a:t>
            </a:r>
            <a:endParaRPr sz="1800">
              <a:solidFill>
                <a:schemeClr val="dk1"/>
              </a:solidFill>
              <a:ea typeface="Comic Sans MS"/>
              <a:cs typeface="Comic Sans MS"/>
              <a:sym typeface="Comic Sans MS"/>
            </a:endParaRPr>
          </a:p>
        </p:txBody>
      </p:sp>
      <p:sp>
        <p:nvSpPr>
          <p:cNvPr id="16" name="Shape 230"/>
          <p:cNvSpPr/>
          <p:nvPr/>
        </p:nvSpPr>
        <p:spPr>
          <a:xfrm>
            <a:off x="6908702" y="3926772"/>
            <a:ext cx="228600" cy="221673"/>
          </a:xfrm>
          <a:prstGeom prst="rect">
            <a:avLst/>
          </a:prstGeom>
          <a:gradFill>
            <a:gsLst>
              <a:gs pos="0">
                <a:srgbClr val="A264D1"/>
              </a:gs>
              <a:gs pos="35000">
                <a:srgbClr val="C198E0"/>
              </a:gs>
              <a:gs pos="100000">
                <a:srgbClr val="F6EEFB"/>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omic Sans MS"/>
                <a:sym typeface="Comic Sans MS"/>
              </a:rPr>
              <a:t>4</a:t>
            </a:r>
            <a:endParaRPr sz="1800">
              <a:solidFill>
                <a:schemeClr val="dk1"/>
              </a:solidFill>
              <a:ea typeface="Comic Sans MS"/>
              <a:cs typeface="Comic Sans MS"/>
              <a:sym typeface="Comic Sans MS"/>
            </a:endParaRPr>
          </a:p>
        </p:txBody>
      </p:sp>
      <p:sp>
        <p:nvSpPr>
          <p:cNvPr id="17" name="Shape 231"/>
          <p:cNvSpPr/>
          <p:nvPr/>
        </p:nvSpPr>
        <p:spPr>
          <a:xfrm>
            <a:off x="6485727" y="2607622"/>
            <a:ext cx="755650" cy="609600"/>
          </a:xfrm>
          <a:prstGeom prst="rect">
            <a:avLst/>
          </a:prstGeom>
          <a:gradFill>
            <a:gsLst>
              <a:gs pos="0">
                <a:srgbClr val="AFDBAC"/>
              </a:gs>
              <a:gs pos="35000">
                <a:srgbClr val="C8E6C4"/>
              </a:gs>
              <a:gs pos="100000">
                <a:srgbClr val="EBF6E8"/>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ea typeface="Comic Sans MS"/>
              <a:cs typeface="Comic Sans MS"/>
              <a:sym typeface="Comic Sans MS"/>
            </a:endParaRPr>
          </a:p>
        </p:txBody>
      </p:sp>
      <p:sp>
        <p:nvSpPr>
          <p:cNvPr id="18" name="Shape 232"/>
          <p:cNvSpPr/>
          <p:nvPr/>
        </p:nvSpPr>
        <p:spPr>
          <a:xfrm>
            <a:off x="6562752" y="2655124"/>
            <a:ext cx="228600" cy="221673"/>
          </a:xfrm>
          <a:prstGeom prst="rect">
            <a:avLst/>
          </a:prstGeom>
          <a:gradFill>
            <a:gsLst>
              <a:gs pos="0">
                <a:srgbClr val="A264D1"/>
              </a:gs>
              <a:gs pos="35000">
                <a:srgbClr val="C198E0"/>
              </a:gs>
              <a:gs pos="100000">
                <a:srgbClr val="F6EEFB"/>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omic Sans MS"/>
                <a:sym typeface="Comic Sans MS"/>
              </a:rPr>
              <a:t>1</a:t>
            </a:r>
            <a:endParaRPr sz="1800">
              <a:solidFill>
                <a:schemeClr val="dk1"/>
              </a:solidFill>
              <a:ea typeface="Comic Sans MS"/>
              <a:cs typeface="Comic Sans MS"/>
              <a:sym typeface="Comic Sans MS"/>
            </a:endParaRPr>
          </a:p>
        </p:txBody>
      </p:sp>
      <p:sp>
        <p:nvSpPr>
          <p:cNvPr id="19" name="Shape 233"/>
          <p:cNvSpPr/>
          <p:nvPr/>
        </p:nvSpPr>
        <p:spPr>
          <a:xfrm>
            <a:off x="6931877" y="2660074"/>
            <a:ext cx="228600" cy="221673"/>
          </a:xfrm>
          <a:prstGeom prst="rect">
            <a:avLst/>
          </a:prstGeom>
          <a:gradFill>
            <a:gsLst>
              <a:gs pos="0">
                <a:srgbClr val="A264D1"/>
              </a:gs>
              <a:gs pos="35000">
                <a:srgbClr val="C198E0"/>
              </a:gs>
              <a:gs pos="100000">
                <a:srgbClr val="F6EEFB"/>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omic Sans MS"/>
                <a:sym typeface="Comic Sans MS"/>
              </a:rPr>
              <a:t>2</a:t>
            </a:r>
            <a:endParaRPr sz="1800">
              <a:solidFill>
                <a:schemeClr val="dk1"/>
              </a:solidFill>
              <a:ea typeface="Comic Sans MS"/>
              <a:cs typeface="Comic Sans MS"/>
              <a:sym typeface="Comic Sans MS"/>
            </a:endParaRPr>
          </a:p>
        </p:txBody>
      </p:sp>
      <p:sp>
        <p:nvSpPr>
          <p:cNvPr id="20" name="Shape 234"/>
          <p:cNvSpPr/>
          <p:nvPr/>
        </p:nvSpPr>
        <p:spPr>
          <a:xfrm>
            <a:off x="6566877" y="2952997"/>
            <a:ext cx="228600" cy="221673"/>
          </a:xfrm>
          <a:prstGeom prst="rect">
            <a:avLst/>
          </a:prstGeom>
          <a:gradFill>
            <a:gsLst>
              <a:gs pos="0">
                <a:srgbClr val="A264D1"/>
              </a:gs>
              <a:gs pos="35000">
                <a:srgbClr val="C198E0"/>
              </a:gs>
              <a:gs pos="100000">
                <a:srgbClr val="F6EEFB"/>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omic Sans MS"/>
                <a:sym typeface="Comic Sans MS"/>
              </a:rPr>
              <a:t>3</a:t>
            </a:r>
            <a:endParaRPr sz="1800">
              <a:solidFill>
                <a:schemeClr val="dk1"/>
              </a:solidFill>
              <a:ea typeface="Comic Sans MS"/>
              <a:cs typeface="Comic Sans MS"/>
              <a:sym typeface="Comic Sans MS"/>
            </a:endParaRPr>
          </a:p>
        </p:txBody>
      </p:sp>
      <p:sp>
        <p:nvSpPr>
          <p:cNvPr id="21" name="Shape 235"/>
          <p:cNvSpPr/>
          <p:nvPr/>
        </p:nvSpPr>
        <p:spPr>
          <a:xfrm>
            <a:off x="6919177" y="2952997"/>
            <a:ext cx="228600" cy="221673"/>
          </a:xfrm>
          <a:prstGeom prst="rect">
            <a:avLst/>
          </a:prstGeom>
          <a:gradFill>
            <a:gsLst>
              <a:gs pos="0">
                <a:srgbClr val="A264D1"/>
              </a:gs>
              <a:gs pos="35000">
                <a:srgbClr val="C198E0"/>
              </a:gs>
              <a:gs pos="100000">
                <a:srgbClr val="F6EEFB"/>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omic Sans MS"/>
                <a:sym typeface="Comic Sans MS"/>
              </a:rPr>
              <a:t>4</a:t>
            </a:r>
            <a:endParaRPr sz="1800">
              <a:solidFill>
                <a:schemeClr val="dk1"/>
              </a:solidFill>
              <a:ea typeface="Comic Sans MS"/>
              <a:cs typeface="Comic Sans MS"/>
              <a:sym typeface="Comic Sans MS"/>
            </a:endParaRPr>
          </a:p>
        </p:txBody>
      </p:sp>
      <p:sp>
        <p:nvSpPr>
          <p:cNvPr id="22" name="Shape 236"/>
          <p:cNvSpPr/>
          <p:nvPr/>
        </p:nvSpPr>
        <p:spPr>
          <a:xfrm>
            <a:off x="5376333" y="3619497"/>
            <a:ext cx="632194" cy="528948"/>
          </a:xfrm>
          <a:prstGeom prst="ellipse">
            <a:avLst/>
          </a:prstGeom>
          <a:gradFill>
            <a:gsLst>
              <a:gs pos="0">
                <a:srgbClr val="FFD88D"/>
              </a:gs>
              <a:gs pos="35000">
                <a:srgbClr val="FFE3B0"/>
              </a:gs>
              <a:gs pos="100000">
                <a:srgbClr val="FFF4DF"/>
              </a:gs>
            </a:gsLst>
            <a:lin ang="16200000" scaled="0"/>
          </a:gradFill>
          <a:ln w="9525" cap="flat" cmpd="sng">
            <a:solidFill>
              <a:srgbClr val="CB97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dirty="0">
                <a:solidFill>
                  <a:schemeClr val="dk1"/>
                </a:solidFill>
                <a:ea typeface="Comic Sans MS"/>
                <a:cs typeface="Comic Sans MS"/>
                <a:sym typeface="Comic Sans MS"/>
              </a:rPr>
              <a:t>P</a:t>
            </a:r>
            <a:r>
              <a:rPr lang="en-US" sz="1800" baseline="-25000" dirty="0">
                <a:solidFill>
                  <a:schemeClr val="dk1"/>
                </a:solidFill>
                <a:ea typeface="Comic Sans MS"/>
                <a:cs typeface="Comic Sans MS"/>
                <a:sym typeface="Comic Sans MS"/>
              </a:rPr>
              <a:t>i</a:t>
            </a:r>
            <a:endParaRPr sz="1800" baseline="-25000" dirty="0">
              <a:solidFill>
                <a:schemeClr val="dk1"/>
              </a:solidFill>
              <a:ea typeface="Comic Sans MS"/>
              <a:cs typeface="Comic Sans MS"/>
              <a:sym typeface="Comic Sans MS"/>
            </a:endParaRPr>
          </a:p>
        </p:txBody>
      </p:sp>
      <p:cxnSp>
        <p:nvCxnSpPr>
          <p:cNvPr id="23" name="Shape 237"/>
          <p:cNvCxnSpPr/>
          <p:nvPr/>
        </p:nvCxnSpPr>
        <p:spPr>
          <a:xfrm rot="10800000">
            <a:off x="6010811" y="3786509"/>
            <a:ext cx="560450" cy="0"/>
          </a:xfrm>
          <a:prstGeom prst="straightConnector1">
            <a:avLst/>
          </a:prstGeom>
          <a:noFill/>
          <a:ln w="38100" cap="flat" cmpd="sng">
            <a:solidFill>
              <a:srgbClr val="000090"/>
            </a:solidFill>
            <a:prstDash val="solid"/>
            <a:round/>
            <a:headEnd type="none" w="med" len="med"/>
            <a:tailEnd type="triangle" w="lg" len="lg"/>
          </a:ln>
          <a:effectLst>
            <a:outerShdw blurRad="40000" dist="23000" dir="5400000" rotWithShape="0">
              <a:srgbClr val="000000">
                <a:alpha val="34901"/>
              </a:srgbClr>
            </a:outerShdw>
          </a:effectLst>
        </p:spPr>
      </p:cxnSp>
      <p:sp>
        <p:nvSpPr>
          <p:cNvPr id="24" name="Shape 238"/>
          <p:cNvSpPr/>
          <p:nvPr/>
        </p:nvSpPr>
        <p:spPr>
          <a:xfrm>
            <a:off x="6067940" y="2855764"/>
            <a:ext cx="415498"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rgbClr val="000000"/>
                </a:solidFill>
                <a:ea typeface="Comic Sans MS"/>
                <a:cs typeface="Comic Sans MS"/>
                <a:sym typeface="Comic Sans MS"/>
              </a:rPr>
              <a:t>R</a:t>
            </a:r>
            <a:r>
              <a:rPr lang="en-US" sz="2000" baseline="-25000">
                <a:solidFill>
                  <a:srgbClr val="000000"/>
                </a:solidFill>
                <a:ea typeface="Comic Sans MS"/>
                <a:cs typeface="Comic Sans MS"/>
                <a:sym typeface="Comic Sans MS"/>
              </a:rPr>
              <a:t>j</a:t>
            </a:r>
            <a:endParaRPr sz="2000">
              <a:solidFill>
                <a:schemeClr val="dk1"/>
              </a:solidFill>
              <a:ea typeface="Comic Sans MS"/>
              <a:cs typeface="Comic Sans MS"/>
              <a:sym typeface="Comic Sans MS"/>
            </a:endParaRPr>
          </a:p>
        </p:txBody>
      </p:sp>
      <p:sp>
        <p:nvSpPr>
          <p:cNvPr id="25" name="Shape 239"/>
          <p:cNvSpPr/>
          <p:nvPr/>
        </p:nvSpPr>
        <p:spPr>
          <a:xfrm>
            <a:off x="6071077" y="3841362"/>
            <a:ext cx="415498"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rgbClr val="000000"/>
                </a:solidFill>
                <a:ea typeface="Comic Sans MS"/>
                <a:cs typeface="Comic Sans MS"/>
                <a:sym typeface="Comic Sans MS"/>
              </a:rPr>
              <a:t>R</a:t>
            </a:r>
            <a:r>
              <a:rPr lang="en-US" sz="2000" baseline="-25000">
                <a:solidFill>
                  <a:srgbClr val="000000"/>
                </a:solidFill>
                <a:ea typeface="Comic Sans MS"/>
                <a:cs typeface="Comic Sans MS"/>
                <a:sym typeface="Comic Sans MS"/>
              </a:rPr>
              <a:t>j</a:t>
            </a:r>
            <a:endParaRPr sz="2000">
              <a:solidFill>
                <a:schemeClr val="dk1"/>
              </a:solidFill>
              <a:ea typeface="Comic Sans MS"/>
              <a:cs typeface="Comic Sans MS"/>
              <a:sym typeface="Comic Sans MS"/>
            </a:endParaRPr>
          </a:p>
        </p:txBody>
      </p:sp>
      <p:cxnSp>
        <p:nvCxnSpPr>
          <p:cNvPr id="26" name="Shape 240"/>
          <p:cNvCxnSpPr/>
          <p:nvPr/>
        </p:nvCxnSpPr>
        <p:spPr>
          <a:xfrm>
            <a:off x="6010501" y="2848096"/>
            <a:ext cx="476074" cy="14991"/>
          </a:xfrm>
          <a:prstGeom prst="straightConnector1">
            <a:avLst/>
          </a:prstGeom>
          <a:noFill/>
          <a:ln w="38100" cap="flat" cmpd="sng">
            <a:solidFill>
              <a:srgbClr val="000090"/>
            </a:solidFill>
            <a:prstDash val="solid"/>
            <a:round/>
            <a:headEnd type="none" w="med" len="med"/>
            <a:tailEnd type="triangle" w="lg" len="lg"/>
          </a:ln>
          <a:effectLst>
            <a:outerShdw blurRad="40000" dist="23000" dir="5400000" rotWithShape="0">
              <a:srgbClr val="000000">
                <a:alpha val="34901"/>
              </a:srgbClr>
            </a:outerShdw>
          </a:effectLst>
        </p:spPr>
      </p:cxnSp>
    </p:spTree>
    <p:extLst>
      <p:ext uri="{BB962C8B-B14F-4D97-AF65-F5344CB8AC3E}">
        <p14:creationId xmlns:p14="http://schemas.microsoft.com/office/powerpoint/2010/main" val="137487204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Capital">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Capital">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Capital.thmx</Template>
  <TotalTime>45501</TotalTime>
  <Words>1041</Words>
  <Application>Microsoft Macintosh PowerPoint</Application>
  <PresentationFormat>On-screen Show (4:3)</PresentationFormat>
  <Paragraphs>217</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Capital</vt:lpstr>
      <vt:lpstr>CPSC 351</vt:lpstr>
      <vt:lpstr>Agenda</vt:lpstr>
      <vt:lpstr>Deadlocks </vt:lpstr>
      <vt:lpstr>System Model</vt:lpstr>
      <vt:lpstr>Deadlocks </vt:lpstr>
      <vt:lpstr>Deadlocks (cont)</vt:lpstr>
      <vt:lpstr>Deadlock Characterization</vt:lpstr>
      <vt:lpstr>Resource-Allocation Graphs</vt:lpstr>
      <vt:lpstr>Resource-Allocation Graphs (cont)</vt:lpstr>
      <vt:lpstr>Example of a Resource Allocation Graph</vt:lpstr>
      <vt:lpstr>Basic Facts - Resource Allocation Graphs</vt:lpstr>
      <vt:lpstr>Basic Facts - Resource Allocation Graphs (cont)</vt:lpstr>
      <vt:lpstr>Graph With A Cycle But No Deadlock</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Object-Oriented Analysis and Design Iterative and Agile Process </dc:title>
  <dc:creator>Gina Ackerman</dc:creator>
  <cp:lastModifiedBy>Gina Ackerman</cp:lastModifiedBy>
  <cp:revision>923</cp:revision>
  <dcterms:created xsi:type="dcterms:W3CDTF">2015-01-12T05:55:10Z</dcterms:created>
  <dcterms:modified xsi:type="dcterms:W3CDTF">2018-04-07T05:09:53Z</dcterms:modified>
</cp:coreProperties>
</file>