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12C1AE-9C89-40E5-B3BD-6D21A151023B}">
  <a:tblStyle styleId="{CD12C1AE-9C89-40E5-B3BD-6D21A1510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d59f21cf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d59f21cf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d5a76a9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d5a76a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d5a76a9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d5a76a9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d5a76a9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d5a76a9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d5a76a93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d5a76a93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d5a76a9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d5a76a9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d5a76a93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d5a76a93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d5a76a93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d5a76a93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89800" y="1517875"/>
            <a:ext cx="6543300" cy="21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AUDIO CLASSIFICATION</a:t>
            </a:r>
            <a:endParaRPr sz="3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19375" y="534825"/>
            <a:ext cx="5361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DEEP LEARNING SPRING 2024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Motivation</a:t>
            </a:r>
            <a:endParaRPr sz="27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Gtzan : 10000 training, 2000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Free music Archive: 2000 testing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292225" y="26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CNN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325" y="342900"/>
            <a:ext cx="57340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18050" y="405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825" y="747713"/>
            <a:ext cx="47339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441625" y="397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19"/>
          <p:cNvGraphicFramePr/>
          <p:nvPr/>
        </p:nvGraphicFramePr>
        <p:xfrm>
          <a:off x="1442225" y="126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{CD12C1AE-9C89-40E5-B3BD-6D21A151023B}</a:tableStyleId>
              </a:tblPr>
              <a:tblGrid>
                <a:gridCol w="1910400"/>
                <a:gridCol w="1910400"/>
                <a:gridCol w="1910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 score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n_mfcc = 13 (default)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n_mfcc = 40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seq_len = 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0.289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seq_len = 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0.273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0.314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9" name="Google Shape;169;p19"/>
          <p:cNvSpPr txBox="1"/>
          <p:nvPr/>
        </p:nvSpPr>
        <p:spPr>
          <a:xfrm>
            <a:off x="1442225" y="3078075"/>
            <a:ext cx="426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LSTM accuracy : 0.27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037" y="213263"/>
            <a:ext cx="5537726" cy="47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13" y="3610850"/>
            <a:ext cx="24098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