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B7669-8538-4C45-9B73-7D7BE73BE3B0}" v="11" dt="2025-10-17T06:59:08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E96A-42AD-4C57-AF39-9F273CF5E80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8AA27-D41D-4D84-932F-09F83B63B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2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E39B-4854-4662-A5DA-CE64FCC0E181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FCFD-AFA5-45C2-8D52-F0801556B8D9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8B863-7C0C-4B2D-BB64-F121C3CDC1AC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B0FD-1880-45F9-85C9-1B1443DFD3B9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638E-E0BD-436B-9AC2-4F40560626DC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FB78-AC52-4C4A-A484-D777F4619F07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3320-25CA-4E72-8B87-44A10D2030D2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E4AB-26A8-4ABB-9B69-1BFF81F3A16D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2118D-FA97-4BE0-BB19-02C8B881A296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4C71-875E-4F58-936B-C3812520A5A2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4A52C62-9A75-F793-3722-8CFA7506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E328-CEBC-4314-9E90-C00861913373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4C3F3-9E6E-4011-93B7-7B8D80B5624C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FBDF-7B35-4637-A7D0-4198F8E2C938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14E6-04F8-451B-8640-58EA3FD40A22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23F6-552E-4E64-BD29-D797800194F9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CFE8-F2D7-4FF5-9F9E-FF1048A912C1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6F34-7D32-4CD2-9ACF-29D0E75B7BFB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TU Branding - Nhận diện thương hiệu">
            <a:extLst>
              <a:ext uri="{FF2B5EF4-FFF2-40B4-BE49-F238E27FC236}">
                <a16:creationId xmlns:a16="http://schemas.microsoft.com/office/drawing/2014/main" id="{60719F66-08D7-AEB7-4812-1F470DE557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28" y="618519"/>
            <a:ext cx="1802797" cy="180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28" y="618518"/>
            <a:ext cx="3205715" cy="180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44628F-CCF8-495C-A923-8B679E351917}" type="datetime1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9340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14400" indent="-4572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̵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16B0-B87B-1A58-5F97-8924A14B2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ĐẠI HỌC CẦN THƠ – QUÁ TRÌNH HÌNH THÀNH VÀ PHÁT TRIỂN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E7579-EA96-A51C-8CBA-508C50DBD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TS. NGUYỄN VĂN 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ACCF4-67D7-444E-7E7A-FE96C419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F6967-52EE-9B8B-3846-2BDBC575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7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E3D4-15CF-9843-721F-BDE50FED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675D-9AA4-2477-3F59-87B57681DE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Khoa </a:t>
            </a:r>
            <a:r>
              <a:rPr lang="en-US" u="sng" dirty="0" err="1">
                <a:solidFill>
                  <a:schemeClr val="accent1"/>
                </a:solidFill>
              </a:rPr>
              <a:t>cntt</a:t>
            </a:r>
            <a:r>
              <a:rPr lang="en-US" u="sng" dirty="0">
                <a:solidFill>
                  <a:schemeClr val="accent1"/>
                </a:solidFill>
              </a:rPr>
              <a:t> &amp; </a:t>
            </a:r>
            <a:r>
              <a:rPr lang="en-US" u="sng" dirty="0" err="1">
                <a:solidFill>
                  <a:schemeClr val="accent1"/>
                </a:solidFill>
              </a:rPr>
              <a:t>tt</a:t>
            </a:r>
            <a:endParaRPr lang="en-US" u="sng" dirty="0">
              <a:solidFill>
                <a:schemeClr val="accent1"/>
              </a:solidFill>
            </a:endParaRPr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1994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Nckh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cntt&amp;tt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0399B-FA3C-219A-5675-72AECD2D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ADD43-025D-4B2D-78C7-559360D4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6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C5B0-CB9B-E045-0A7E-84B42E4A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A0033-AEF9-30AC-A2AC-34FDF204A7A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Khoa </a:t>
            </a:r>
            <a:r>
              <a:rPr lang="en-US" dirty="0" err="1">
                <a:solidFill>
                  <a:srgbClr val="002060"/>
                </a:solidFill>
              </a:rPr>
              <a:t>cntt</a:t>
            </a:r>
            <a:r>
              <a:rPr lang="en-US" dirty="0">
                <a:solidFill>
                  <a:srgbClr val="002060"/>
                </a:solidFill>
              </a:rPr>
              <a:t> &amp; </a:t>
            </a:r>
            <a:r>
              <a:rPr lang="en-US" dirty="0" err="1">
                <a:solidFill>
                  <a:srgbClr val="002060"/>
                </a:solidFill>
              </a:rPr>
              <a:t>tt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2020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endParaRPr lang="en-US" dirty="0"/>
          </a:p>
          <a:p>
            <a:pPr lvl="2"/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cntt</a:t>
            </a:r>
            <a:r>
              <a:rPr lang="en-US" dirty="0"/>
              <a:t> &amp; </a:t>
            </a:r>
            <a:r>
              <a:rPr lang="en-US" dirty="0" err="1"/>
              <a:t>tt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BAF57-EC8B-DAF7-1C23-1DDDED5C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F1F7B-F4FC-1DD9-2262-3392A8E2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8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2A8C-4868-D795-0141-38EE0FC2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68C6-EAA2-BC0C-E055-53913AEDF3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Khoa </a:t>
            </a:r>
            <a:r>
              <a:rPr lang="en-US" dirty="0" err="1">
                <a:solidFill>
                  <a:srgbClr val="002060"/>
                </a:solidFill>
              </a:rPr>
              <a:t>cntt</a:t>
            </a:r>
            <a:r>
              <a:rPr lang="en-US" dirty="0">
                <a:solidFill>
                  <a:srgbClr val="002060"/>
                </a:solidFill>
              </a:rPr>
              <a:t> &amp; </a:t>
            </a:r>
            <a:r>
              <a:rPr lang="en-US" dirty="0" err="1">
                <a:solidFill>
                  <a:srgbClr val="002060"/>
                </a:solidFill>
              </a:rPr>
              <a:t>tt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Các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&amp;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E7A6A-46EB-5746-D462-739AD8E1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D7528-388C-D1AE-FCD3-2603CB0B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0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F6B5-0177-E304-0F40-4225D283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124E-EEF5-B64B-4A6E-7188C057B7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Khoa </a:t>
            </a:r>
            <a:r>
              <a:rPr lang="en-US" dirty="0" err="1">
                <a:solidFill>
                  <a:srgbClr val="002060"/>
                </a:solidFill>
              </a:rPr>
              <a:t>cntt</a:t>
            </a:r>
            <a:r>
              <a:rPr lang="en-US" dirty="0">
                <a:solidFill>
                  <a:srgbClr val="002060"/>
                </a:solidFill>
              </a:rPr>
              <a:t> &amp; </a:t>
            </a:r>
            <a:r>
              <a:rPr lang="en-US" dirty="0" err="1">
                <a:solidFill>
                  <a:srgbClr val="002060"/>
                </a:solidFill>
              </a:rPr>
              <a:t>tt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Các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2"/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lvl="2"/>
            <a:r>
              <a:rPr lang="en-US" dirty="0"/>
              <a:t>Trung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&amp; tin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800E-0C05-1BE6-7732-46AD4935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347DD-123B-FDC5-5885-8E2466FF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3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D56259-C210-7738-8AF9-DE4BFDB0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BD9F0A-9856-8B44-0609-4004BF950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5ED70-BA54-8B05-5016-FDAC92DF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C9511-02AB-C91B-2277-9A41C550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FB2E-122E-6697-EF04-20BCE1C5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03669-892E-C386-9484-E7BB4AE6A7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THỜI KỲ VIỆN ĐẠI HỌC CẦN THƠ (1966 – 1975)</a:t>
            </a:r>
          </a:p>
          <a:p>
            <a:r>
              <a:rPr lang="en-US" dirty="0"/>
              <a:t>ĐHCT GIAI ĐOẠN SAU NĂM 1975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7432-B7C4-D6B4-BBA0-76F5C297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023ED-3391-E038-5E06-9E34D7E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7141-C834-AB51-5E4C-E488C296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THỜI KỲ VIỆN ĐẠI HỌC CẦN THƠ (1966 – 1975)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D807-FDAD-FEBB-5D21-EAC6B5A287B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ĐƯỢC THÀNH LẬP NGÀY 31 THÁNG 03 NĂM 1966</a:t>
            </a:r>
          </a:p>
          <a:p>
            <a:r>
              <a:rPr lang="en-US" dirty="0"/>
              <a:t>VIỆN ĐẠI HỌC CẦN THƠ CÓ BỐN </a:t>
            </a:r>
            <a:r>
              <a:rPr lang="en-US" dirty="0" err="1"/>
              <a:t>KHOa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Khoa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Luật</a:t>
            </a:r>
            <a:r>
              <a:rPr lang="en-US" dirty="0"/>
              <a:t> khoa</a:t>
            </a:r>
          </a:p>
          <a:p>
            <a:pPr lvl="1"/>
            <a:r>
              <a:rPr lang="en-US" dirty="0"/>
              <a:t>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khoa,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phạm</a:t>
            </a:r>
            <a:endParaRPr lang="en-US" dirty="0"/>
          </a:p>
          <a:p>
            <a:pPr lvl="1"/>
            <a:r>
              <a:rPr lang="en-US" dirty="0"/>
              <a:t>Cao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1836B-B735-2316-19CE-2CA3F37C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D4999-175D-93B3-6412-4DB09272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DCC3-4D1C-BEB3-C0A8-AD067022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 – 1975)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AB5F-A29E-575B-E5C8-0863F8A724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Tòa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5,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Khu I (</a:t>
            </a:r>
            <a:r>
              <a:rPr lang="en-US" dirty="0" err="1"/>
              <a:t>đường</a:t>
            </a:r>
            <a:r>
              <a:rPr lang="en-US" dirty="0"/>
              <a:t> 30/4)</a:t>
            </a:r>
          </a:p>
          <a:p>
            <a:pPr lvl="1"/>
            <a:r>
              <a:rPr lang="en-US" dirty="0"/>
              <a:t>Khu II (</a:t>
            </a:r>
            <a:r>
              <a:rPr lang="en-US" dirty="0" err="1"/>
              <a:t>đường</a:t>
            </a:r>
            <a:r>
              <a:rPr lang="en-US" dirty="0"/>
              <a:t> 3/2)</a:t>
            </a:r>
          </a:p>
          <a:p>
            <a:pPr lvl="1"/>
            <a:r>
              <a:rPr lang="en-US" dirty="0"/>
              <a:t>Khu III (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8FB34-AC6C-DF99-9C55-06E26499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A638-23DA-5E23-2065-1A4304CB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4B3E-D03F-2941-E97A-59C9B72A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B661-6B63-78B2-D092-C26B5E70D1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Viện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đhct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pPr lvl="1"/>
            <a:r>
              <a:rPr lang="en-US" dirty="0"/>
              <a:t>Khoa-</a:t>
            </a:r>
            <a:r>
              <a:rPr lang="en-US" dirty="0" err="1"/>
              <a:t>viện</a:t>
            </a:r>
            <a:endParaRPr lang="en-US" dirty="0"/>
          </a:p>
          <a:p>
            <a:pPr lvl="1"/>
            <a:r>
              <a:rPr lang="en-US" dirty="0"/>
              <a:t>Trung </a:t>
            </a:r>
            <a:r>
              <a:rPr lang="en-US" dirty="0" err="1"/>
              <a:t>tâm-trung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/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/>
              <a:t>Đoàn </a:t>
            </a:r>
            <a:r>
              <a:rPr lang="en-US" dirty="0" err="1"/>
              <a:t>thể</a:t>
            </a:r>
            <a:r>
              <a:rPr lang="en-US" dirty="0"/>
              <a:t> &amp; </a:t>
            </a:r>
            <a:r>
              <a:rPr lang="en-US"/>
              <a:t>hội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8CFEE-AC6D-9948-03B0-310B4853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F2EC7-EABE-69B3-B403-A72A1E40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3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9C3-2146-6269-4E8A-05ADD8E4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ĐHCT 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030B-C0AC-6080-7D25-389B9CDED4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KHOA </a:t>
            </a:r>
            <a:r>
              <a:rPr lang="en-US" dirty="0" err="1">
                <a:solidFill>
                  <a:srgbClr val="FF0000"/>
                </a:solidFill>
              </a:rPr>
              <a:t>KHOA</a:t>
            </a:r>
            <a:r>
              <a:rPr lang="en-US" dirty="0">
                <a:solidFill>
                  <a:srgbClr val="FF0000"/>
                </a:solidFill>
              </a:rPr>
              <a:t> HỌC TỰ NHIÊN</a:t>
            </a:r>
          </a:p>
          <a:p>
            <a:pPr lvl="1"/>
            <a:r>
              <a:rPr lang="en-US" dirty="0"/>
              <a:t>NGÀY 14/1/1998, TRƯỜNG ĐHCT KHÁNH THÀNH KHOA </a:t>
            </a:r>
            <a:r>
              <a:rPr lang="en-US" dirty="0" err="1"/>
              <a:t>KHOA</a:t>
            </a:r>
            <a:r>
              <a:rPr lang="en-US" dirty="0"/>
              <a:t> HỌC</a:t>
            </a:r>
          </a:p>
          <a:p>
            <a:pPr lvl="1"/>
            <a:r>
              <a:rPr lang="en-US" dirty="0"/>
              <a:t>CƠ SỞ VẬT CHẤT</a:t>
            </a:r>
          </a:p>
          <a:p>
            <a:pPr lvl="2"/>
            <a:r>
              <a:rPr lang="en-US" dirty="0"/>
              <a:t>12 PHÒNG THÍ NGHIỆM (PTN) CHO SINH, HÓA , VẬT LÝ</a:t>
            </a:r>
          </a:p>
          <a:p>
            <a:pPr lvl="2"/>
            <a:r>
              <a:rPr lang="en-US" dirty="0"/>
              <a:t>06 PHÒNG MÁY TÍNH ĐƯỢC NỐI MẠNG VỚI NHAU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ED34F-15E4-2733-4D7E-99953E1C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96976-C63B-980D-DB5B-EA1749A2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0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E949-CE94-D5B8-6B75-3E014B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ĐHCT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93C0-897C-59F4-2F4E-AD226EE0B2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KHOA </a:t>
            </a:r>
            <a:r>
              <a:rPr lang="en-US" dirty="0" err="1">
                <a:solidFill>
                  <a:srgbClr val="FF0000"/>
                </a:solidFill>
              </a:rPr>
              <a:t>KHOA</a:t>
            </a:r>
            <a:r>
              <a:rPr lang="en-US" dirty="0">
                <a:solidFill>
                  <a:srgbClr val="FF0000"/>
                </a:solidFill>
              </a:rPr>
              <a:t> HỌC TỰ NHIÊN</a:t>
            </a: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Vp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xưởng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endParaRPr lang="en-US" dirty="0"/>
          </a:p>
          <a:p>
            <a:pPr lvl="2"/>
            <a:r>
              <a:rPr lang="en-US" dirty="0" err="1"/>
              <a:t>Năm</a:t>
            </a:r>
            <a:r>
              <a:rPr lang="en-US" dirty="0"/>
              <a:t> 2010,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ptn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</a:t>
            </a:r>
          </a:p>
          <a:p>
            <a:pPr lvl="2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3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22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E9294-EADA-93E0-E195-2DE93A3D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0E09-D0F8-8C31-E72F-03D8DB73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1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6C22-C9D9-611D-A9E2-F5E77922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D2B1-E4FF-26CE-C47E-DD37AB89BF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Khoa </a:t>
            </a:r>
            <a:r>
              <a:rPr lang="en-US" dirty="0" err="1">
                <a:solidFill>
                  <a:srgbClr val="FF0000"/>
                </a:solidFill>
              </a:rPr>
              <a:t>khoa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nhiên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Khoa </a:t>
            </a:r>
            <a:r>
              <a:rPr lang="en-US" dirty="0" err="1"/>
              <a:t>khtn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gồm</a:t>
            </a:r>
            <a:r>
              <a:rPr lang="en-US" dirty="0"/>
              <a:t> 04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7CDD7-CC77-AD6F-7C67-A64954E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36CD0-D9DC-8DE3-9B01-71FEADDD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C124-3171-9EF7-E981-F8571506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0DD0-1CB4-CB85-3187-09C84A32A6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Khoa </a:t>
            </a:r>
            <a:r>
              <a:rPr lang="en-US" dirty="0" err="1">
                <a:solidFill>
                  <a:srgbClr val="FF0000"/>
                </a:solidFill>
              </a:rPr>
              <a:t>khoa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nhiên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Công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…..</a:t>
            </a:r>
          </a:p>
          <a:p>
            <a:pPr lvl="2"/>
            <a:r>
              <a:rPr lang="en-US" dirty="0" err="1"/>
              <a:t>Sđh</a:t>
            </a:r>
            <a:r>
              <a:rPr lang="en-US" dirty="0"/>
              <a:t>: ....</a:t>
            </a:r>
          </a:p>
          <a:p>
            <a:pPr lvl="1"/>
            <a:r>
              <a:rPr lang="en-US" dirty="0"/>
              <a:t>Công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nckh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….</a:t>
            </a:r>
          </a:p>
          <a:p>
            <a:pPr lvl="1"/>
            <a:r>
              <a:rPr lang="en-US" dirty="0"/>
              <a:t>Công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bồi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 …..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8E635-03AD-230D-5951-17995765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912D1-576D-46DA-1AB8-6578CD94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213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305</TotalTime>
  <Words>622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Aptos</vt:lpstr>
      <vt:lpstr>Arial</vt:lpstr>
      <vt:lpstr>Times New Roman</vt:lpstr>
      <vt:lpstr>Tw Cen MT</vt:lpstr>
      <vt:lpstr>Wingdings</vt:lpstr>
      <vt:lpstr>Droplet</vt:lpstr>
      <vt:lpstr>ĐẠI HỌC CẦN THƠ – QUÁ TRÌNH HÌNH THÀNH VÀ PHÁT TRIỂN</vt:lpstr>
      <vt:lpstr>NỘI DUNG</vt:lpstr>
      <vt:lpstr>THỜI KỲ VIỆN ĐẠI HỌC CẦN THƠ (1966 – 1975)</vt:lpstr>
      <vt:lpstr>Thời kỳ viện đại học cần thơ (1966 – 1975)</vt:lpstr>
      <vt:lpstr>Đhct giai đoạn sau năm 1975</vt:lpstr>
      <vt:lpstr>ĐHCT 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Cám ơn sự chú ý của quý vị</vt:lpstr>
      <vt:lpstr>KHTN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CẦN THƠ – QUÁ TRÌNH HÌNH THÀNH VÀ PHÁT TRIỂN</dc:title>
  <dc:creator>tran bao ngoc</dc:creator>
  <cp:lastModifiedBy>Minh .</cp:lastModifiedBy>
  <cp:revision>5</cp:revision>
  <dcterms:created xsi:type="dcterms:W3CDTF">2025-10-15T12:29:51Z</dcterms:created>
  <dcterms:modified xsi:type="dcterms:W3CDTF">2025-10-17T08:12:58Z</dcterms:modified>
</cp:coreProperties>
</file>