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59" r:id="rId7"/>
    <p:sldId id="261" r:id="rId8"/>
    <p:sldId id="262" r:id="rId9"/>
    <p:sldId id="268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4580B5"/>
    <a:srgbClr val="DEEBF7"/>
    <a:srgbClr val="EDF8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h ." userId="80af22bf0ee65705" providerId="LiveId" clId="{357B940A-8153-493F-BDA5-B52B9B92C9A1}"/>
    <pc:docChg chg="modSld">
      <pc:chgData name="Minh ." userId="80af22bf0ee65705" providerId="LiveId" clId="{357B940A-8153-493F-BDA5-B52B9B92C9A1}" dt="2025-10-15T12:52:21.285" v="4" actId="1037"/>
      <pc:docMkLst>
        <pc:docMk/>
      </pc:docMkLst>
      <pc:sldChg chg="modSp mod">
        <pc:chgData name="Minh ." userId="80af22bf0ee65705" providerId="LiveId" clId="{357B940A-8153-493F-BDA5-B52B9B92C9A1}" dt="2025-10-15T12:52:21.285" v="4" actId="1037"/>
        <pc:sldMkLst>
          <pc:docMk/>
          <pc:sldMk cId="703789226" sldId="256"/>
        </pc:sldMkLst>
        <pc:spChg chg="mod">
          <ac:chgData name="Minh ." userId="80af22bf0ee65705" providerId="LiveId" clId="{357B940A-8153-493F-BDA5-B52B9B92C9A1}" dt="2025-10-15T12:52:21.285" v="4" actId="1037"/>
          <ac:spMkLst>
            <pc:docMk/>
            <pc:sldMk cId="703789226" sldId="256"/>
            <ac:spMk id="2" creationId="{800B0836-6A5D-415E-9211-BE50A7EEC9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050DC-57D0-4659-89BE-6A03CCE3F0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D00B47-912D-432F-BE2E-D33DE189C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0012-0719-4B93-AE89-D2BC1814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1274D-E612-4A16-88F3-7DEA0CFA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78328-B5C9-41A9-8566-7BE8846B7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6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E201A-9A40-44A5-9603-93BD95185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B407B-D57E-45B4-9168-C79575DA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B7BA2-8468-434A-8572-99A39A66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D0B50-2796-46FB-A943-729175636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7E0F7-A326-4BC5-BDA0-8B68A9C7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5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82373-6C21-4089-864E-E4EF98EAA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F7AD6-EC2E-4307-B396-F75750471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36DF1-A7DB-4EC9-9A3F-ADBF00CF5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3CDFB-0237-4B66-A27B-7028E689D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6C6E-9A5C-426C-BA1B-42682BA8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5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9AA-B1E2-4E9F-B6D5-E6F32215B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617" y="104457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C6034-934D-4392-A2EB-B299AA4D4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503" y="2370137"/>
            <a:ext cx="10515600" cy="4351338"/>
          </a:xfr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>
                <a:latin typeface="Times New Roman" panose="02020603050405020304" pitchFamily="18" charset="0"/>
                <a:ea typeface="STXihei" panose="02010600040101010101" pitchFamily="2" charset="-122"/>
                <a:cs typeface="Times New Roman" panose="02020603050405020304" pitchFamily="18" charset="0"/>
              </a:defRPr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- Second level</a:t>
            </a:r>
          </a:p>
          <a:p>
            <a:pPr lvl="2"/>
            <a:r>
              <a:rPr lang="en-US" dirty="0"/>
              <a:t>+ Third level</a:t>
            </a:r>
          </a:p>
          <a:p>
            <a:pPr lvl="3"/>
            <a:r>
              <a:rPr lang="en-US" dirty="0"/>
              <a:t>▪ Fourth level</a:t>
            </a:r>
          </a:p>
          <a:p>
            <a:pPr lvl="4"/>
            <a:r>
              <a:rPr lang="en-US" b="1" i="0" dirty="0">
                <a:solidFill>
                  <a:srgbClr val="212B36"/>
                </a:solidFill>
                <a:effectLst/>
                <a:latin typeface="__Inter_84faf7"/>
              </a:rPr>
              <a:t>✓ </a:t>
            </a:r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9C2E9-8BF2-47D8-9875-99150006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E73B-0DB3-4DD5-A154-6E70427CA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D923-6CE1-4C46-901A-55C6D16C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77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FE8F3-4CDC-4105-89B4-71A67EFF0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77AD5-8B4B-4D5A-9408-15C8C6192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D8103-3533-4F22-9319-907441D7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C480F-2903-4DAD-AE91-26996A97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3844-C039-46A3-9DCE-D70988B6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24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B5AC-9BCA-4AF7-BC06-0C022238B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B4A6C-1A36-41DA-9B54-E588BF3E3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E7863-8FD8-4F9D-9EBD-B7007572E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08E0D-51D3-412E-846A-E7F55E92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6D1EF-90BD-41F5-AC2F-4C8A65DD9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FCF5D-B3EE-407E-8AAB-D81BDBA05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BCCE7-FAEF-4363-8649-C060B60A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61FF2-CF52-4ED2-A9E9-BF76ABA48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678F7-942F-4D1D-8E7C-3ED981030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6B548-9F44-4703-B310-2F189D382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17434E-65EC-49B5-8C96-226335787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0A014-29D5-42E7-94BC-FD663364F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04ED39-0031-4371-ACD8-FF01D2C4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0A5979-CCBF-4835-831A-E4F49EA94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E40BD-A626-4000-9549-AC3998864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B2C09-1F13-4896-96C0-258660657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FA890-B2DC-4B3D-BE72-ED580BAA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7618F-829B-41DB-938F-084284158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5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ED2AE-C6B0-46B1-916A-6C0E0D94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0E66C-D4C0-4E38-B984-41B99AB6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7F37B-8B96-4A8A-A73C-55363798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66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893-9A7B-4E54-8D82-C1180B5A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B1BA-4CFA-43A7-A8C4-8BDACE21F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A2E74-0C7D-4929-933F-6486454ED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61606-752C-41A7-A824-B443D0A0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2065-6DFF-4216-AFDA-90BCE00A3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F98CB-5DD2-4652-BE42-46ECE9AA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9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A82-5369-4028-9552-36BCBAD21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DAAE92-570F-462E-972C-D0B44D3C8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E99850-6970-452C-AC0E-D2D171E93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D189-7EF7-4A57-899A-D5B6055D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0C31BC-439C-464E-9D42-06D9676D4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AEF49-6945-437F-A9D9-58A2EB940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81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49C89-2BDD-4E82-A7F6-3637DD2A1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879E4-B892-4D3E-B1CA-16520690A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- Second level</a:t>
            </a:r>
          </a:p>
          <a:p>
            <a:pPr lvl="2"/>
            <a:r>
              <a:rPr lang="en-US" dirty="0"/>
              <a:t>+ Third level</a:t>
            </a:r>
          </a:p>
          <a:p>
            <a:pPr lvl="3"/>
            <a:r>
              <a:rPr lang="en-US" dirty="0"/>
              <a:t>▪ Fourth level</a:t>
            </a:r>
          </a:p>
          <a:p>
            <a:pPr lvl="4"/>
            <a:r>
              <a:rPr lang="en-US" b="1" i="0" dirty="0">
                <a:solidFill>
                  <a:srgbClr val="212B36"/>
                </a:solidFill>
                <a:effectLst/>
                <a:latin typeface="__Inter_84faf7"/>
              </a:rPr>
              <a:t>✓ </a:t>
            </a:r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DC2DB-B44D-4D00-AB41-B73D87870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09A09-C823-41F5-9975-2685C8557EAC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43EB3-3233-49A7-A988-EF697EFB9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23B87-A45E-42F7-AEF2-19CFE7669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CEB4-5E62-4964-9F4F-802B0DC25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99663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Times New Roman" panose="02020603050405020304" pitchFamily="18" charset="0"/>
          <a:ea typeface="STXihei" panose="02010600040101010101" pitchFamily="2" charset="-122"/>
          <a:cs typeface="Times New Roman" panose="02020603050405020304" pitchFamily="18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37418-7457-4808-B9B3-5EDB0AA61C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6396" y="3392380"/>
            <a:ext cx="419207" cy="4193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B0836-6A5D-415E-9211-BE50A7EEC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8716940" y="1122363"/>
            <a:ext cx="9144000" cy="2387600"/>
          </a:xfrm>
        </p:spPr>
        <p:txBody>
          <a:bodyPr/>
          <a:lstStyle/>
          <a:p>
            <a:r>
              <a:rPr lang="en-US" dirty="0"/>
              <a:t>BỐ CỤC MỘT BÀI THUYẾT TRÌNH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3EDFB-34ED-41A8-82F8-8273A19E5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820400" y="3602038"/>
            <a:ext cx="9144000" cy="1655762"/>
          </a:xfrm>
        </p:spPr>
        <p:txBody>
          <a:bodyPr/>
          <a:lstStyle/>
          <a:p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94E9A-B2B8-478A-9652-F293B2CDF60A}"/>
              </a:ext>
            </a:extLst>
          </p:cNvPr>
          <p:cNvSpPr txBox="1"/>
          <p:nvPr/>
        </p:nvSpPr>
        <p:spPr>
          <a:xfrm>
            <a:off x="-11088859" y="5273972"/>
            <a:ext cx="598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Trích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từ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Tủ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sách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Khoa </a:t>
            </a: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học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VLOS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03789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3D6E9-7FEC-4436-BC7D-17613993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9149"/>
            <a:ext cx="12192000" cy="676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B9082-F558-44AE-8994-ED9184E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486507"/>
            <a:ext cx="11000921" cy="1325563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2F85-00E8-4B23-8FB3-7DCE10CF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02167"/>
            <a:ext cx="10515600" cy="4829262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trích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marL="685800" lvl="2"/>
            <a:r>
              <a:rPr lang="en-US" sz="3200" dirty="0"/>
              <a:t>“</a:t>
            </a:r>
            <a:r>
              <a:rPr lang="en-US" sz="3200" dirty="0" err="1"/>
              <a:t>Hằng</a:t>
            </a:r>
            <a:r>
              <a:rPr lang="en-US" sz="3200" dirty="0"/>
              <a:t> </a:t>
            </a:r>
            <a:r>
              <a:rPr lang="en-US" sz="3200" dirty="0" err="1"/>
              <a:t>năm</a:t>
            </a:r>
            <a:r>
              <a:rPr lang="en-US" sz="3200" dirty="0"/>
              <a:t>,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mới</a:t>
            </a:r>
            <a:r>
              <a:rPr lang="en-US" sz="3200" dirty="0"/>
              <a:t> </a:t>
            </a:r>
            <a:r>
              <a:rPr lang="en-US" sz="3200" dirty="0" err="1"/>
              <a:t>luôn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tầm</a:t>
            </a:r>
            <a:r>
              <a:rPr lang="en-US" sz="3200" dirty="0"/>
              <a:t> </a:t>
            </a:r>
            <a:r>
              <a:rPr lang="en-US" sz="3200" dirty="0" err="1"/>
              <a:t>quan</a:t>
            </a:r>
            <a:r>
              <a:rPr lang="en-US" sz="3200" dirty="0"/>
              <a:t> </a:t>
            </a:r>
            <a:r>
              <a:rPr lang="en-US" sz="3200" dirty="0" err="1"/>
              <a:t>trọng</a:t>
            </a:r>
            <a:r>
              <a:rPr lang="en-US" sz="3200" dirty="0"/>
              <a:t> </a:t>
            </a:r>
            <a:r>
              <a:rPr lang="en-US" sz="3200" dirty="0" err="1"/>
              <a:t>của</a:t>
            </a:r>
            <a:r>
              <a:rPr lang="en-US" sz="3200" dirty="0"/>
              <a:t> </a:t>
            </a:r>
            <a:r>
              <a:rPr lang="en-US" sz="3200" dirty="0" err="1"/>
              <a:t>nó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cuộc</a:t>
            </a:r>
            <a:r>
              <a:rPr lang="en-US" sz="3200" dirty="0"/>
              <a:t> </a:t>
            </a:r>
            <a:r>
              <a:rPr lang="en-US" sz="3200" dirty="0" err="1"/>
              <a:t>sống</a:t>
            </a:r>
            <a:r>
              <a:rPr lang="en-US" sz="3200" dirty="0"/>
              <a:t>.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doanh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 </a:t>
            </a:r>
            <a:r>
              <a:rPr lang="en-US" sz="3200" dirty="0" err="1"/>
              <a:t>cũng</a:t>
            </a:r>
            <a:r>
              <a:rPr lang="en-US" sz="3200" dirty="0"/>
              <a:t> </a:t>
            </a:r>
            <a:r>
              <a:rPr lang="en-US" sz="3200" dirty="0" err="1"/>
              <a:t>thay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theo</a:t>
            </a:r>
            <a:r>
              <a:rPr lang="en-US" sz="3200" dirty="0"/>
              <a:t> </a:t>
            </a:r>
            <a:r>
              <a:rPr lang="en-US" sz="3200" dirty="0" err="1"/>
              <a:t>hướng</a:t>
            </a:r>
            <a:r>
              <a:rPr lang="en-US" sz="3200" dirty="0"/>
              <a:t> </a:t>
            </a:r>
            <a:r>
              <a:rPr lang="en-US" sz="3200" dirty="0" err="1"/>
              <a:t>cập</a:t>
            </a:r>
            <a:r>
              <a:rPr lang="en-US" sz="3200" dirty="0"/>
              <a:t> </a:t>
            </a:r>
            <a:r>
              <a:rPr lang="en-US" sz="3200" dirty="0" err="1"/>
              <a:t>nhật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 </a:t>
            </a:r>
            <a:r>
              <a:rPr lang="en-US" sz="3200" dirty="0" err="1"/>
              <a:t>thông</a:t>
            </a:r>
            <a:r>
              <a:rPr lang="en-US" sz="3200" dirty="0"/>
              <a:t> tin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thay</a:t>
            </a:r>
            <a:r>
              <a:rPr lang="en-US" sz="3200" dirty="0"/>
              <a:t> </a:t>
            </a:r>
            <a:r>
              <a:rPr lang="en-US" sz="3200" dirty="0" err="1"/>
              <a:t>đổi</a:t>
            </a:r>
            <a:r>
              <a:rPr lang="en-US" sz="3200" dirty="0"/>
              <a:t> </a:t>
            </a:r>
            <a:r>
              <a:rPr lang="en-US" sz="3200" dirty="0" err="1"/>
              <a:t>về</a:t>
            </a:r>
            <a:r>
              <a:rPr lang="en-US" sz="3200" dirty="0"/>
              <a:t> </a:t>
            </a:r>
            <a:r>
              <a:rPr lang="en-US" sz="3200" dirty="0" err="1"/>
              <a:t>nhân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giỏi</a:t>
            </a:r>
            <a:r>
              <a:rPr lang="en-US" sz="3200" dirty="0"/>
              <a:t> </a:t>
            </a:r>
            <a:r>
              <a:rPr lang="en-US" sz="3200" dirty="0" err="1"/>
              <a:t>công</a:t>
            </a:r>
            <a:r>
              <a:rPr lang="en-US" sz="3200" dirty="0"/>
              <a:t> </a:t>
            </a:r>
            <a:r>
              <a:rPr lang="en-US" sz="3200" dirty="0" err="1"/>
              <a:t>nghệ</a:t>
            </a:r>
            <a:r>
              <a:rPr lang="en-US" sz="3200" dirty="0"/>
              <a:t>. </a:t>
            </a:r>
            <a:r>
              <a:rPr lang="en-US" sz="3200" dirty="0" err="1"/>
              <a:t>Ngành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CNTT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coi</a:t>
            </a:r>
            <a:r>
              <a:rPr lang="en-US" sz="3200" dirty="0"/>
              <a:t> </a:t>
            </a:r>
            <a:r>
              <a:rPr lang="en-US" sz="3200" dirty="0" err="1"/>
              <a:t>là</a:t>
            </a:r>
            <a:r>
              <a:rPr lang="en-US" sz="3200" dirty="0"/>
              <a:t> lĩnh </a:t>
            </a:r>
            <a:r>
              <a:rPr lang="en-US" sz="3200" dirty="0" err="1"/>
              <a:t>vực</a:t>
            </a:r>
            <a:r>
              <a:rPr lang="en-US" sz="3200" dirty="0"/>
              <a:t> </a:t>
            </a:r>
            <a:r>
              <a:rPr lang="en-US" sz="3200" dirty="0" err="1"/>
              <a:t>ngày</a:t>
            </a: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phát</a:t>
            </a:r>
            <a:r>
              <a:rPr lang="en-US" sz="3200" dirty="0"/>
              <a:t> </a:t>
            </a:r>
            <a:r>
              <a:rPr lang="en-US" sz="3200" dirty="0" err="1"/>
              <a:t>triển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trở</a:t>
            </a:r>
            <a:r>
              <a:rPr lang="en-US" sz="3200" dirty="0"/>
              <a:t> </a:t>
            </a:r>
            <a:r>
              <a:rPr lang="en-US" sz="3200" dirty="0" err="1"/>
              <a:t>nên</a:t>
            </a:r>
            <a:r>
              <a:rPr lang="en-US" sz="3200" dirty="0"/>
              <a:t> </a:t>
            </a:r>
            <a:r>
              <a:rPr lang="en-US" sz="3200" dirty="0" err="1"/>
              <a:t>hữu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các</a:t>
            </a:r>
            <a:r>
              <a:rPr lang="en-US" sz="3200" dirty="0"/>
              <a:t> </a:t>
            </a:r>
            <a:r>
              <a:rPr lang="en-US" sz="3200" dirty="0" err="1"/>
              <a:t>bạn</a:t>
            </a:r>
            <a:r>
              <a:rPr lang="en-US" sz="3200" dirty="0"/>
              <a:t> </a:t>
            </a:r>
            <a:r>
              <a:rPr lang="en-US" sz="3200" dirty="0" err="1"/>
              <a:t>muốn</a:t>
            </a:r>
            <a:r>
              <a:rPr lang="en-US" sz="3200" dirty="0"/>
              <a:t> </a:t>
            </a:r>
            <a:r>
              <a:rPr lang="en-US" sz="3200" dirty="0" err="1"/>
              <a:t>xây</a:t>
            </a:r>
            <a:r>
              <a:rPr lang="en-US" sz="3200" dirty="0"/>
              <a:t> </a:t>
            </a:r>
            <a:r>
              <a:rPr lang="en-US" sz="3200" dirty="0" err="1"/>
              <a:t>dựng</a:t>
            </a:r>
            <a:r>
              <a:rPr lang="en-US" sz="3200" dirty="0"/>
              <a:t> </a:t>
            </a:r>
            <a:r>
              <a:rPr lang="en-US" sz="3200" dirty="0" err="1"/>
              <a:t>sự</a:t>
            </a:r>
            <a:r>
              <a:rPr lang="en-US" sz="3200" dirty="0"/>
              <a:t> </a:t>
            </a:r>
            <a:r>
              <a:rPr lang="en-US" sz="3200" dirty="0" err="1"/>
              <a:t>nghiệp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ngành</a:t>
            </a:r>
            <a:r>
              <a:rPr lang="en-US" sz="3200" dirty="0"/>
              <a:t> </a:t>
            </a:r>
            <a:r>
              <a:rPr lang="en-US" sz="3200" dirty="0" err="1"/>
              <a:t>này</a:t>
            </a:r>
            <a:r>
              <a:rPr lang="en-US" sz="3200" dirty="0"/>
              <a:t>. </a:t>
            </a:r>
            <a:r>
              <a:rPr lang="en-US" sz="3200" dirty="0" err="1"/>
              <a:t>Vậy</a:t>
            </a:r>
            <a:r>
              <a:rPr lang="en-US" sz="3200" dirty="0"/>
              <a:t> </a:t>
            </a:r>
            <a:r>
              <a:rPr lang="en-US" sz="3200" dirty="0" err="1"/>
              <a:t>những</a:t>
            </a:r>
            <a:r>
              <a:rPr lang="en-US" sz="3200" dirty="0"/>
              <a:t> </a:t>
            </a:r>
            <a:r>
              <a:rPr lang="en-US" sz="3200" dirty="0" err="1"/>
              <a:t>lợi</a:t>
            </a:r>
            <a:r>
              <a:rPr lang="en-US" sz="3200" dirty="0"/>
              <a:t> </a:t>
            </a:r>
            <a:r>
              <a:rPr lang="en-US" sz="3200" dirty="0" err="1"/>
              <a:t>ích</a:t>
            </a:r>
            <a:r>
              <a:rPr lang="en-US" sz="3200" dirty="0"/>
              <a:t> </a:t>
            </a:r>
            <a:r>
              <a:rPr lang="en-US" sz="3200" dirty="0" err="1"/>
              <a:t>khi</a:t>
            </a:r>
            <a:r>
              <a:rPr lang="en-US" sz="3200" dirty="0"/>
              <a:t> </a:t>
            </a:r>
            <a:r>
              <a:rPr lang="en-US" sz="3200" dirty="0" err="1"/>
              <a:t>học</a:t>
            </a:r>
            <a:r>
              <a:rPr lang="en-US" sz="3200" dirty="0"/>
              <a:t> </a:t>
            </a:r>
            <a:r>
              <a:rPr lang="en-US" sz="3200" dirty="0" err="1"/>
              <a:t>ngành</a:t>
            </a:r>
            <a:r>
              <a:rPr lang="en-US" sz="3200" dirty="0"/>
              <a:t> CNTT </a:t>
            </a:r>
            <a:r>
              <a:rPr lang="en-US" sz="3200" dirty="0" err="1"/>
              <a:t>là</a:t>
            </a:r>
            <a:r>
              <a:rPr lang="en-US" sz="3200" dirty="0"/>
              <a:t> </a:t>
            </a:r>
            <a:r>
              <a:rPr lang="en-US" sz="3200" dirty="0" err="1"/>
              <a:t>gì</a:t>
            </a:r>
            <a:r>
              <a:rPr lang="en-US" sz="3200" dirty="0"/>
              <a:t>?”</a:t>
            </a:r>
          </a:p>
        </p:txBody>
      </p:sp>
      <p:sp>
        <p:nvSpPr>
          <p:cNvPr id="6" name="Action Button: Return 5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37D5050-BF99-4E8E-BC9D-749EE32846F7}"/>
              </a:ext>
            </a:extLst>
          </p:cNvPr>
          <p:cNvSpPr/>
          <p:nvPr/>
        </p:nvSpPr>
        <p:spPr>
          <a:xfrm>
            <a:off x="5648325" y="6074229"/>
            <a:ext cx="933450" cy="78105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1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3D6E9-7FEC-4436-BC7D-17613993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" y="-952499"/>
            <a:ext cx="12192000" cy="676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B9082-F558-44AE-8994-ED9184E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86507"/>
            <a:ext cx="10515600" cy="1325563"/>
          </a:xfrm>
        </p:spPr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endParaRPr lang="en-US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3437577-449F-40FB-9C3D-976037016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1944517"/>
              </p:ext>
            </p:extLst>
          </p:nvPr>
        </p:nvGraphicFramePr>
        <p:xfrm>
          <a:off x="857250" y="1890286"/>
          <a:ext cx="1051560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43800">
                  <a:extLst>
                    <a:ext uri="{9D8B030D-6E8A-4147-A177-3AD203B41FA5}">
                      <a16:colId xmlns:a16="http://schemas.microsoft.com/office/drawing/2014/main" val="612293202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7212026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i="0" dirty="0" err="1"/>
                        <a:t>Tên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ngành</a:t>
                      </a:r>
                      <a:r>
                        <a:rPr lang="en-US" b="1" i="0" dirty="0"/>
                        <a:t>/</a:t>
                      </a:r>
                      <a:r>
                        <a:rPr lang="en-US" b="1" i="0" dirty="0" err="1"/>
                        <a:t>chuyên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ngành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Số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lượng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tuyển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sinh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55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/>
                        <a:t>Công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nghệ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thông</a:t>
                      </a:r>
                      <a:r>
                        <a:rPr lang="en-US" b="1" i="0" dirty="0"/>
                        <a:t> 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56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/>
                        <a:t>Công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nghệ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thông</a:t>
                      </a:r>
                      <a:r>
                        <a:rPr lang="en-US" b="1" i="0" dirty="0"/>
                        <a:t> tin – CLC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16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/>
                        <a:t>Công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nghệ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thông</a:t>
                      </a:r>
                      <a:r>
                        <a:rPr lang="en-US" b="1" i="0" dirty="0"/>
                        <a:t> tin – HA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08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/>
                        <a:t>Mạng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máy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tính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và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truyền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thông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dữ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liệu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69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/>
                        <a:t>Kỹ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thuật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phần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mềm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266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47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/>
                        <a:t>Hệ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thống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thông</a:t>
                      </a:r>
                      <a:r>
                        <a:rPr lang="en-US" b="1" i="0" dirty="0"/>
                        <a:t> 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23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Khoa </a:t>
                      </a:r>
                      <a:r>
                        <a:rPr lang="en-US" b="1" i="0" dirty="0" err="1"/>
                        <a:t>học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máy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tính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28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/>
                        <a:t>Tin </a:t>
                      </a:r>
                      <a:r>
                        <a:rPr lang="en-US" b="1" i="0" dirty="0" err="1"/>
                        <a:t>học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Ứng</a:t>
                      </a:r>
                      <a:r>
                        <a:rPr lang="en-US" b="1" i="0" dirty="0"/>
                        <a:t> </a:t>
                      </a:r>
                      <a:r>
                        <a:rPr lang="en-US" b="1" i="0" dirty="0" err="1"/>
                        <a:t>dụng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191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i="0" dirty="0" err="1"/>
                        <a:t>Tổng</a:t>
                      </a:r>
                      <a:endParaRPr lang="en-US" b="1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1251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16440"/>
                  </a:ext>
                </a:extLst>
              </a:tr>
            </a:tbl>
          </a:graphicData>
        </a:graphic>
      </p:graphicFrame>
      <p:sp>
        <p:nvSpPr>
          <p:cNvPr id="8" name="Action Button: Return 7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2C6A655-9155-4E5D-8264-D441E04526D1}"/>
              </a:ext>
            </a:extLst>
          </p:cNvPr>
          <p:cNvSpPr/>
          <p:nvPr/>
        </p:nvSpPr>
        <p:spPr>
          <a:xfrm>
            <a:off x="9296400" y="819150"/>
            <a:ext cx="838200" cy="666750"/>
          </a:xfrm>
          <a:prstGeom prst="actionButtonRetur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87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37418-7457-4808-B9B3-5EDB0AA61C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72" y="532218"/>
            <a:ext cx="5792055" cy="57935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0B0836-6A5D-415E-9211-BE50A7EEC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BỐ CỤC MỘT BÀI THUYẾT TRÌNH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3EDFB-34ED-41A8-82F8-8273A19E5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Ths</a:t>
            </a:r>
            <a:r>
              <a:rPr lang="en-US" dirty="0"/>
              <a:t>.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Tên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94E9A-B2B8-478A-9652-F293B2CDF60A}"/>
              </a:ext>
            </a:extLst>
          </p:cNvPr>
          <p:cNvSpPr txBox="1"/>
          <p:nvPr/>
        </p:nvSpPr>
        <p:spPr>
          <a:xfrm>
            <a:off x="6513341" y="5273972"/>
            <a:ext cx="5988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Trích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từ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Tủ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sách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Khoa </a:t>
            </a:r>
            <a:r>
              <a:rPr lang="en-US" sz="2400" b="1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học</a:t>
            </a:r>
            <a:r>
              <a:rPr lang="en-US" sz="24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VLOS</a:t>
            </a:r>
            <a:endParaRPr lang="en-US" sz="2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2601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3D6E9-7FEC-4436-BC7D-17613993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9149"/>
            <a:ext cx="12192000" cy="676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B9082-F558-44AE-8994-ED9184E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86507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2F85-00E8-4B23-8FB3-7DCE10CF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02167"/>
            <a:ext cx="10515600" cy="4351338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ý </a:t>
            </a:r>
            <a:r>
              <a:rPr lang="en-US" dirty="0" err="1"/>
              <a:t>kiến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9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3D6E9-7FEC-4436-BC7D-17613993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9149"/>
            <a:ext cx="12192000" cy="676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B9082-F558-44AE-8994-ED9184E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19700" y="562707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2F85-00E8-4B23-8FB3-7DCE10CF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515600" y="1870214"/>
            <a:ext cx="10515600" cy="4351338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ý </a:t>
            </a:r>
            <a:r>
              <a:rPr lang="en-US" dirty="0" err="1"/>
              <a:t>kiến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8422E-00A9-4F16-B1E2-B1F68D741C54}"/>
              </a:ext>
            </a:extLst>
          </p:cNvPr>
          <p:cNvSpPr txBox="1"/>
          <p:nvPr/>
        </p:nvSpPr>
        <p:spPr>
          <a:xfrm>
            <a:off x="12182172" y="825343"/>
            <a:ext cx="13598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4000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4000" b="1" dirty="0">
              <a:solidFill>
                <a:srgbClr val="9966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F6F798-3D88-4D3F-8EF2-B7CA159D4986}"/>
              </a:ext>
            </a:extLst>
          </p:cNvPr>
          <p:cNvSpPr txBox="1">
            <a:spLocks/>
          </p:cNvSpPr>
          <p:nvPr/>
        </p:nvSpPr>
        <p:spPr>
          <a:xfrm>
            <a:off x="12891942" y="17021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STXihei" panose="02010600040101010101" pitchFamily="2" charset="-122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Thu hút sự chú ý của người nghe</a:t>
            </a:r>
          </a:p>
          <a:p>
            <a:pPr lvl="1">
              <a:buFontTx/>
              <a:buChar char="-"/>
            </a:pPr>
            <a:r>
              <a:rPr lang="en-US" sz="3200">
                <a:hlinkClick r:id="rId3" action="ppaction://hlinksldjump"/>
              </a:rPr>
              <a:t> Sử dụng một đoạn trích dẫn</a:t>
            </a:r>
            <a:endParaRPr lang="en-US" sz="3200"/>
          </a:p>
          <a:p>
            <a:pPr lvl="1">
              <a:buFontTx/>
              <a:buChar char="-"/>
            </a:pPr>
            <a:r>
              <a:rPr lang="en-US" sz="3200"/>
              <a:t> Một câu hỏi</a:t>
            </a:r>
          </a:p>
          <a:p>
            <a:pPr lvl="1">
              <a:buFontTx/>
              <a:buChar char="-"/>
            </a:pPr>
            <a:r>
              <a:rPr lang="en-US" sz="3200"/>
              <a:t> Một lời hứa</a:t>
            </a:r>
          </a:p>
          <a:p>
            <a:pPr lvl="1">
              <a:buFontTx/>
              <a:buChar char="-"/>
            </a:pPr>
            <a:r>
              <a:rPr lang="en-US" sz="3200"/>
              <a:t> Thậm chí làm cho mọi người phải hoạt động</a:t>
            </a:r>
          </a:p>
          <a:p>
            <a:r>
              <a:rPr lang="en-US"/>
              <a:t>Tóm lược các nội dung liên quan</a:t>
            </a:r>
          </a:p>
          <a:p>
            <a:pPr lvl="1">
              <a:buFontTx/>
              <a:buChar char="-"/>
            </a:pPr>
            <a:r>
              <a:rPr lang="en-US" sz="3200"/>
              <a:t> Đã được trình bày</a:t>
            </a:r>
          </a:p>
          <a:p>
            <a:pPr lvl="1"/>
            <a:r>
              <a:rPr lang="en-US" sz="3200"/>
              <a:t>- Được đa số người nghe biết rõ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49822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3D6E9-7FEC-4436-BC7D-17613993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9149"/>
            <a:ext cx="12192000" cy="676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B9082-F558-44AE-8994-ED9184E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219700" y="562707"/>
            <a:ext cx="10515600" cy="1325563"/>
          </a:xfrm>
        </p:spPr>
        <p:txBody>
          <a:bodyPr/>
          <a:lstStyle/>
          <a:p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2F85-00E8-4B23-8FB3-7DCE10CF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515600" y="1870214"/>
            <a:ext cx="10515600" cy="4351338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Đưa</a:t>
            </a:r>
            <a:r>
              <a:rPr lang="en-US" dirty="0"/>
              <a:t> ra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, ý </a:t>
            </a:r>
            <a:r>
              <a:rPr lang="en-US" dirty="0" err="1"/>
              <a:t>kiến</a:t>
            </a:r>
            <a:endParaRPr lang="en-US" dirty="0"/>
          </a:p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- </a:t>
            </a:r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8422E-00A9-4F16-B1E2-B1F68D741C54}"/>
              </a:ext>
            </a:extLst>
          </p:cNvPr>
          <p:cNvSpPr txBox="1"/>
          <p:nvPr/>
        </p:nvSpPr>
        <p:spPr>
          <a:xfrm>
            <a:off x="825905" y="795846"/>
            <a:ext cx="13598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4000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4000" b="1" dirty="0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rgbClr val="99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endParaRPr lang="en-US" sz="4000" b="1" dirty="0">
              <a:solidFill>
                <a:srgbClr val="9966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F6F798-3D88-4D3F-8EF2-B7CA159D4986}"/>
              </a:ext>
            </a:extLst>
          </p:cNvPr>
          <p:cNvSpPr txBox="1">
            <a:spLocks/>
          </p:cNvSpPr>
          <p:nvPr/>
        </p:nvSpPr>
        <p:spPr>
          <a:xfrm>
            <a:off x="916238" y="170216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Times New Roman" panose="02020603050405020304" pitchFamily="18" charset="0"/>
                <a:ea typeface="STXihei" panose="02010600040101010101" pitchFamily="2" charset="-122"/>
                <a:cs typeface="Times New Roman" panose="02020603050405020304" pitchFamily="18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Thu </a:t>
            </a:r>
            <a:r>
              <a:rPr lang="en-US" dirty="0" err="1"/>
              <a:t>hút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  <a:p>
            <a:pPr lvl="1">
              <a:buFontTx/>
              <a:buChar char="-"/>
            </a:pP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Sử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dụng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một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đoạn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trích</a:t>
            </a:r>
            <a:r>
              <a:rPr lang="en-US" sz="3200" dirty="0">
                <a:hlinkClick r:id="rId3" action="ppaction://hlinksldjump"/>
              </a:rPr>
              <a:t> </a:t>
            </a:r>
            <a:r>
              <a:rPr lang="en-US" sz="3200" dirty="0" err="1">
                <a:hlinkClick r:id="rId3" action="ppaction://hlinksldjump"/>
              </a:rPr>
              <a:t>dẫn</a:t>
            </a:r>
            <a:endParaRPr lang="en-US" sz="3200" dirty="0"/>
          </a:p>
          <a:p>
            <a:pPr lvl="1">
              <a:buFontTx/>
              <a:buChar char="-"/>
            </a:pP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câu</a:t>
            </a:r>
            <a:r>
              <a:rPr lang="en-US" sz="3200" dirty="0"/>
              <a:t> </a:t>
            </a:r>
            <a:r>
              <a:rPr lang="en-US" sz="3200" dirty="0" err="1"/>
              <a:t>hỏi</a:t>
            </a:r>
            <a:endParaRPr lang="en-US" sz="3200" dirty="0"/>
          </a:p>
          <a:p>
            <a:pPr lvl="1">
              <a:buFontTx/>
              <a:buChar char="-"/>
            </a:pPr>
            <a:r>
              <a:rPr lang="en-US" sz="3200" dirty="0"/>
              <a:t> </a:t>
            </a:r>
            <a:r>
              <a:rPr lang="en-US" sz="3200" dirty="0" err="1"/>
              <a:t>Một</a:t>
            </a:r>
            <a:r>
              <a:rPr lang="en-US" sz="3200" dirty="0"/>
              <a:t> </a:t>
            </a:r>
            <a:r>
              <a:rPr lang="en-US" sz="3200" dirty="0" err="1"/>
              <a:t>lời</a:t>
            </a:r>
            <a:r>
              <a:rPr lang="en-US" sz="3200" dirty="0"/>
              <a:t> </a:t>
            </a:r>
            <a:r>
              <a:rPr lang="en-US" sz="3200" dirty="0" err="1"/>
              <a:t>hứa</a:t>
            </a:r>
            <a:endParaRPr lang="en-US" sz="3200" dirty="0"/>
          </a:p>
          <a:p>
            <a:pPr lvl="1">
              <a:buFontTx/>
              <a:buChar char="-"/>
            </a:pPr>
            <a:r>
              <a:rPr lang="en-US" sz="3200" dirty="0"/>
              <a:t> </a:t>
            </a:r>
            <a:r>
              <a:rPr lang="en-US" sz="3200" dirty="0" err="1"/>
              <a:t>Thậm</a:t>
            </a:r>
            <a:r>
              <a:rPr lang="en-US" sz="3200" dirty="0"/>
              <a:t> </a:t>
            </a:r>
            <a:r>
              <a:rPr lang="en-US" sz="3200" dirty="0" err="1"/>
              <a:t>chí</a:t>
            </a:r>
            <a:r>
              <a:rPr lang="en-US" sz="3200" dirty="0"/>
              <a:t> </a:t>
            </a:r>
            <a:r>
              <a:rPr lang="en-US" sz="3200" dirty="0" err="1"/>
              <a:t>làm</a:t>
            </a:r>
            <a:r>
              <a:rPr lang="en-US" sz="3200" dirty="0"/>
              <a:t> </a:t>
            </a:r>
            <a:r>
              <a:rPr lang="en-US" sz="3200" dirty="0" err="1"/>
              <a:t>cho</a:t>
            </a:r>
            <a:r>
              <a:rPr lang="en-US" sz="3200" dirty="0"/>
              <a:t> </a:t>
            </a:r>
            <a:r>
              <a:rPr lang="en-US" sz="3200" dirty="0" err="1"/>
              <a:t>mọi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phải</a:t>
            </a:r>
            <a:r>
              <a:rPr lang="en-US" sz="3200" dirty="0"/>
              <a:t> </a:t>
            </a:r>
            <a:r>
              <a:rPr lang="en-US" sz="3200" dirty="0" err="1"/>
              <a:t>hoạt</a:t>
            </a:r>
            <a:r>
              <a:rPr lang="en-US" sz="3200" dirty="0"/>
              <a:t> </a:t>
            </a:r>
            <a:r>
              <a:rPr lang="en-US" sz="3200" dirty="0" err="1"/>
              <a:t>động</a:t>
            </a:r>
            <a:endParaRPr lang="en-US" sz="3200" dirty="0"/>
          </a:p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lang="en-US" dirty="0"/>
          </a:p>
          <a:p>
            <a:pPr lvl="1">
              <a:buFontTx/>
              <a:buChar char="-"/>
            </a:pPr>
            <a:r>
              <a:rPr lang="en-US" sz="3200" dirty="0"/>
              <a:t> </a:t>
            </a:r>
            <a:r>
              <a:rPr lang="en-US" sz="3200" dirty="0" err="1"/>
              <a:t>Đã</a:t>
            </a:r>
            <a:r>
              <a:rPr lang="en-US" sz="3200" dirty="0"/>
              <a:t>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bày</a:t>
            </a:r>
            <a:endParaRPr lang="en-US" sz="3200" dirty="0"/>
          </a:p>
          <a:p>
            <a:pPr lvl="1"/>
            <a:r>
              <a:rPr lang="en-US" sz="3200" dirty="0"/>
              <a:t>- </a:t>
            </a:r>
            <a:r>
              <a:rPr lang="en-US" sz="3200" dirty="0" err="1"/>
              <a:t>Được</a:t>
            </a:r>
            <a:r>
              <a:rPr lang="en-US" sz="3200" dirty="0"/>
              <a:t> </a:t>
            </a:r>
            <a:r>
              <a:rPr lang="en-US" sz="3200" dirty="0" err="1"/>
              <a:t>đa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</a:t>
            </a:r>
            <a:r>
              <a:rPr lang="en-US" sz="3200" dirty="0" err="1"/>
              <a:t>người</a:t>
            </a:r>
            <a:r>
              <a:rPr lang="en-US" sz="3200" dirty="0"/>
              <a:t> </a:t>
            </a:r>
            <a:r>
              <a:rPr lang="en-US" sz="3200" dirty="0" err="1"/>
              <a:t>nghe</a:t>
            </a:r>
            <a:r>
              <a:rPr lang="en-US" sz="3200" dirty="0"/>
              <a:t> </a:t>
            </a:r>
            <a:r>
              <a:rPr lang="en-US" sz="3200" dirty="0" err="1"/>
              <a:t>biết</a:t>
            </a:r>
            <a:r>
              <a:rPr lang="en-US" sz="3200" dirty="0"/>
              <a:t> </a:t>
            </a:r>
            <a:r>
              <a:rPr lang="en-US" sz="3200" dirty="0" err="1"/>
              <a:t>rõ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2802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3D6E9-7FEC-4436-BC7D-17613993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9149"/>
            <a:ext cx="12192000" cy="676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B9082-F558-44AE-8994-ED9184E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86507"/>
            <a:ext cx="10515600" cy="1325563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2F85-00E8-4B23-8FB3-7DCE10CF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02167"/>
            <a:ext cx="10515600" cy="4351338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</a:t>
            </a:r>
          </a:p>
          <a:p>
            <a:pPr>
              <a:buFontTx/>
              <a:buChar char="-"/>
            </a:pP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>
                <a:hlinkClick r:id="rId3" action="ppaction://hlinksldjump"/>
              </a:rPr>
              <a:t>Cung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cấp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ví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dụ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để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chứng</a:t>
            </a:r>
            <a:r>
              <a:rPr lang="en-US" dirty="0">
                <a:hlinkClick r:id="rId3" action="ppaction://hlinksldjump"/>
              </a:rPr>
              <a:t> </a:t>
            </a:r>
            <a:r>
              <a:rPr lang="en-US" dirty="0" err="1">
                <a:hlinkClick r:id="rId3" action="ppaction://hlinksldjump"/>
              </a:rPr>
              <a:t>minh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/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23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3D6E9-7FEC-4436-BC7D-176139938D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19149"/>
            <a:ext cx="12192000" cy="6762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3B9082-F558-44AE-8994-ED9184EA8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486507"/>
            <a:ext cx="10515600" cy="1325563"/>
          </a:xfrm>
        </p:spPr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2F85-00E8-4B23-8FB3-7DCE10CF4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02167"/>
            <a:ext cx="10515600" cy="4351338"/>
          </a:xfrm>
        </p:spPr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bạn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nhớ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2797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305A97B-E356-43BC-8A05-81911D3C19A8}"/>
              </a:ext>
            </a:extLst>
          </p:cNvPr>
          <p:cNvSpPr/>
          <p:nvPr/>
        </p:nvSpPr>
        <p:spPr>
          <a:xfrm>
            <a:off x="-7575997" y="899886"/>
            <a:ext cx="7074794" cy="4734960"/>
          </a:xfrm>
          <a:prstGeom prst="ellipse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108329EF-70F3-4B03-8E55-7F3E6C81011D}"/>
              </a:ext>
            </a:extLst>
          </p:cNvPr>
          <p:cNvSpPr/>
          <p:nvPr/>
        </p:nvSpPr>
        <p:spPr>
          <a:xfrm rot="10800000">
            <a:off x="12823371" y="1223154"/>
            <a:ext cx="4296229" cy="4034180"/>
          </a:xfrm>
          <a:prstGeom prst="moon">
            <a:avLst>
              <a:gd name="adj" fmla="val 30927"/>
            </a:avLst>
          </a:prstGeom>
          <a:gradFill flip="none" rotWithShape="1">
            <a:gsLst>
              <a:gs pos="100000">
                <a:srgbClr val="98BDDE"/>
              </a:gs>
              <a:gs pos="100000">
                <a:schemeClr val="accent5">
                  <a:lumMod val="45000"/>
                  <a:lumOff val="55000"/>
                </a:schemeClr>
              </a:gs>
              <a:gs pos="52185">
                <a:srgbClr val="4580B5"/>
              </a:gs>
              <a:gs pos="27000">
                <a:srgbClr val="98BDDE"/>
              </a:gs>
              <a:gs pos="100000">
                <a:srgbClr val="4580B5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37418-7457-4808-B9B3-5EDB0AA61C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55164" y="1223155"/>
            <a:ext cx="4016814" cy="401786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FBDB60-8E1F-48FD-BE84-F2541779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754248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Cám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</a:t>
            </a:r>
            <a:r>
              <a:rPr lang="en-US" dirty="0">
                <a:solidFill>
                  <a:schemeClr val="tx1"/>
                </a:solidFill>
              </a:rPr>
              <a:t> ý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60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305A97B-E356-43BC-8A05-81911D3C19A8}"/>
              </a:ext>
            </a:extLst>
          </p:cNvPr>
          <p:cNvSpPr/>
          <p:nvPr/>
        </p:nvSpPr>
        <p:spPr>
          <a:xfrm>
            <a:off x="2558603" y="899886"/>
            <a:ext cx="7074794" cy="4734960"/>
          </a:xfrm>
          <a:prstGeom prst="ellipse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oon 7">
            <a:extLst>
              <a:ext uri="{FF2B5EF4-FFF2-40B4-BE49-F238E27FC236}">
                <a16:creationId xmlns:a16="http://schemas.microsoft.com/office/drawing/2014/main" id="{108329EF-70F3-4B03-8E55-7F3E6C81011D}"/>
              </a:ext>
            </a:extLst>
          </p:cNvPr>
          <p:cNvSpPr/>
          <p:nvPr/>
        </p:nvSpPr>
        <p:spPr>
          <a:xfrm>
            <a:off x="1393371" y="1223154"/>
            <a:ext cx="4296229" cy="4034180"/>
          </a:xfrm>
          <a:prstGeom prst="moon">
            <a:avLst>
              <a:gd name="adj" fmla="val 30927"/>
            </a:avLst>
          </a:prstGeom>
          <a:gradFill flip="none" rotWithShape="1">
            <a:gsLst>
              <a:gs pos="100000">
                <a:srgbClr val="98BDDE"/>
              </a:gs>
              <a:gs pos="100000">
                <a:schemeClr val="accent5">
                  <a:lumMod val="45000"/>
                  <a:lumOff val="55000"/>
                </a:schemeClr>
              </a:gs>
              <a:gs pos="52185">
                <a:srgbClr val="4580B5"/>
              </a:gs>
              <a:gs pos="27000">
                <a:srgbClr val="98BDDE"/>
              </a:gs>
              <a:gs pos="100000">
                <a:srgbClr val="4580B5"/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137418-7457-4808-B9B3-5EDB0AA61C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36" y="1223155"/>
            <a:ext cx="4033128" cy="403417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FBDB60-8E1F-48FD-BE84-F25417795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971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Cám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ơn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chú</a:t>
            </a:r>
            <a:r>
              <a:rPr lang="en-US" dirty="0">
                <a:solidFill>
                  <a:schemeClr val="tx1"/>
                </a:solidFill>
              </a:rPr>
              <a:t> ý </a:t>
            </a:r>
            <a:r>
              <a:rPr lang="en-US" dirty="0" err="1">
                <a:solidFill>
                  <a:schemeClr val="tx1"/>
                </a:solidFill>
              </a:rPr>
              <a:t>của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quý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602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530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__Inter_84faf7</vt:lpstr>
      <vt:lpstr>Arial</vt:lpstr>
      <vt:lpstr>Calibri</vt:lpstr>
      <vt:lpstr>Times New Roman</vt:lpstr>
      <vt:lpstr>Office Theme</vt:lpstr>
      <vt:lpstr>BỐ CỤC MỘT BÀI THUYẾT TRÌNH</vt:lpstr>
      <vt:lpstr>BỐ CỤC MỘT BÀI THUYẾT TRÌNH</vt:lpstr>
      <vt:lpstr>Giới thiệu</vt:lpstr>
      <vt:lpstr>Giới thiệu</vt:lpstr>
      <vt:lpstr>Giới thiệu</vt:lpstr>
      <vt:lpstr>Phần chính</vt:lpstr>
      <vt:lpstr>Phần kết</vt:lpstr>
      <vt:lpstr>Cám ơn sự chú ý của quý vị</vt:lpstr>
      <vt:lpstr>Cám ơn sự chú ý của quý vị</vt:lpstr>
      <vt:lpstr>Ví dụ: sử dụng một đoạn trích dẫn khi giới thiệu</vt:lpstr>
      <vt:lpstr>Ví dụ minh chứng một vấn đề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BỐ CỤC MỘT BÀI THUYẾT TRÌNH</dc:title>
  <dc:creator>Minh .</dc:creator>
  <cp:lastModifiedBy>Minh .</cp:lastModifiedBy>
  <cp:revision>15</cp:revision>
  <dcterms:created xsi:type="dcterms:W3CDTF">2025-10-15T09:45:31Z</dcterms:created>
  <dcterms:modified xsi:type="dcterms:W3CDTF">2025-10-15T12:52:22Z</dcterms:modified>
</cp:coreProperties>
</file>