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F75E98-D697-4E7B-880A-B995A74812FC}">
  <a:tblStyle styleId="{7DF75E98-D697-4E7B-880A-B995A74812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Training_set" TargetMode="External"/><Relationship Id="rId4" Type="http://schemas.openxmlformats.org/officeDocument/2006/relationships/hyperlink" Target="https://en.wikipedia.org/wiki/Classification_(machine_learning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212075" y="284450"/>
            <a:ext cx="70053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of One class SVM for handwritten digit recognition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8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IIT2015032 Rohan MR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IIT2015039 Nishant Verma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IIT2015042 Raghav Saboo</a:t>
            </a:r>
            <a:endParaRPr sz="2400">
              <a:solidFill>
                <a:schemeClr val="dk1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IIT2015045 Harsh Vardhan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Class Support Vector Machine	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One class SVM is used for one class classification.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00" y="1727100"/>
            <a:ext cx="59197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	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{7DF75E98-D697-4E7B-880A-B995A74812FC}</a:tableStyleId>
              </a:tblPr>
              <a:tblGrid>
                <a:gridCol w="2413000"/>
                <a:gridCol w="2413000"/>
                <a:gridCol w="2413000"/>
              </a:tblGrid>
              <a:tr h="571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data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742 (digit 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604 (digit 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632 (digit 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2689/1947(non 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72.8%/97.4%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711 (digit 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2689/1947(non 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79.2%/90.9%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9950" y="121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Generate Datasets of hand written digits and use One class SVM for classification. Further use Dimension reduction algorithms to extract common and important features.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used in Dataset Generation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Create image data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generated data of 4 handwritten digits namely 0,6,8,9. 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550" y="3089663"/>
            <a:ext cx="1577826" cy="1495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50" y="3089675"/>
            <a:ext cx="1567625" cy="17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1287" y="3115875"/>
            <a:ext cx="1196489" cy="133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5675" y="3128826"/>
            <a:ext cx="1315426" cy="141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1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Resize the original image to 50 X 50 pixel image.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00" y="1655850"/>
            <a:ext cx="3005950" cy="333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101" y="2553175"/>
            <a:ext cx="918875" cy="9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3270425" y="2861375"/>
            <a:ext cx="3249600" cy="38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21425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Digit Extraction from the image.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450" y="2292200"/>
            <a:ext cx="3376125" cy="19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1355700" y="1754000"/>
            <a:ext cx="7476600" cy="2877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850" y="2281800"/>
            <a:ext cx="1604125" cy="182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 flipH="1" rot="10800000">
            <a:off x="2452850" y="2540400"/>
            <a:ext cx="1438500" cy="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4491625" y="2074850"/>
            <a:ext cx="30900" cy="129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flipH="1">
            <a:off x="3891375" y="3761750"/>
            <a:ext cx="1542000" cy="7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rot="10800000">
            <a:off x="3218525" y="3389250"/>
            <a:ext cx="10500" cy="98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4822775" y="2757900"/>
            <a:ext cx="1086600" cy="35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5850" y="2416375"/>
            <a:ext cx="1422975" cy="14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31775"/>
            <a:ext cx="82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4 The cropped image was again upscaled to 50 x 50 pixel image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5" y="2385350"/>
            <a:ext cx="1878350" cy="1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591225" y="2995925"/>
            <a:ext cx="1552200" cy="38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400" y="2147361"/>
            <a:ext cx="2287075" cy="22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from the generated image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Important features were extracted from the generated image. We took 4 X 50 ie 200 features out of 50 X 50 pixel size image.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70300" y="130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675" y="2819763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1086775" y="1629850"/>
            <a:ext cx="6747600" cy="289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450" y="2207877"/>
            <a:ext cx="1865800" cy="1865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20" name="Shape 120"/>
          <p:cNvCxnSpPr/>
          <p:nvPr/>
        </p:nvCxnSpPr>
        <p:spPr>
          <a:xfrm flipH="1" rot="10800000">
            <a:off x="2038875" y="2395675"/>
            <a:ext cx="2163000" cy="2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 flipH="1" rot="10800000">
            <a:off x="2028525" y="2644050"/>
            <a:ext cx="1811100" cy="2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flipH="1" rot="10800000">
            <a:off x="1728400" y="2990738"/>
            <a:ext cx="1800900" cy="4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 flipH="1">
            <a:off x="5195350" y="1402150"/>
            <a:ext cx="41400" cy="19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>
            <a:off x="5009075" y="1443550"/>
            <a:ext cx="0" cy="97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4936475" y="3844400"/>
            <a:ext cx="16353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5236625" y="3596175"/>
            <a:ext cx="13041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3663675" y="3647975"/>
            <a:ext cx="0" cy="85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3849975" y="3886050"/>
            <a:ext cx="0" cy="5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class Classification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 machine learning ,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one-class classification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also known as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unary classification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class-modelling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tries to identify objects of a specific class amongst all objects, by learning from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training set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containing only the objects of that class. This is different from and more difficult than the traditional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classification</a:t>
            </a:r>
            <a:r>
              <a:rPr lang="en" u="sng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problem, which tries to distinguish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between two or more classes with the training set containing objects from all the classes.</a:t>
            </a:r>
            <a:endParaRPr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80E1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