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E38F-3C6B-4AF3-BADA-F8C2F74A1CAB}" type="datetimeFigureOut">
              <a:rPr lang="uk-UA" smtClean="0"/>
              <a:t>28.05.2018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B5F-8A97-4AD6-977C-56E31619E08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E38F-3C6B-4AF3-BADA-F8C2F74A1CAB}" type="datetimeFigureOut">
              <a:rPr lang="uk-UA" smtClean="0"/>
              <a:t>28.05.2018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B5F-8A97-4AD6-977C-56E31619E08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E38F-3C6B-4AF3-BADA-F8C2F74A1CAB}" type="datetimeFigureOut">
              <a:rPr lang="uk-UA" smtClean="0"/>
              <a:t>28.05.2018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B5F-8A97-4AD6-977C-56E31619E08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E38F-3C6B-4AF3-BADA-F8C2F74A1CAB}" type="datetimeFigureOut">
              <a:rPr lang="uk-UA" smtClean="0"/>
              <a:t>28.05.2018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B5F-8A97-4AD6-977C-56E31619E08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E38F-3C6B-4AF3-BADA-F8C2F74A1CAB}" type="datetimeFigureOut">
              <a:rPr lang="uk-UA" smtClean="0"/>
              <a:t>28.05.2018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B5F-8A97-4AD6-977C-56E31619E08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E38F-3C6B-4AF3-BADA-F8C2F74A1CAB}" type="datetimeFigureOut">
              <a:rPr lang="uk-UA" smtClean="0"/>
              <a:t>28.05.2018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B5F-8A97-4AD6-977C-56E31619E08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E38F-3C6B-4AF3-BADA-F8C2F74A1CAB}" type="datetimeFigureOut">
              <a:rPr lang="uk-UA" smtClean="0"/>
              <a:t>28.05.2018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B5F-8A97-4AD6-977C-56E31619E08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E38F-3C6B-4AF3-BADA-F8C2F74A1CAB}" type="datetimeFigureOut">
              <a:rPr lang="uk-UA" smtClean="0"/>
              <a:t>28.05.2018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B5F-8A97-4AD6-977C-56E31619E08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E38F-3C6B-4AF3-BADA-F8C2F74A1CAB}" type="datetimeFigureOut">
              <a:rPr lang="uk-UA" smtClean="0"/>
              <a:t>28.05.2018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B5F-8A97-4AD6-977C-56E31619E08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E38F-3C6B-4AF3-BADA-F8C2F74A1CAB}" type="datetimeFigureOut">
              <a:rPr lang="uk-UA" smtClean="0"/>
              <a:t>28.05.2018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B5F-8A97-4AD6-977C-56E31619E08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E38F-3C6B-4AF3-BADA-F8C2F74A1CAB}" type="datetimeFigureOut">
              <a:rPr lang="uk-UA" smtClean="0"/>
              <a:t>28.05.2018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B5F-8A97-4AD6-977C-56E31619E08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BE38F-3C6B-4AF3-BADA-F8C2F74A1CAB}" type="datetimeFigureOut">
              <a:rPr lang="uk-UA" smtClean="0"/>
              <a:t>28.05.2018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09B5F-8A97-4AD6-977C-56E31619E08D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Работа со сканером в </a:t>
            </a:r>
            <a:r>
              <a:rPr lang="ru-RU" b="1" dirty="0" err="1"/>
              <a:t>Java</a:t>
            </a:r>
            <a:r>
              <a:rPr lang="ru-RU" b="1" dirty="0"/>
              <a:t> (ввод и вывод данных)</a:t>
            </a:r>
            <a:br>
              <a:rPr lang="ru-RU" b="1" dirty="0"/>
            </a:b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13322" cy="378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76672"/>
            <a:ext cx="8723421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7" y="332656"/>
            <a:ext cx="9108504" cy="1833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32856"/>
            <a:ext cx="908836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32655"/>
            <a:ext cx="7272808" cy="6133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268760"/>
            <a:ext cx="3240360" cy="5285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0"/>
            <a:ext cx="8881600" cy="450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79978" cy="42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35445" cy="40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089795" cy="42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3074" cy="594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</Words>
  <Application>Microsoft Office PowerPoint</Application>
  <PresentationFormat>Экран (4:3)</PresentationFormat>
  <Paragraphs>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Работа со сканером в Java (ввод и вывод данных) 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со сканером в Java (ввод и вывод данных)</dc:title>
  <dc:creator>Віктор</dc:creator>
  <cp:lastModifiedBy>Віктор</cp:lastModifiedBy>
  <cp:revision>2</cp:revision>
  <dcterms:created xsi:type="dcterms:W3CDTF">2018-05-28T09:45:03Z</dcterms:created>
  <dcterms:modified xsi:type="dcterms:W3CDTF">2018-05-28T09:56:56Z</dcterms:modified>
</cp:coreProperties>
</file>