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83" r:id="rId13"/>
    <p:sldId id="266" r:id="rId14"/>
    <p:sldId id="281" r:id="rId15"/>
    <p:sldId id="284" r:id="rId16"/>
    <p:sldId id="285" r:id="rId17"/>
    <p:sldId id="267" r:id="rId18"/>
    <p:sldId id="268" r:id="rId19"/>
    <p:sldId id="269" r:id="rId20"/>
    <p:sldId id="286" r:id="rId21"/>
    <p:sldId id="287" r:id="rId22"/>
    <p:sldId id="288" r:id="rId23"/>
    <p:sldId id="289" r:id="rId24"/>
    <p:sldId id="290" r:id="rId25"/>
    <p:sldId id="270" r:id="rId26"/>
    <p:sldId id="271" r:id="rId27"/>
    <p:sldId id="292" r:id="rId28"/>
    <p:sldId id="291" r:id="rId29"/>
    <p:sldId id="272" r:id="rId30"/>
    <p:sldId id="302" r:id="rId31"/>
    <p:sldId id="303" r:id="rId32"/>
    <p:sldId id="273" r:id="rId33"/>
    <p:sldId id="293" r:id="rId34"/>
    <p:sldId id="294" r:id="rId35"/>
    <p:sldId id="274" r:id="rId36"/>
    <p:sldId id="275" r:id="rId37"/>
    <p:sldId id="295" r:id="rId38"/>
    <p:sldId id="296" r:id="rId39"/>
    <p:sldId id="297" r:id="rId40"/>
    <p:sldId id="277" r:id="rId41"/>
    <p:sldId id="278" r:id="rId42"/>
    <p:sldId id="276" r:id="rId43"/>
    <p:sldId id="279" r:id="rId44"/>
    <p:sldId id="299" r:id="rId45"/>
    <p:sldId id="298" r:id="rId46"/>
    <p:sldId id="301" r:id="rId47"/>
    <p:sldId id="280" r:id="rId48"/>
    <p:sldId id="300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7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CC82-ADFB-43D5-B7BA-C3ACA31A9F87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229-AA2F-4BAA-B7DE-7C926E7AD0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84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CC82-ADFB-43D5-B7BA-C3ACA31A9F87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229-AA2F-4BAA-B7DE-7C926E7AD0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59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CC82-ADFB-43D5-B7BA-C3ACA31A9F87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229-AA2F-4BAA-B7DE-7C926E7AD0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32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CC82-ADFB-43D5-B7BA-C3ACA31A9F87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229-AA2F-4BAA-B7DE-7C926E7AD0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77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CC82-ADFB-43D5-B7BA-C3ACA31A9F87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229-AA2F-4BAA-B7DE-7C926E7AD0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66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CC82-ADFB-43D5-B7BA-C3ACA31A9F87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229-AA2F-4BAA-B7DE-7C926E7AD0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11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CC82-ADFB-43D5-B7BA-C3ACA31A9F87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229-AA2F-4BAA-B7DE-7C926E7AD0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23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CC82-ADFB-43D5-B7BA-C3ACA31A9F87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229-AA2F-4BAA-B7DE-7C926E7AD0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0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CC82-ADFB-43D5-B7BA-C3ACA31A9F87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229-AA2F-4BAA-B7DE-7C926E7AD0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51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CC82-ADFB-43D5-B7BA-C3ACA31A9F87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229-AA2F-4BAA-B7DE-7C926E7AD0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98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CC82-ADFB-43D5-B7BA-C3ACA31A9F87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D229-AA2F-4BAA-B7DE-7C926E7AD0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8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3CC82-ADFB-43D5-B7BA-C3ACA31A9F87}" type="datetimeFigureOut">
              <a:rPr lang="ru-RU" smtClean="0"/>
              <a:pPr/>
              <a:t>29.05.2018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D229-AA2F-4BAA-B7DE-7C926E7AD07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26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Керування порядком </a:t>
            </a:r>
            <a:r>
              <a:rPr lang="uk-UA" dirty="0" smtClean="0"/>
              <a:t>виконання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Щоправда</a:t>
            </a:r>
            <a:r>
              <a:rPr lang="ru-RU" dirty="0"/>
              <a:t> </a:t>
            </a:r>
            <a:r>
              <a:rPr lang="ru-RU" dirty="0" err="1"/>
              <a:t>дану</a:t>
            </a:r>
            <a:r>
              <a:rPr lang="ru-RU" dirty="0"/>
              <a:t> </a:t>
            </a:r>
            <a:r>
              <a:rPr lang="ru-RU" dirty="0" err="1"/>
              <a:t>інструкцію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переписати</a:t>
            </a:r>
            <a:r>
              <a:rPr lang="ru-RU" dirty="0"/>
              <a:t> </a:t>
            </a:r>
            <a:r>
              <a:rPr lang="ru-RU" dirty="0" err="1"/>
              <a:t>ускладнивши</a:t>
            </a:r>
            <a:r>
              <a:rPr lang="ru-RU" dirty="0"/>
              <a:t> </a:t>
            </a:r>
            <a:r>
              <a:rPr lang="ru-RU" dirty="0" err="1"/>
              <a:t>умову</a:t>
            </a:r>
            <a:r>
              <a:rPr lang="ru-RU" dirty="0"/>
              <a:t> </a:t>
            </a:r>
            <a:r>
              <a:rPr lang="ru-RU" dirty="0" err="1"/>
              <a:t>використавши</a:t>
            </a:r>
            <a:r>
              <a:rPr lang="ru-RU" dirty="0"/>
              <a:t> </a:t>
            </a:r>
            <a:r>
              <a:rPr lang="ru-RU" dirty="0" err="1"/>
              <a:t>булевий</a:t>
            </a:r>
            <a:r>
              <a:rPr lang="ru-RU" dirty="0"/>
              <a:t> оператор і </a:t>
            </a:r>
            <a:r>
              <a:rPr lang="ru-RU" dirty="0" smtClean="0"/>
              <a:t>(&amp;&amp;):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(x &lt;= 0 &amp;&amp; x==0) sign = 0; else sign=-1;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3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659567"/>
            <a:ext cx="10515600" cy="551739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err="1" smtClean="0"/>
              <a:t>if</a:t>
            </a:r>
            <a:r>
              <a:rPr lang="ru-RU" dirty="0" smtClean="0"/>
              <a:t> (условие) {</a:t>
            </a:r>
          </a:p>
          <a:p>
            <a:pPr>
              <a:buNone/>
            </a:pPr>
            <a:r>
              <a:rPr lang="ru-RU" dirty="0" smtClean="0"/>
              <a:t>//действие(-я), которые выполняются, если условие истинно;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dirty="0" err="1" smtClean="0"/>
              <a:t>else</a:t>
            </a:r>
            <a:r>
              <a:rPr lang="ru-RU" dirty="0" smtClean="0"/>
              <a:t> </a:t>
            </a:r>
            <a:r>
              <a:rPr lang="ru-RU" dirty="0" err="1" smtClean="0"/>
              <a:t>if</a:t>
            </a:r>
            <a:r>
              <a:rPr lang="ru-RU" dirty="0" smtClean="0"/>
              <a:t> (условие) {</a:t>
            </a:r>
          </a:p>
          <a:p>
            <a:pPr>
              <a:buNone/>
            </a:pPr>
            <a:r>
              <a:rPr lang="ru-RU" dirty="0" smtClean="0"/>
              <a:t>//действие(-я), которые выполняются, если условие истинно;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dirty="0" err="1" smtClean="0"/>
              <a:t>else</a:t>
            </a:r>
            <a:r>
              <a:rPr lang="ru-RU" dirty="0" smtClean="0"/>
              <a:t> </a:t>
            </a:r>
            <a:r>
              <a:rPr lang="ru-RU" dirty="0" err="1" smtClean="0"/>
              <a:t>if</a:t>
            </a:r>
            <a:r>
              <a:rPr lang="ru-RU" dirty="0" smtClean="0"/>
              <a:t> (условие) {</a:t>
            </a:r>
          </a:p>
          <a:p>
            <a:pPr>
              <a:buNone/>
            </a:pPr>
            <a:r>
              <a:rPr lang="ru-RU" dirty="0" smtClean="0"/>
              <a:t>//действие(-я), которые выполняются, если условие истинно;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r>
              <a:rPr lang="ru-RU" dirty="0" err="1" smtClean="0"/>
              <a:t>else</a:t>
            </a:r>
            <a:r>
              <a:rPr lang="ru-RU" dirty="0" smtClean="0"/>
              <a:t> {</a:t>
            </a:r>
          </a:p>
          <a:p>
            <a:pPr>
              <a:buNone/>
            </a:pPr>
            <a:r>
              <a:rPr lang="ru-RU" dirty="0" smtClean="0"/>
              <a:t>//действие(-я), которые выполняются, если условие истинно;</a:t>
            </a:r>
          </a:p>
          <a:p>
            <a:pPr>
              <a:buNone/>
            </a:pPr>
            <a:r>
              <a:rPr lang="ru-RU" dirty="0" smtClean="0"/>
              <a:t>}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Завдання</a:t>
            </a:r>
            <a:r>
              <a:rPr lang="ru-RU" dirty="0" smtClean="0"/>
              <a:t> №1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213" indent="-49213">
              <a:buNone/>
            </a:pPr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 smtClean="0"/>
              <a:t>написати</a:t>
            </a:r>
            <a:r>
              <a:rPr lang="ru-RU" dirty="0" smtClean="0"/>
              <a:t> </a:t>
            </a:r>
            <a:r>
              <a:rPr lang="ru-RU" dirty="0" err="1" smtClean="0"/>
              <a:t>програму</a:t>
            </a:r>
            <a:r>
              <a:rPr lang="ru-RU" dirty="0" smtClean="0"/>
              <a:t>, де б </a:t>
            </a:r>
            <a:r>
              <a:rPr lang="ru-RU" dirty="0" err="1" smtClean="0"/>
              <a:t>користувачеві</a:t>
            </a:r>
            <a:r>
              <a:rPr lang="ru-RU" dirty="0" smtClean="0"/>
              <a:t> </a:t>
            </a:r>
            <a:r>
              <a:rPr lang="ru-RU" dirty="0" err="1" smtClean="0"/>
              <a:t>пропонувалося</a:t>
            </a:r>
            <a:r>
              <a:rPr lang="ru-RU" dirty="0" smtClean="0"/>
              <a:t> ввести число на </a:t>
            </a:r>
            <a:r>
              <a:rPr lang="ru-RU" dirty="0" err="1" smtClean="0"/>
              <a:t>вибір</a:t>
            </a:r>
            <a:r>
              <a:rPr lang="ru-RU" dirty="0" smtClean="0"/>
              <a:t>: 1, 2 </a:t>
            </a:r>
            <a:r>
              <a:rPr lang="ru-RU" dirty="0" err="1" smtClean="0"/>
              <a:t>або</a:t>
            </a:r>
            <a:r>
              <a:rPr lang="ru-RU" dirty="0" smtClean="0"/>
              <a:t> 3, а </a:t>
            </a:r>
            <a:r>
              <a:rPr lang="ru-RU" dirty="0" err="1" smtClean="0"/>
              <a:t>програма</a:t>
            </a:r>
            <a:r>
              <a:rPr lang="ru-RU" dirty="0" smtClean="0"/>
              <a:t> повинна </a:t>
            </a:r>
            <a:r>
              <a:rPr lang="ru-RU" dirty="0" err="1" smtClean="0"/>
              <a:t>сказати</a:t>
            </a:r>
            <a:r>
              <a:rPr lang="ru-RU" dirty="0" smtClean="0"/>
              <a:t>, яке число </a:t>
            </a:r>
            <a:r>
              <a:rPr lang="ru-RU" dirty="0" err="1" smtClean="0"/>
              <a:t>ввів</a:t>
            </a:r>
            <a:r>
              <a:rPr lang="ru-RU" dirty="0" smtClean="0"/>
              <a:t> </a:t>
            </a:r>
            <a:r>
              <a:rPr lang="ru-RU" dirty="0" err="1" smtClean="0"/>
              <a:t>користувач</a:t>
            </a:r>
            <a:r>
              <a:rPr lang="ru-RU" dirty="0" smtClean="0"/>
              <a:t>: 1, 2, </a:t>
            </a:r>
            <a:r>
              <a:rPr lang="ru-RU" dirty="0" err="1" smtClean="0"/>
              <a:t>або</a:t>
            </a:r>
            <a:r>
              <a:rPr lang="ru-RU" dirty="0" smtClean="0"/>
              <a:t> 3.</a:t>
            </a:r>
          </a:p>
          <a:p>
            <a:pPr marL="49213" indent="-49213">
              <a:buNone/>
            </a:pPr>
            <a:endParaRPr lang="ru-RU" dirty="0" smtClean="0"/>
          </a:p>
          <a:p>
            <a:pPr marL="49213" indent="-49213">
              <a:buNone/>
            </a:pPr>
            <a:r>
              <a:rPr lang="ru-RU" dirty="0" smtClean="0">
                <a:solidFill>
                  <a:srgbClr val="FF0000"/>
                </a:solidFill>
              </a:rPr>
              <a:t>СКАНЕР</a:t>
            </a:r>
            <a:endParaRPr lang="uk-UA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654" y="126133"/>
            <a:ext cx="10515600" cy="6653357"/>
          </a:xfrm>
        </p:spPr>
        <p:txBody>
          <a:bodyPr>
            <a:normAutofit fontScale="70000" lnSpcReduction="20000"/>
          </a:bodyPr>
          <a:lstStyle/>
          <a:p>
            <a:pPr marL="2066925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yourSales</a:t>
            </a:r>
            <a:r>
              <a:rPr lang="en-US" dirty="0" smtClean="0"/>
              <a:t> &gt;= 2 * target)</a:t>
            </a:r>
          </a:p>
          <a:p>
            <a:pPr marL="2066925" indent="0">
              <a:buNone/>
            </a:pPr>
            <a:r>
              <a:rPr lang="en-US" dirty="0" smtClean="0"/>
              <a:t>{</a:t>
            </a:r>
          </a:p>
          <a:p>
            <a:pPr marL="2066925" indent="0">
              <a:buNone/>
            </a:pPr>
            <a:r>
              <a:rPr lang="en-US" dirty="0" smtClean="0"/>
              <a:t>  performance = "Excellent";</a:t>
            </a:r>
          </a:p>
          <a:p>
            <a:pPr marL="2066925" indent="0">
              <a:buNone/>
            </a:pPr>
            <a:r>
              <a:rPr lang="en-US" dirty="0" smtClean="0"/>
              <a:t>  bonus = 1000;</a:t>
            </a:r>
          </a:p>
          <a:p>
            <a:pPr marL="2066925" indent="0">
              <a:buNone/>
            </a:pPr>
            <a:r>
              <a:rPr lang="en-US" dirty="0" smtClean="0"/>
              <a:t>}</a:t>
            </a:r>
          </a:p>
          <a:p>
            <a:pPr marL="2066925" indent="0">
              <a:buNone/>
            </a:pPr>
            <a:r>
              <a:rPr lang="en-US" dirty="0" smtClean="0"/>
              <a:t>else if (</a:t>
            </a:r>
            <a:r>
              <a:rPr lang="en-US" dirty="0" err="1" smtClean="0"/>
              <a:t>yourSales</a:t>
            </a:r>
            <a:r>
              <a:rPr lang="en-US" dirty="0" smtClean="0"/>
              <a:t> &gt;= 1.5 * target)</a:t>
            </a:r>
          </a:p>
          <a:p>
            <a:pPr marL="2066925" indent="0">
              <a:buNone/>
            </a:pPr>
            <a:r>
              <a:rPr lang="en-US" dirty="0" smtClean="0"/>
              <a:t>{</a:t>
            </a:r>
          </a:p>
          <a:p>
            <a:pPr marL="2066925" indent="0">
              <a:buNone/>
            </a:pPr>
            <a:r>
              <a:rPr lang="en-US" dirty="0" smtClean="0"/>
              <a:t>   performance = "Fine";</a:t>
            </a:r>
          </a:p>
          <a:p>
            <a:pPr marL="2066925" indent="0">
              <a:buNone/>
            </a:pPr>
            <a:r>
              <a:rPr lang="en-US" dirty="0" smtClean="0"/>
              <a:t>   bonus = 500;</a:t>
            </a:r>
          </a:p>
          <a:p>
            <a:pPr marL="2066925" indent="0">
              <a:buNone/>
            </a:pPr>
            <a:r>
              <a:rPr lang="en-US" dirty="0" smtClean="0"/>
              <a:t>}</a:t>
            </a:r>
          </a:p>
          <a:p>
            <a:pPr marL="2066925" indent="0">
              <a:buNone/>
            </a:pPr>
            <a:r>
              <a:rPr lang="en-US" dirty="0" smtClean="0"/>
              <a:t>else if (</a:t>
            </a:r>
            <a:r>
              <a:rPr lang="en-US" dirty="0" err="1" smtClean="0"/>
              <a:t>yourSales</a:t>
            </a:r>
            <a:r>
              <a:rPr lang="en-US" dirty="0" smtClean="0"/>
              <a:t> &gt;= target)</a:t>
            </a:r>
          </a:p>
          <a:p>
            <a:pPr marL="2066925" indent="0">
              <a:buNone/>
            </a:pPr>
            <a:r>
              <a:rPr lang="en-US" dirty="0" smtClean="0"/>
              <a:t>{</a:t>
            </a:r>
          </a:p>
          <a:p>
            <a:pPr marL="2066925" indent="0">
              <a:buNone/>
            </a:pPr>
            <a:r>
              <a:rPr lang="en-US" dirty="0" smtClean="0"/>
              <a:t>   performance = "Satisfactory";</a:t>
            </a:r>
          </a:p>
          <a:p>
            <a:pPr marL="2066925" indent="0">
              <a:buNone/>
            </a:pPr>
            <a:r>
              <a:rPr lang="en-US" dirty="0" smtClean="0"/>
              <a:t>   bonus = 100;</a:t>
            </a:r>
          </a:p>
          <a:p>
            <a:pPr marL="2066925" indent="0">
              <a:buNone/>
            </a:pPr>
            <a:r>
              <a:rPr lang="en-US" dirty="0" smtClean="0"/>
              <a:t>}</a:t>
            </a:r>
          </a:p>
          <a:p>
            <a:pPr marL="2066925" indent="0">
              <a:buNone/>
            </a:pPr>
            <a:r>
              <a:rPr lang="en-US" dirty="0" smtClean="0"/>
              <a:t>else</a:t>
            </a:r>
          </a:p>
          <a:p>
            <a:pPr marL="2066925" indent="0">
              <a:buNone/>
            </a:pPr>
            <a:r>
              <a:rPr lang="en-US" dirty="0" smtClean="0"/>
              <a:t>{</a:t>
            </a:r>
          </a:p>
          <a:p>
            <a:pPr marL="2066925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 smtClean="0"/>
              <a:t>("You're fired");</a:t>
            </a:r>
          </a:p>
          <a:p>
            <a:pPr marL="2066925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 №2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Користувач</a:t>
            </a:r>
            <a:r>
              <a:rPr lang="ru-RU" dirty="0" smtClean="0"/>
              <a:t> вводить </a:t>
            </a:r>
            <a:r>
              <a:rPr lang="ru-RU" dirty="0" err="1" smtClean="0"/>
              <a:t>порядковий</a:t>
            </a:r>
            <a:r>
              <a:rPr lang="ru-RU" dirty="0" smtClean="0"/>
              <a:t> номер </a:t>
            </a:r>
            <a:r>
              <a:rPr lang="ru-RU" dirty="0" err="1" smtClean="0"/>
              <a:t>пальця</a:t>
            </a:r>
            <a:r>
              <a:rPr lang="ru-RU" dirty="0" smtClean="0"/>
              <a:t> руки. </a:t>
            </a:r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 smtClean="0"/>
              <a:t>вивести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назву</a:t>
            </a:r>
            <a:r>
              <a:rPr lang="ru-RU" dirty="0" smtClean="0"/>
              <a:t> на </a:t>
            </a:r>
            <a:r>
              <a:rPr lang="ru-RU" dirty="0" err="1" smtClean="0"/>
              <a:t>екран</a:t>
            </a:r>
            <a:r>
              <a:rPr lang="ru-RU" dirty="0" smtClean="0"/>
              <a:t>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 №3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 smtClean="0"/>
              <a:t>написати</a:t>
            </a:r>
            <a:r>
              <a:rPr lang="ru-RU" dirty="0" smtClean="0"/>
              <a:t> </a:t>
            </a:r>
            <a:r>
              <a:rPr lang="ru-RU" dirty="0" err="1" smtClean="0"/>
              <a:t>програму</a:t>
            </a:r>
            <a:r>
              <a:rPr lang="ru-RU" dirty="0" smtClean="0"/>
              <a:t>, яка </a:t>
            </a:r>
            <a:r>
              <a:rPr lang="ru-RU" dirty="0" err="1" smtClean="0"/>
              <a:t>перевіряє</a:t>
            </a:r>
            <a:r>
              <a:rPr lang="ru-RU" dirty="0" smtClean="0"/>
              <a:t> </a:t>
            </a:r>
            <a:r>
              <a:rPr lang="ru-RU" dirty="0" err="1" smtClean="0"/>
              <a:t>користувача</a:t>
            </a:r>
            <a:r>
              <a:rPr lang="ru-RU" dirty="0" smtClean="0"/>
              <a:t> на </a:t>
            </a:r>
            <a:r>
              <a:rPr lang="ru-RU" dirty="0" err="1" smtClean="0"/>
              <a:t>знання</a:t>
            </a:r>
            <a:r>
              <a:rPr lang="ru-RU" dirty="0" smtClean="0"/>
              <a:t> </a:t>
            </a:r>
            <a:r>
              <a:rPr lang="ru-RU" dirty="0" err="1" smtClean="0"/>
              <a:t>таблиці</a:t>
            </a:r>
            <a:r>
              <a:rPr lang="ru-RU" dirty="0" smtClean="0"/>
              <a:t> </a:t>
            </a:r>
            <a:r>
              <a:rPr lang="ru-RU" dirty="0" err="1" smtClean="0"/>
              <a:t>множення</a:t>
            </a:r>
            <a:r>
              <a:rPr lang="ru-RU" dirty="0" smtClean="0"/>
              <a:t>. </a:t>
            </a:r>
            <a:r>
              <a:rPr lang="ru-RU" dirty="0" err="1" smtClean="0"/>
              <a:t>Користувач</a:t>
            </a:r>
            <a:r>
              <a:rPr lang="ru-RU" dirty="0" smtClean="0"/>
              <a:t> сам вводить два </a:t>
            </a:r>
            <a:r>
              <a:rPr lang="ru-RU" dirty="0" err="1" smtClean="0"/>
              <a:t>цілих</a:t>
            </a:r>
            <a:r>
              <a:rPr lang="ru-RU" dirty="0" smtClean="0"/>
              <a:t> </a:t>
            </a:r>
            <a:r>
              <a:rPr lang="ru-RU" dirty="0" err="1" smtClean="0"/>
              <a:t>однозначних</a:t>
            </a:r>
            <a:r>
              <a:rPr lang="ru-RU" dirty="0" smtClean="0"/>
              <a:t> числа. </a:t>
            </a: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задає</a:t>
            </a:r>
            <a:r>
              <a:rPr lang="ru-RU" dirty="0" smtClean="0"/>
              <a:t> </a:t>
            </a:r>
            <a:r>
              <a:rPr lang="ru-RU" dirty="0" err="1" smtClean="0"/>
              <a:t>питання</a:t>
            </a:r>
            <a:r>
              <a:rPr lang="ru-RU" dirty="0" smtClean="0"/>
              <a:t>: результат </a:t>
            </a:r>
            <a:r>
              <a:rPr lang="ru-RU" dirty="0" err="1" smtClean="0"/>
              <a:t>множення</a:t>
            </a:r>
            <a:r>
              <a:rPr lang="ru-RU" dirty="0" smtClean="0"/>
              <a:t> </a:t>
            </a:r>
            <a:r>
              <a:rPr lang="ru-RU" dirty="0" err="1" smtClean="0"/>
              <a:t>першого</a:t>
            </a:r>
            <a:r>
              <a:rPr lang="ru-RU" dirty="0" smtClean="0"/>
              <a:t> числа на друге. </a:t>
            </a:r>
            <a:r>
              <a:rPr lang="ru-RU" dirty="0" err="1" smtClean="0"/>
              <a:t>Користувач</a:t>
            </a:r>
            <a:r>
              <a:rPr lang="ru-RU" dirty="0" smtClean="0"/>
              <a:t> повинен ввести </a:t>
            </a:r>
            <a:r>
              <a:rPr lang="ru-RU" dirty="0" err="1" smtClean="0"/>
              <a:t>відповідь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побачити</a:t>
            </a:r>
            <a:r>
              <a:rPr lang="ru-RU" dirty="0" smtClean="0"/>
              <a:t> на </a:t>
            </a:r>
            <a:r>
              <a:rPr lang="ru-RU" dirty="0" err="1" smtClean="0"/>
              <a:t>екрані</a:t>
            </a:r>
            <a:r>
              <a:rPr lang="ru-RU" dirty="0" smtClean="0"/>
              <a:t> правильно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відповів</a:t>
            </a:r>
            <a:r>
              <a:rPr lang="ru-RU" dirty="0" smtClean="0"/>
              <a:t>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ні</a:t>
            </a:r>
            <a:r>
              <a:rPr lang="ru-RU" dirty="0" smtClean="0"/>
              <a:t>.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ні</a:t>
            </a:r>
            <a:r>
              <a:rPr lang="ru-RU" dirty="0" smtClean="0"/>
              <a:t> - </a:t>
            </a:r>
            <a:r>
              <a:rPr lang="ru-RU" dirty="0" err="1" smtClean="0"/>
              <a:t>показати</a:t>
            </a:r>
            <a:r>
              <a:rPr lang="ru-RU" dirty="0" smtClean="0"/>
              <a:t> </a:t>
            </a:r>
            <a:r>
              <a:rPr lang="ru-RU" dirty="0" err="1" smtClean="0"/>
              <a:t>ще</a:t>
            </a:r>
            <a:r>
              <a:rPr lang="ru-RU" dirty="0" smtClean="0"/>
              <a:t> </a:t>
            </a:r>
            <a:r>
              <a:rPr lang="ru-RU" dirty="0" err="1" smtClean="0"/>
              <a:t>й</a:t>
            </a:r>
            <a:r>
              <a:rPr lang="ru-RU" dirty="0" smtClean="0"/>
              <a:t> </a:t>
            </a:r>
            <a:r>
              <a:rPr lang="ru-RU" dirty="0" err="1" smtClean="0"/>
              <a:t>правильний</a:t>
            </a:r>
            <a:r>
              <a:rPr lang="ru-RU" dirty="0" smtClean="0"/>
              <a:t> результат.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 №4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Користувач</a:t>
            </a:r>
            <a:r>
              <a:rPr lang="ru-RU" dirty="0" smtClean="0"/>
              <a:t> вводить число </a:t>
            </a:r>
            <a:r>
              <a:rPr lang="ru-RU" dirty="0" err="1" smtClean="0"/>
              <a:t>від</a:t>
            </a:r>
            <a:r>
              <a:rPr lang="ru-RU" dirty="0" smtClean="0"/>
              <a:t> 1 до 9999 (суму </a:t>
            </a:r>
            <a:r>
              <a:rPr lang="ru-RU" dirty="0" err="1" smtClean="0"/>
              <a:t>видачі</a:t>
            </a:r>
            <a:r>
              <a:rPr lang="ru-RU" dirty="0" smtClean="0"/>
              <a:t> в </a:t>
            </a:r>
            <a:r>
              <a:rPr lang="ru-RU" dirty="0" err="1" smtClean="0"/>
              <a:t>банкоматі</a:t>
            </a:r>
            <a:r>
              <a:rPr lang="ru-RU" dirty="0" smtClean="0"/>
              <a:t>). </a:t>
            </a:r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 smtClean="0"/>
              <a:t>вивести</a:t>
            </a:r>
            <a:r>
              <a:rPr lang="ru-RU" dirty="0" smtClean="0"/>
              <a:t> на </a:t>
            </a:r>
            <a:r>
              <a:rPr lang="ru-RU" dirty="0" err="1" smtClean="0"/>
              <a:t>екран</a:t>
            </a:r>
            <a:r>
              <a:rPr lang="ru-RU" dirty="0" smtClean="0"/>
              <a:t> словами </a:t>
            </a:r>
            <a:r>
              <a:rPr lang="ru-RU" dirty="0" err="1" smtClean="0"/>
              <a:t>введену</a:t>
            </a:r>
            <a:r>
              <a:rPr lang="ru-RU" dirty="0" smtClean="0"/>
              <a:t> суму </a:t>
            </a:r>
            <a:r>
              <a:rPr lang="ru-RU" dirty="0" err="1" smtClean="0"/>
              <a:t>і</a:t>
            </a:r>
            <a:r>
              <a:rPr lang="ru-RU" dirty="0" smtClean="0"/>
              <a:t> в </a:t>
            </a:r>
            <a:r>
              <a:rPr lang="ru-RU" dirty="0" err="1" smtClean="0"/>
              <a:t>кінці</a:t>
            </a:r>
            <a:r>
              <a:rPr lang="ru-RU" dirty="0" smtClean="0"/>
              <a:t> </a:t>
            </a:r>
            <a:r>
              <a:rPr lang="ru-RU" dirty="0" err="1" smtClean="0"/>
              <a:t>написати</a:t>
            </a:r>
            <a:r>
              <a:rPr lang="ru-RU" dirty="0" smtClean="0"/>
              <a:t> </a:t>
            </a:r>
            <a:r>
              <a:rPr lang="ru-RU" dirty="0" err="1" smtClean="0"/>
              <a:t>назву</a:t>
            </a:r>
            <a:r>
              <a:rPr lang="ru-RU" dirty="0" smtClean="0"/>
              <a:t> </a:t>
            </a:r>
            <a:r>
              <a:rPr lang="ru-RU" dirty="0" err="1" smtClean="0"/>
              <a:t>валюти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правильним</a:t>
            </a:r>
            <a:r>
              <a:rPr lang="ru-RU" dirty="0" smtClean="0"/>
              <a:t> </a:t>
            </a:r>
            <a:r>
              <a:rPr lang="ru-RU" dirty="0" err="1" smtClean="0"/>
              <a:t>закінченням</a:t>
            </a:r>
            <a:r>
              <a:rPr lang="ru-RU" dirty="0" smtClean="0"/>
              <a:t>. </a:t>
            </a:r>
            <a:r>
              <a:rPr lang="ru-RU" dirty="0" err="1" smtClean="0"/>
              <a:t>Наприклад</a:t>
            </a:r>
            <a:r>
              <a:rPr lang="ru-RU" dirty="0" smtClean="0"/>
              <a:t>: 7431 - </a:t>
            </a:r>
            <a:r>
              <a:rPr lang="ru-RU" dirty="0" err="1" smtClean="0"/>
              <a:t>сім</a:t>
            </a:r>
            <a:r>
              <a:rPr lang="ru-RU" dirty="0" smtClean="0"/>
              <a:t> </a:t>
            </a:r>
            <a:r>
              <a:rPr lang="ru-RU" dirty="0" err="1" smtClean="0"/>
              <a:t>тисяч</a:t>
            </a:r>
            <a:r>
              <a:rPr lang="ru-RU" dirty="0" smtClean="0"/>
              <a:t> </a:t>
            </a:r>
            <a:r>
              <a:rPr lang="ru-RU" dirty="0" err="1" smtClean="0"/>
              <a:t>чотириста</a:t>
            </a:r>
            <a:r>
              <a:rPr lang="ru-RU" dirty="0" smtClean="0"/>
              <a:t> </a:t>
            </a:r>
            <a:r>
              <a:rPr lang="ru-RU" dirty="0" err="1" smtClean="0"/>
              <a:t>тридцять</a:t>
            </a:r>
            <a:r>
              <a:rPr lang="ru-RU" dirty="0" smtClean="0"/>
              <a:t> один </a:t>
            </a:r>
            <a:r>
              <a:rPr lang="ru-RU" dirty="0" err="1" smtClean="0"/>
              <a:t>долар</a:t>
            </a:r>
            <a:r>
              <a:rPr lang="ru-RU" dirty="0" smtClean="0"/>
              <a:t>, 2149 - </a:t>
            </a:r>
            <a:r>
              <a:rPr lang="ru-RU" dirty="0" err="1" smtClean="0"/>
              <a:t>дві</a:t>
            </a:r>
            <a:r>
              <a:rPr lang="ru-RU" dirty="0" smtClean="0"/>
              <a:t> </a:t>
            </a:r>
            <a:r>
              <a:rPr lang="ru-RU" dirty="0" err="1" smtClean="0"/>
              <a:t>тисячі</a:t>
            </a:r>
            <a:r>
              <a:rPr lang="ru-RU" dirty="0" smtClean="0"/>
              <a:t> сто сорок </a:t>
            </a:r>
            <a:r>
              <a:rPr lang="ru-RU" dirty="0" err="1" smtClean="0"/>
              <a:t>дев'ять</a:t>
            </a:r>
            <a:r>
              <a:rPr lang="ru-RU" dirty="0" smtClean="0"/>
              <a:t> </a:t>
            </a:r>
            <a:r>
              <a:rPr lang="ru-RU" dirty="0" err="1" smtClean="0"/>
              <a:t>доларів</a:t>
            </a:r>
            <a:r>
              <a:rPr lang="ru-RU" dirty="0" smtClean="0"/>
              <a:t>, 15 - </a:t>
            </a:r>
            <a:r>
              <a:rPr lang="ru-RU" dirty="0" err="1" smtClean="0"/>
              <a:t>п'ятнадцять</a:t>
            </a:r>
            <a:r>
              <a:rPr lang="ru-RU" dirty="0" smtClean="0"/>
              <a:t> </a:t>
            </a:r>
            <a:r>
              <a:rPr lang="ru-RU" dirty="0" err="1" smtClean="0"/>
              <a:t>доларів</a:t>
            </a:r>
            <a:r>
              <a:rPr lang="ru-RU" dirty="0" smtClean="0"/>
              <a:t>, 3 - три </a:t>
            </a:r>
            <a:r>
              <a:rPr lang="ru-RU" dirty="0" err="1" smtClean="0"/>
              <a:t>долари</a:t>
            </a:r>
            <a:r>
              <a:rPr lang="ru-RU" dirty="0" smtClean="0"/>
              <a:t>. Для </a:t>
            </a:r>
            <a:r>
              <a:rPr lang="ru-RU" dirty="0" err="1" smtClean="0"/>
              <a:t>вирішення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 </a:t>
            </a:r>
            <a:r>
              <a:rPr lang="ru-RU" dirty="0" err="1" smtClean="0"/>
              <a:t>завдання</a:t>
            </a:r>
            <a:r>
              <a:rPr lang="ru-RU" dirty="0" smtClean="0"/>
              <a:t> вам </a:t>
            </a:r>
            <a:r>
              <a:rPr lang="ru-RU" dirty="0" err="1" smtClean="0"/>
              <a:t>необхідно</a:t>
            </a:r>
            <a:r>
              <a:rPr lang="ru-RU" dirty="0" smtClean="0"/>
              <a:t> буде </a:t>
            </a:r>
            <a:r>
              <a:rPr lang="ru-RU" dirty="0" err="1" smtClean="0"/>
              <a:t>застосовувати</a:t>
            </a:r>
            <a:r>
              <a:rPr lang="ru-RU" dirty="0" smtClean="0"/>
              <a:t> </a:t>
            </a:r>
            <a:r>
              <a:rPr lang="ru-RU" dirty="0" err="1" smtClean="0"/>
              <a:t>оператор%</a:t>
            </a:r>
            <a:r>
              <a:rPr lang="ru-RU" dirty="0" smtClean="0"/>
              <a:t> (</a:t>
            </a:r>
            <a:r>
              <a:rPr lang="ru-RU" dirty="0" err="1" smtClean="0"/>
              <a:t>залишок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ділення</a:t>
            </a:r>
            <a:r>
              <a:rPr lang="ru-RU" dirty="0" smtClean="0"/>
              <a:t>).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Цикли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інструкцій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повторно </a:t>
            </a:r>
            <a:r>
              <a:rPr lang="ru-RU" dirty="0" err="1"/>
              <a:t>виконуватись</a:t>
            </a:r>
            <a:r>
              <a:rPr lang="ru-RU" dirty="0"/>
              <a:t> </a:t>
            </a:r>
            <a:r>
              <a:rPr lang="ru-RU" dirty="0" err="1"/>
              <a:t>певну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раз в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заданої</a:t>
            </a:r>
            <a:r>
              <a:rPr lang="ru-RU" dirty="0"/>
              <a:t> в </a:t>
            </a:r>
            <a:r>
              <a:rPr lang="ru-RU" dirty="0" err="1"/>
              <a:t>програмі</a:t>
            </a:r>
            <a:r>
              <a:rPr lang="ru-RU" dirty="0"/>
              <a:t> </a:t>
            </a:r>
            <a:r>
              <a:rPr lang="ru-RU" dirty="0" err="1"/>
              <a:t>умови</a:t>
            </a:r>
            <a:r>
              <a:rPr lang="ru-RU" dirty="0"/>
              <a:t>. </a:t>
            </a:r>
            <a:r>
              <a:rPr lang="ru-RU" dirty="0" err="1"/>
              <a:t>Розрізняють</a:t>
            </a:r>
            <a:r>
              <a:rPr lang="ru-RU" dirty="0"/>
              <a:t> цикли з </a:t>
            </a:r>
            <a:r>
              <a:rPr lang="ru-RU" dirty="0" err="1"/>
              <a:t>передумовою</a:t>
            </a:r>
            <a:r>
              <a:rPr lang="ru-RU" dirty="0"/>
              <a:t>, з </a:t>
            </a:r>
            <a:r>
              <a:rPr lang="ru-RU" dirty="0" err="1"/>
              <a:t>післяумовою</a:t>
            </a:r>
            <a:r>
              <a:rPr lang="ru-RU" dirty="0"/>
              <a:t> та з </a:t>
            </a:r>
            <a:r>
              <a:rPr lang="ru-RU" dirty="0" err="1"/>
              <a:t>лічильником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28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</a:t>
            </a:r>
            <a:r>
              <a:rPr lang="en-US" b="1" dirty="0" smtClean="0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Цикл </a:t>
            </a:r>
            <a:r>
              <a:rPr lang="en-US" dirty="0"/>
              <a:t>while (</a:t>
            </a:r>
            <a:r>
              <a:rPr lang="ru-RU" dirty="0" err="1"/>
              <a:t>перекладається</a:t>
            </a:r>
            <a:r>
              <a:rPr lang="ru-RU" dirty="0"/>
              <a:t> як «доки») – </a:t>
            </a:r>
            <a:r>
              <a:rPr lang="ru-RU" dirty="0" err="1"/>
              <a:t>це</a:t>
            </a:r>
            <a:r>
              <a:rPr lang="ru-RU" dirty="0"/>
              <a:t> цикл з </a:t>
            </a:r>
            <a:r>
              <a:rPr lang="ru-RU" dirty="0" err="1"/>
              <a:t>передумовою</a:t>
            </a:r>
            <a:r>
              <a:rPr lang="ru-RU" dirty="0"/>
              <a:t>, </a:t>
            </a:r>
            <a:r>
              <a:rPr lang="ru-RU" dirty="0" err="1"/>
              <a:t>тіло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(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інструкція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блок </a:t>
            </a:r>
            <a:r>
              <a:rPr lang="ru-RU" dirty="0" err="1"/>
              <a:t>інструкцій</a:t>
            </a:r>
            <a:r>
              <a:rPr lang="ru-RU" dirty="0"/>
              <a:t>) </a:t>
            </a:r>
            <a:r>
              <a:rPr lang="ru-RU" dirty="0" err="1"/>
              <a:t>виконується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умова</a:t>
            </a:r>
            <a:r>
              <a:rPr lang="ru-RU" dirty="0"/>
              <a:t> </a:t>
            </a:r>
            <a:r>
              <a:rPr lang="ru-RU" dirty="0" err="1"/>
              <a:t>істинна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умова</a:t>
            </a:r>
            <a:r>
              <a:rPr lang="ru-RU" dirty="0"/>
              <a:t> з самого початку </a:t>
            </a:r>
            <a:r>
              <a:rPr lang="ru-RU" dirty="0" err="1"/>
              <a:t>хибна</a:t>
            </a:r>
            <a:r>
              <a:rPr lang="ru-RU" dirty="0"/>
              <a:t>, то цикл не </a:t>
            </a:r>
            <a:r>
              <a:rPr lang="ru-RU" dirty="0" err="1"/>
              <a:t>виконається</a:t>
            </a:r>
            <a:r>
              <a:rPr lang="ru-RU" dirty="0"/>
              <a:t> </a:t>
            </a:r>
            <a:r>
              <a:rPr lang="ru-RU" dirty="0" err="1"/>
              <a:t>жодного</a:t>
            </a:r>
            <a:r>
              <a:rPr lang="ru-RU" dirty="0"/>
              <a:t> разу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вигляд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while (</a:t>
            </a:r>
            <a:r>
              <a:rPr lang="ru-RU" dirty="0" err="1" smtClean="0"/>
              <a:t>умова</a:t>
            </a:r>
            <a:r>
              <a:rPr lang="ru-RU" dirty="0" smtClean="0"/>
              <a:t>) </a:t>
            </a:r>
            <a:r>
              <a:rPr lang="ru-RU" dirty="0" err="1" smtClean="0"/>
              <a:t>інструкція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8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фігурних</a:t>
            </a:r>
            <a:r>
              <a:rPr lang="ru-RU" dirty="0"/>
              <a:t> </a:t>
            </a:r>
            <a:r>
              <a:rPr lang="ru-RU" dirty="0" err="1"/>
              <a:t>дужок</a:t>
            </a:r>
            <a:r>
              <a:rPr lang="ru-RU" dirty="0"/>
              <a:t>, то перша </a:t>
            </a:r>
            <a:r>
              <a:rPr lang="ru-RU" dirty="0" err="1"/>
              <a:t>інструкція</a:t>
            </a:r>
            <a:r>
              <a:rPr lang="ru-RU" dirty="0"/>
              <a:t>, яка </a:t>
            </a:r>
            <a:r>
              <a:rPr lang="ru-RU" dirty="0" err="1"/>
              <a:t>йде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оголошення</a:t>
            </a:r>
            <a:r>
              <a:rPr lang="ru-RU" dirty="0"/>
              <a:t> циклу, </a:t>
            </a:r>
            <a:r>
              <a:rPr lang="ru-RU" dirty="0" err="1"/>
              <a:t>вважається</a:t>
            </a:r>
            <a:r>
              <a:rPr lang="ru-RU" dirty="0"/>
              <a:t> </a:t>
            </a:r>
            <a:r>
              <a:rPr lang="ru-RU" dirty="0" err="1"/>
              <a:t>тілом</a:t>
            </a:r>
            <a:r>
              <a:rPr lang="ru-RU" dirty="0"/>
              <a:t> циклу.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інструкції</a:t>
            </a:r>
            <a:r>
              <a:rPr lang="ru-RU" dirty="0"/>
              <a:t> </a:t>
            </a:r>
            <a:r>
              <a:rPr lang="ru-RU" dirty="0" err="1"/>
              <a:t>знаходяться</a:t>
            </a:r>
            <a:r>
              <a:rPr lang="ru-RU" dirty="0"/>
              <a:t> поза циклом. </a:t>
            </a:r>
            <a:r>
              <a:rPr lang="ru-RU" dirty="0" err="1"/>
              <a:t>Якщо</a:t>
            </a:r>
            <a:r>
              <a:rPr lang="ru-RU" dirty="0"/>
              <a:t> в </a:t>
            </a:r>
            <a:r>
              <a:rPr lang="ru-RU" dirty="0" err="1"/>
              <a:t>циклі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виконуватись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інструкцій</a:t>
            </a:r>
            <a:r>
              <a:rPr lang="ru-RU" dirty="0"/>
              <a:t>, то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використати</a:t>
            </a:r>
            <a:r>
              <a:rPr lang="ru-RU" dirty="0"/>
              <a:t> </a:t>
            </a:r>
            <a:r>
              <a:rPr lang="ru-RU" dirty="0" err="1"/>
              <a:t>фігурні</a:t>
            </a:r>
            <a:r>
              <a:rPr lang="ru-RU" dirty="0"/>
              <a:t> дужки. Вони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використовуватись</a:t>
            </a:r>
            <a:r>
              <a:rPr lang="ru-RU" dirty="0"/>
              <a:t> при </a:t>
            </a:r>
            <a:r>
              <a:rPr lang="ru-RU" dirty="0" err="1"/>
              <a:t>одній</a:t>
            </a:r>
            <a:r>
              <a:rPr lang="ru-RU" dirty="0"/>
              <a:t> </a:t>
            </a:r>
            <a:r>
              <a:rPr lang="ru-RU" dirty="0" err="1"/>
              <a:t>інструкції</a:t>
            </a:r>
            <a:r>
              <a:rPr lang="ru-RU" dirty="0"/>
              <a:t> </a:t>
            </a:r>
            <a:r>
              <a:rPr lang="ru-RU" dirty="0" err="1"/>
              <a:t>заради</a:t>
            </a:r>
            <a:r>
              <a:rPr lang="ru-RU" dirty="0"/>
              <a:t> </a:t>
            </a:r>
            <a:r>
              <a:rPr lang="ru-RU" dirty="0" err="1"/>
              <a:t>кращого</a:t>
            </a:r>
            <a:r>
              <a:rPr lang="ru-RU" dirty="0"/>
              <a:t> </a:t>
            </a:r>
            <a:r>
              <a:rPr lang="ru-RU" dirty="0" err="1"/>
              <a:t>візуального</a:t>
            </a:r>
            <a:r>
              <a:rPr lang="ru-RU" dirty="0"/>
              <a:t> </a:t>
            </a:r>
            <a:r>
              <a:rPr lang="ru-RU" dirty="0" err="1"/>
              <a:t>розуміння</a:t>
            </a:r>
            <a:r>
              <a:rPr lang="ru-RU" dirty="0"/>
              <a:t> коду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while (</a:t>
            </a:r>
            <a:r>
              <a:rPr lang="ru-RU" dirty="0" err="1" smtClean="0"/>
              <a:t>умова</a:t>
            </a:r>
            <a:r>
              <a:rPr lang="ru-RU" dirty="0" smtClean="0"/>
              <a:t>){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ru-RU" dirty="0" err="1" smtClean="0"/>
              <a:t>інструкція</a:t>
            </a:r>
            <a:r>
              <a:rPr lang="ru-RU" dirty="0" smtClean="0"/>
              <a:t> 1;</a:t>
            </a:r>
          </a:p>
          <a:p>
            <a:pPr marL="0" indent="0">
              <a:buNone/>
            </a:pPr>
            <a:r>
              <a:rPr lang="ru-RU" dirty="0" smtClean="0"/>
              <a:t>   ...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ru-RU" dirty="0" err="1" smtClean="0"/>
              <a:t>інструкція</a:t>
            </a:r>
            <a:r>
              <a:rPr lang="ru-RU" dirty="0" smtClean="0"/>
              <a:t> </a:t>
            </a:r>
            <a:r>
              <a:rPr lang="en-US" dirty="0" smtClean="0"/>
              <a:t>N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8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Java, </a:t>
            </a:r>
            <a:r>
              <a:rPr lang="ru-RU" dirty="0"/>
              <a:t>як і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підтримує</a:t>
            </a:r>
            <a:r>
              <a:rPr lang="ru-RU" dirty="0"/>
              <a:t> </a:t>
            </a:r>
            <a:r>
              <a:rPr lang="ru-RU" dirty="0" err="1"/>
              <a:t>умовні</a:t>
            </a:r>
            <a:r>
              <a:rPr lang="ru-RU" dirty="0"/>
              <a:t> </a:t>
            </a:r>
            <a:r>
              <a:rPr lang="ru-RU" dirty="0" err="1"/>
              <a:t>інструкції</a:t>
            </a:r>
            <a:r>
              <a:rPr lang="ru-RU" dirty="0"/>
              <a:t> та цикли,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визначають</a:t>
            </a:r>
            <a:r>
              <a:rPr lang="ru-RU" dirty="0"/>
              <a:t> порядок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інструкцій</a:t>
            </a:r>
            <a:r>
              <a:rPr lang="ru-RU" dirty="0"/>
              <a:t> у </a:t>
            </a:r>
            <a:r>
              <a:rPr lang="ru-RU" dirty="0" err="1"/>
              <a:t>програмі</a:t>
            </a:r>
            <a:r>
              <a:rPr lang="ru-RU" dirty="0"/>
              <a:t>. В </a:t>
            </a:r>
            <a:r>
              <a:rPr lang="ru-RU" dirty="0" err="1"/>
              <a:t>англійській</a:t>
            </a:r>
            <a:r>
              <a:rPr lang="ru-RU" dirty="0"/>
              <a:t> </a:t>
            </a:r>
            <a:r>
              <a:rPr lang="ru-RU" dirty="0" err="1"/>
              <a:t>мові</a:t>
            </a:r>
            <a:r>
              <a:rPr lang="ru-RU" dirty="0"/>
              <a:t> для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поняття</a:t>
            </a:r>
            <a:r>
              <a:rPr lang="ru-RU" dirty="0"/>
              <a:t> </a:t>
            </a:r>
            <a:r>
              <a:rPr lang="ru-RU" dirty="0" err="1"/>
              <a:t>застосовують</a:t>
            </a:r>
            <a:r>
              <a:rPr lang="ru-RU" dirty="0"/>
              <a:t> </a:t>
            </a:r>
            <a:r>
              <a:rPr lang="ru-RU" dirty="0" err="1"/>
              <a:t>термін</a:t>
            </a:r>
            <a:r>
              <a:rPr lang="ru-RU" dirty="0"/>
              <a:t> </a:t>
            </a:r>
            <a:r>
              <a:rPr lang="en-US" dirty="0"/>
              <a:t>control flow —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течією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772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Завдання</a:t>
            </a:r>
            <a:r>
              <a:rPr lang="ru-RU" dirty="0" smtClean="0"/>
              <a:t> №1</a:t>
            </a:r>
            <a:br>
              <a:rPr lang="ru-RU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Необхідно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виводила</a:t>
            </a:r>
            <a:r>
              <a:rPr lang="ru-RU" dirty="0" smtClean="0"/>
              <a:t> на </a:t>
            </a:r>
            <a:r>
              <a:rPr lang="ru-RU" dirty="0" err="1" smtClean="0"/>
              <a:t>екран</a:t>
            </a:r>
            <a:r>
              <a:rPr lang="ru-RU" dirty="0" smtClean="0"/>
              <a:t> ось </a:t>
            </a:r>
            <a:r>
              <a:rPr lang="ru-RU" dirty="0" err="1" smtClean="0"/>
              <a:t>таку</a:t>
            </a:r>
            <a:r>
              <a:rPr lang="ru-RU" dirty="0" smtClean="0"/>
              <a:t> </a:t>
            </a:r>
            <a:r>
              <a:rPr lang="ru-RU" dirty="0" err="1" smtClean="0"/>
              <a:t>послідовність</a:t>
            </a:r>
            <a:r>
              <a:rPr lang="ru-RU" dirty="0" smtClean="0"/>
              <a:t>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7 14 21 28 35 42 49 56 63 70 77 84 91 98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Завдання</a:t>
            </a:r>
            <a:r>
              <a:rPr lang="ru-RU" dirty="0" smtClean="0"/>
              <a:t> №2</a:t>
            </a:r>
            <a:br>
              <a:rPr lang="ru-RU" dirty="0" smtClean="0"/>
            </a:b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 smtClean="0"/>
              <a:t>вивести</a:t>
            </a:r>
            <a:r>
              <a:rPr lang="ru-RU" dirty="0" smtClean="0"/>
              <a:t> на консоль </a:t>
            </a:r>
            <a:r>
              <a:rPr lang="ru-RU" dirty="0" err="1" smtClean="0"/>
              <a:t>таку</a:t>
            </a:r>
            <a:r>
              <a:rPr lang="ru-RU" dirty="0" smtClean="0"/>
              <a:t> </a:t>
            </a:r>
            <a:r>
              <a:rPr lang="ru-RU" dirty="0" err="1" smtClean="0"/>
              <a:t>послідовність</a:t>
            </a:r>
            <a:r>
              <a:rPr lang="ru-RU" dirty="0" smtClean="0"/>
              <a:t> чисел: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1 2 4 8 16 32 64 128 256 512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 №3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1. Виведіть стовпець чисел від 1 до 100.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2. Виведіть стовпець чисел від 11 до 33.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3. Виведіть стовпець парних чисел в проміжку від 0 до 100. </a:t>
            </a:r>
          </a:p>
          <a:p>
            <a:pPr>
              <a:buNone/>
            </a:pPr>
            <a:r>
              <a:rPr lang="uk-UA" dirty="0" smtClean="0"/>
              <a:t> </a:t>
            </a:r>
          </a:p>
          <a:p>
            <a:pPr>
              <a:buNone/>
            </a:pPr>
            <a:r>
              <a:rPr lang="uk-UA" dirty="0" smtClean="0"/>
              <a:t>4.  За допомогою циклу знайдіть суму чисел від 1 до 100.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 №4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Необхідно підсумувати всі непарні цілі числа в діапазоні, який введе користувач з клавіатури.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 №5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Намалювати</a:t>
            </a:r>
            <a:r>
              <a:rPr lang="ru-RU" dirty="0" smtClean="0"/>
              <a:t> </a:t>
            </a:r>
            <a:r>
              <a:rPr lang="ru-RU" dirty="0" err="1" smtClean="0"/>
              <a:t>трикутник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символів</a:t>
            </a:r>
            <a:r>
              <a:rPr lang="ru-RU" dirty="0" smtClean="0"/>
              <a:t> ^. </a:t>
            </a:r>
            <a:r>
              <a:rPr lang="ru-RU" dirty="0" err="1" smtClean="0"/>
              <a:t>Висоту</a:t>
            </a:r>
            <a:r>
              <a:rPr lang="ru-RU" dirty="0" smtClean="0"/>
              <a:t> </a:t>
            </a:r>
            <a:r>
              <a:rPr lang="ru-RU" dirty="0" err="1" smtClean="0"/>
              <a:t>вибирає</a:t>
            </a:r>
            <a:r>
              <a:rPr lang="ru-RU" dirty="0" smtClean="0"/>
              <a:t> </a:t>
            </a:r>
            <a:r>
              <a:rPr lang="ru-RU" dirty="0" err="1" smtClean="0"/>
              <a:t>користувач</a:t>
            </a:r>
            <a:r>
              <a:rPr lang="ru-RU" dirty="0" smtClean="0"/>
              <a:t>. </a:t>
            </a:r>
            <a:r>
              <a:rPr lang="ru-RU" dirty="0" err="1" smtClean="0"/>
              <a:t>Наприклад</a:t>
            </a:r>
            <a:r>
              <a:rPr lang="ru-RU" dirty="0" smtClean="0"/>
              <a:t>: </a:t>
            </a:r>
            <a:r>
              <a:rPr lang="ru-RU" dirty="0" err="1" smtClean="0"/>
              <a:t>висота</a:t>
            </a:r>
            <a:r>
              <a:rPr lang="ru-RU" dirty="0" smtClean="0"/>
              <a:t> = 5, на </a:t>
            </a:r>
            <a:r>
              <a:rPr lang="ru-RU" dirty="0" err="1" smtClean="0"/>
              <a:t>екрані</a:t>
            </a:r>
            <a:endParaRPr lang="uk-UA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0" y="2943225"/>
            <a:ext cx="11430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7174" y="130175"/>
            <a:ext cx="11649075" cy="5556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наступному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dirty="0" err="1"/>
              <a:t>демонструється</a:t>
            </a:r>
            <a:r>
              <a:rPr lang="ru-RU" dirty="0"/>
              <a:t> </a:t>
            </a:r>
            <a:r>
              <a:rPr lang="ru-RU" dirty="0" err="1"/>
              <a:t>мінігра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вгадуванням</a:t>
            </a:r>
            <a:r>
              <a:rPr lang="ru-RU" dirty="0"/>
              <a:t> числа </a:t>
            </a:r>
            <a:r>
              <a:rPr lang="ru-RU" dirty="0" err="1"/>
              <a:t>від</a:t>
            </a:r>
            <a:r>
              <a:rPr lang="ru-RU" dirty="0"/>
              <a:t> 0 до 10, яка створена з </a:t>
            </a:r>
            <a:r>
              <a:rPr lang="ru-RU" dirty="0" err="1"/>
              <a:t>використанням</a:t>
            </a:r>
            <a:r>
              <a:rPr lang="ru-RU" dirty="0"/>
              <a:t> циклу </a:t>
            </a:r>
            <a:r>
              <a:rPr lang="ru-RU" dirty="0" err="1"/>
              <a:t>while</a:t>
            </a:r>
            <a:r>
              <a:rPr lang="ru-RU" dirty="0" smtClean="0"/>
              <a:t>: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/>
          <a:srcRect l="13647" t="27585" r="34886" b="20821"/>
          <a:stretch/>
        </p:blipFill>
        <p:spPr>
          <a:xfrm>
            <a:off x="357394" y="685801"/>
            <a:ext cx="9412357" cy="53074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/>
          <a:srcRect l="12861" t="35990" r="64801" b="47102"/>
          <a:stretch/>
        </p:blipFill>
        <p:spPr>
          <a:xfrm>
            <a:off x="7924385" y="4921526"/>
            <a:ext cx="4084983" cy="17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3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</a:t>
            </a:r>
            <a:r>
              <a:rPr lang="en-US" b="1" dirty="0" smtClean="0"/>
              <a:t>do/while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умова</a:t>
            </a:r>
            <a:r>
              <a:rPr lang="ru-RU" dirty="0"/>
              <a:t> </a:t>
            </a:r>
            <a:r>
              <a:rPr lang="ru-RU" dirty="0" err="1"/>
              <a:t>виконувалася</a:t>
            </a:r>
            <a:r>
              <a:rPr lang="ru-RU" dirty="0"/>
              <a:t> </a:t>
            </a:r>
            <a:r>
              <a:rPr lang="ru-RU" dirty="0" err="1"/>
              <a:t>хоча</a:t>
            </a:r>
            <a:r>
              <a:rPr lang="ru-RU" dirty="0"/>
              <a:t> б один раз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скористатися</a:t>
            </a:r>
            <a:r>
              <a:rPr lang="ru-RU" dirty="0"/>
              <a:t> циклом з </a:t>
            </a:r>
            <a:r>
              <a:rPr lang="ru-RU" dirty="0" err="1"/>
              <a:t>післяумовою</a:t>
            </a:r>
            <a:r>
              <a:rPr lang="ru-RU" dirty="0"/>
              <a:t> </a:t>
            </a:r>
            <a:r>
              <a:rPr lang="ru-RU" dirty="0" err="1"/>
              <a:t>do</a:t>
            </a:r>
            <a:r>
              <a:rPr lang="ru-RU" dirty="0"/>
              <a:t>/</a:t>
            </a:r>
            <a:r>
              <a:rPr lang="ru-RU" dirty="0" err="1"/>
              <a:t>while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 </a:t>
            </a:r>
            <a:r>
              <a:rPr lang="ru-RU" dirty="0" err="1" smtClean="0"/>
              <a:t>інструкція</a:t>
            </a:r>
            <a:r>
              <a:rPr lang="ru-RU" dirty="0" smtClean="0"/>
              <a:t> </a:t>
            </a:r>
            <a:r>
              <a:rPr lang="en-US" dirty="0" smtClean="0"/>
              <a:t>while (</a:t>
            </a:r>
            <a:r>
              <a:rPr lang="ru-RU" dirty="0" err="1" smtClean="0"/>
              <a:t>умова</a:t>
            </a:r>
            <a:r>
              <a:rPr lang="ru-RU" dirty="0" smtClean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3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154" y="182379"/>
            <a:ext cx="5027403" cy="654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8853" y="272400"/>
            <a:ext cx="3744575" cy="637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 №1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Організувати безперервне введення чисел з клавіатури, поки користувач не введе 0. Після введення нуля, показати на екран кількість чисел, які були введені, їх загальну суму і середнє арифметичне. Підказка: необхідно оголосити змінну-лічильник, яка буде рахувати кількість введених чисел, і змінну, яка буде накопичувати загальну суму чисел.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975" y="187326"/>
            <a:ext cx="11772900" cy="5556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err="1"/>
              <a:t>Зокрема</a:t>
            </a:r>
            <a:r>
              <a:rPr lang="ru-RU" dirty="0"/>
              <a:t>, в </a:t>
            </a:r>
            <a:r>
              <a:rPr lang="ru-RU" dirty="0" err="1"/>
              <a:t>програмі</a:t>
            </a:r>
            <a:r>
              <a:rPr lang="ru-RU" dirty="0"/>
              <a:t> з </a:t>
            </a:r>
            <a:r>
              <a:rPr lang="ru-RU" dirty="0" err="1"/>
              <a:t>вгадуванням</a:t>
            </a:r>
            <a:r>
              <a:rPr lang="ru-RU" dirty="0"/>
              <a:t> чисел,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логічніше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б </a:t>
            </a:r>
            <a:r>
              <a:rPr lang="ru-RU" dirty="0" err="1"/>
              <a:t>застосувати</a:t>
            </a:r>
            <a:r>
              <a:rPr lang="ru-RU" dirty="0"/>
              <a:t> </a:t>
            </a:r>
            <a:r>
              <a:rPr lang="ru-RU" dirty="0" err="1"/>
              <a:t>саме</a:t>
            </a:r>
            <a:r>
              <a:rPr lang="ru-RU" dirty="0"/>
              <a:t> </a:t>
            </a:r>
            <a:r>
              <a:rPr lang="ru-RU" dirty="0" err="1"/>
              <a:t>даний</a:t>
            </a:r>
            <a:r>
              <a:rPr lang="ru-RU" dirty="0"/>
              <a:t> цикл,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необхідне</a:t>
            </a:r>
            <a:r>
              <a:rPr lang="ru-RU" dirty="0"/>
              <a:t> </a:t>
            </a:r>
            <a:r>
              <a:rPr lang="ru-RU" dirty="0" err="1"/>
              <a:t>хоча</a:t>
            </a:r>
            <a:r>
              <a:rPr lang="ru-RU" dirty="0"/>
              <a:t> б </a:t>
            </a:r>
            <a:r>
              <a:rPr lang="ru-RU" dirty="0" err="1"/>
              <a:t>одне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тіла</a:t>
            </a:r>
            <a:r>
              <a:rPr lang="ru-RU" dirty="0"/>
              <a:t> циклу.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13569" t="20918" r="34637" b="25459"/>
          <a:stretch/>
        </p:blipFill>
        <p:spPr>
          <a:xfrm>
            <a:off x="289477" y="742950"/>
            <a:ext cx="9471991" cy="551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4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30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Перед </a:t>
            </a:r>
            <a:r>
              <a:rPr lang="ru-RU" dirty="0" err="1"/>
              <a:t>тим</a:t>
            </a:r>
            <a:r>
              <a:rPr lang="ru-RU" dirty="0"/>
              <a:t> як </a:t>
            </a:r>
            <a:r>
              <a:rPr lang="ru-RU" dirty="0" err="1"/>
              <a:t>знайомитись</a:t>
            </a:r>
            <a:r>
              <a:rPr lang="ru-RU" dirty="0"/>
              <a:t> з </a:t>
            </a:r>
            <a:r>
              <a:rPr lang="ru-RU" dirty="0" err="1"/>
              <a:t>керувальними</a:t>
            </a:r>
            <a:r>
              <a:rPr lang="ru-RU" dirty="0"/>
              <a:t> структурами, </a:t>
            </a:r>
            <a:r>
              <a:rPr lang="ru-RU" dirty="0" err="1"/>
              <a:t>спочатку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ознайомитися</a:t>
            </a:r>
            <a:r>
              <a:rPr lang="ru-RU" dirty="0"/>
              <a:t> з блоками. </a:t>
            </a:r>
            <a:r>
              <a:rPr lang="ru-RU" b="1" dirty="0"/>
              <a:t>Блок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b="1" dirty="0" err="1"/>
              <a:t>складена</a:t>
            </a:r>
            <a:r>
              <a:rPr lang="ru-RU" b="1" dirty="0"/>
              <a:t> </a:t>
            </a:r>
            <a:r>
              <a:rPr lang="ru-RU" b="1" dirty="0" err="1"/>
              <a:t>інструкція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будь-яка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простих</a:t>
            </a:r>
            <a:r>
              <a:rPr lang="ru-RU" dirty="0"/>
              <a:t> </a:t>
            </a:r>
            <a:r>
              <a:rPr lang="ru-RU" dirty="0" err="1"/>
              <a:t>інструкцій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оточені</a:t>
            </a:r>
            <a:r>
              <a:rPr lang="ru-RU" dirty="0"/>
              <a:t> парою </a:t>
            </a:r>
            <a:r>
              <a:rPr lang="ru-RU" dirty="0" err="1"/>
              <a:t>фігурних</a:t>
            </a:r>
            <a:r>
              <a:rPr lang="ru-RU" dirty="0"/>
              <a:t> </a:t>
            </a:r>
            <a:r>
              <a:rPr lang="ru-RU" dirty="0" err="1"/>
              <a:t>дужок</a:t>
            </a:r>
            <a:r>
              <a:rPr lang="ru-RU" dirty="0"/>
              <a:t>. Блок </a:t>
            </a:r>
            <a:r>
              <a:rPr lang="ru-RU" dirty="0" err="1"/>
              <a:t>визначає</a:t>
            </a:r>
            <a:r>
              <a:rPr lang="ru-RU" dirty="0"/>
              <a:t> область </a:t>
            </a:r>
            <a:r>
              <a:rPr lang="ru-RU" dirty="0" err="1"/>
              <a:t>видимості</a:t>
            </a:r>
            <a:r>
              <a:rPr lang="ru-RU" dirty="0"/>
              <a:t> ваших </a:t>
            </a:r>
            <a:r>
              <a:rPr lang="ru-RU" dirty="0" err="1"/>
              <a:t>змінних</a:t>
            </a:r>
            <a:r>
              <a:rPr lang="ru-RU" dirty="0"/>
              <a:t>. Блоки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вкладені</a:t>
            </a:r>
            <a:r>
              <a:rPr lang="ru-RU" dirty="0"/>
              <a:t> в середину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блоків</a:t>
            </a:r>
            <a:r>
              <a:rPr lang="ru-RU" dirty="0"/>
              <a:t>. Ви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зустрічалися</a:t>
            </a:r>
            <a:r>
              <a:rPr lang="ru-RU" dirty="0"/>
              <a:t> з блоками при </a:t>
            </a:r>
            <a:r>
              <a:rPr lang="ru-RU" dirty="0" err="1"/>
              <a:t>створенні</a:t>
            </a:r>
            <a:r>
              <a:rPr lang="ru-RU" dirty="0"/>
              <a:t> </a:t>
            </a:r>
            <a:r>
              <a:rPr lang="ru-RU" dirty="0" err="1"/>
              <a:t>найпростіших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 у </a:t>
            </a:r>
            <a:r>
              <a:rPr lang="ru-RU" dirty="0" err="1"/>
              <a:t>методі</a:t>
            </a:r>
            <a:r>
              <a:rPr lang="ru-RU" dirty="0"/>
              <a:t> </a:t>
            </a:r>
            <a:r>
              <a:rPr lang="en-US" dirty="0"/>
              <a:t>main(). </a:t>
            </a:r>
            <a:r>
              <a:rPr lang="ru-RU" dirty="0" err="1"/>
              <a:t>Наступний</a:t>
            </a:r>
            <a:r>
              <a:rPr lang="ru-RU" dirty="0"/>
              <a:t> приклад </a:t>
            </a:r>
            <a:r>
              <a:rPr lang="ru-RU" dirty="0" err="1"/>
              <a:t>демонструє</a:t>
            </a:r>
            <a:r>
              <a:rPr lang="ru-RU" dirty="0"/>
              <a:t> </a:t>
            </a:r>
            <a:r>
              <a:rPr lang="ru-RU" dirty="0" err="1"/>
              <a:t>вкладення</a:t>
            </a:r>
            <a:r>
              <a:rPr lang="ru-RU" dirty="0"/>
              <a:t> блоку у блок методу </a:t>
            </a:r>
            <a:r>
              <a:rPr lang="en-US" dirty="0"/>
              <a:t>main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/>
          <a:srcRect l="13471" t="23264" r="60447" b="56850"/>
          <a:stretch/>
        </p:blipFill>
        <p:spPr>
          <a:xfrm>
            <a:off x="986291" y="4128655"/>
            <a:ext cx="4769963" cy="20456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01894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1" y="96609"/>
            <a:ext cx="7329097" cy="650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2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7" y="149872"/>
            <a:ext cx="6987559" cy="664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8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з </a:t>
            </a:r>
            <a:r>
              <a:rPr lang="ru-RU" b="1" dirty="0" err="1"/>
              <a:t>лічильником</a:t>
            </a:r>
            <a:r>
              <a:rPr lang="ru-RU" b="1" dirty="0"/>
              <a:t> </a:t>
            </a:r>
            <a:r>
              <a:rPr lang="en-US" b="1" dirty="0" smtClean="0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Цикл </a:t>
            </a:r>
            <a:r>
              <a:rPr lang="en-US" dirty="0"/>
              <a:t>for – </a:t>
            </a:r>
            <a:r>
              <a:rPr lang="ru-RU" dirty="0" err="1"/>
              <a:t>доволі</a:t>
            </a:r>
            <a:r>
              <a:rPr lang="ru-RU" dirty="0"/>
              <a:t> часто </a:t>
            </a:r>
            <a:r>
              <a:rPr lang="ru-RU" dirty="0" err="1"/>
              <a:t>вживаний</a:t>
            </a:r>
            <a:r>
              <a:rPr lang="ru-RU" dirty="0"/>
              <a:t> цикл.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застосовується</a:t>
            </a:r>
            <a:r>
              <a:rPr lang="ru-RU" dirty="0"/>
              <a:t> при </a:t>
            </a:r>
            <a:r>
              <a:rPr lang="ru-RU" dirty="0" err="1"/>
              <a:t>необхідності</a:t>
            </a:r>
            <a:r>
              <a:rPr lang="ru-RU" dirty="0"/>
              <a:t> </a:t>
            </a:r>
            <a:r>
              <a:rPr lang="ru-RU" dirty="0" err="1"/>
              <a:t>виконати</a:t>
            </a:r>
            <a:r>
              <a:rPr lang="ru-RU" dirty="0"/>
              <a:t> </a:t>
            </a:r>
            <a:r>
              <a:rPr lang="ru-RU" dirty="0" err="1"/>
              <a:t>інструкції</a:t>
            </a:r>
            <a:r>
              <a:rPr lang="ru-RU" dirty="0"/>
              <a:t> </a:t>
            </a:r>
            <a:r>
              <a:rPr lang="ru-RU" dirty="0" err="1"/>
              <a:t>певну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раз з </a:t>
            </a:r>
            <a:r>
              <a:rPr lang="ru-RU" dirty="0" err="1"/>
              <a:t>одночасним</a:t>
            </a:r>
            <a:r>
              <a:rPr lang="ru-RU" dirty="0"/>
              <a:t> </a:t>
            </a:r>
            <a:r>
              <a:rPr lang="ru-RU" dirty="0" err="1"/>
              <a:t>збільшенням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зменшенням</a:t>
            </a:r>
            <a:r>
              <a:rPr lang="ru-RU" dirty="0"/>
              <a:t> </a:t>
            </a:r>
            <a:r>
              <a:rPr lang="ru-RU" dirty="0" err="1"/>
              <a:t>певної</a:t>
            </a:r>
            <a:r>
              <a:rPr lang="ru-RU" dirty="0"/>
              <a:t> </a:t>
            </a:r>
            <a:r>
              <a:rPr lang="ru-RU" dirty="0" err="1"/>
              <a:t>змінної</a:t>
            </a:r>
            <a:r>
              <a:rPr lang="ru-RU" dirty="0"/>
              <a:t>. Часто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здійснення</a:t>
            </a:r>
            <a:r>
              <a:rPr lang="ru-RU" dirty="0"/>
              <a:t> перебору </a:t>
            </a:r>
            <a:r>
              <a:rPr lang="ru-RU" dirty="0" err="1"/>
              <a:t>певних</a:t>
            </a:r>
            <a:r>
              <a:rPr lang="ru-RU" dirty="0"/>
              <a:t> </a:t>
            </a:r>
            <a:r>
              <a:rPr lang="ru-RU" dirty="0" err="1"/>
              <a:t>масивів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, </a:t>
            </a:r>
            <a:r>
              <a:rPr lang="ru-RU" dirty="0" err="1"/>
              <a:t>також</a:t>
            </a:r>
            <a:r>
              <a:rPr lang="ru-RU" dirty="0"/>
              <a:t> для </a:t>
            </a:r>
            <a:r>
              <a:rPr lang="ru-RU" dirty="0" err="1"/>
              <a:t>сортування</a:t>
            </a:r>
            <a:r>
              <a:rPr lang="ru-RU" dirty="0"/>
              <a:t> </a:t>
            </a:r>
            <a:r>
              <a:rPr lang="ru-RU" dirty="0" err="1"/>
              <a:t>масивів</a:t>
            </a:r>
            <a:r>
              <a:rPr lang="ru-RU" dirty="0"/>
              <a:t>. Приклад </a:t>
            </a:r>
            <a:r>
              <a:rPr lang="ru-RU" dirty="0" err="1"/>
              <a:t>використання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 smtClean="0"/>
              <a:t>for (int i = 1; i &lt;= 10; i++) {</a:t>
            </a:r>
          </a:p>
          <a:p>
            <a:pPr marL="0" indent="0">
              <a:buNone/>
            </a:pPr>
            <a:r>
              <a:rPr lang="nn-NO" dirty="0" smtClean="0"/>
              <a:t>	System.out.println(i); </a:t>
            </a:r>
          </a:p>
          <a:p>
            <a:pPr marL="0" indent="0">
              <a:buNone/>
            </a:pPr>
            <a:r>
              <a:rPr lang="nn-NO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8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181522"/>
            <a:ext cx="9198808" cy="654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 №1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uk-UA" dirty="0" smtClean="0"/>
              <a:t>Виведіть на екран таблицю множення на 4 використовуючи цикл </a:t>
            </a:r>
            <a:r>
              <a:rPr lang="en-US" dirty="0" smtClean="0"/>
              <a:t>for.</a:t>
            </a:r>
            <a:endParaRPr lang="uk-UA" dirty="0" smtClean="0"/>
          </a:p>
          <a:p>
            <a:pPr marL="514350" indent="-514350">
              <a:buAutoNum type="arabicPeriod"/>
            </a:pPr>
            <a:endParaRPr lang="uk-UA" dirty="0" smtClean="0"/>
          </a:p>
          <a:p>
            <a:pPr marL="514350" indent="-514350">
              <a:buAutoNum type="arabicPeriod"/>
            </a:pPr>
            <a:r>
              <a:rPr lang="ru-RU" dirty="0" err="1" smtClean="0"/>
              <a:t>Напишіть</a:t>
            </a:r>
            <a:r>
              <a:rPr lang="ru-RU" dirty="0" smtClean="0"/>
              <a:t> </a:t>
            </a:r>
            <a:r>
              <a:rPr lang="ru-RU" dirty="0" err="1" smtClean="0"/>
              <a:t>програму</a:t>
            </a:r>
            <a:r>
              <a:rPr lang="ru-RU" dirty="0" smtClean="0"/>
              <a:t>, де </a:t>
            </a:r>
            <a:r>
              <a:rPr lang="ru-RU" dirty="0" err="1" smtClean="0"/>
              <a:t>користувач</a:t>
            </a:r>
            <a:r>
              <a:rPr lang="ru-RU" dirty="0" smtClean="0"/>
              <a:t> вводить </a:t>
            </a:r>
            <a:r>
              <a:rPr lang="ru-RU" dirty="0" err="1" smtClean="0"/>
              <a:t>будь-яке</a:t>
            </a:r>
            <a:r>
              <a:rPr lang="ru-RU" dirty="0" smtClean="0"/>
              <a:t> </a:t>
            </a:r>
            <a:r>
              <a:rPr lang="ru-RU" dirty="0" err="1" smtClean="0"/>
              <a:t>ціле</a:t>
            </a:r>
            <a:r>
              <a:rPr lang="ru-RU" dirty="0" smtClean="0"/>
              <a:t> </a:t>
            </a:r>
            <a:r>
              <a:rPr lang="ru-RU" dirty="0" err="1" smtClean="0"/>
              <a:t>позитивне</a:t>
            </a:r>
            <a:r>
              <a:rPr lang="ru-RU" dirty="0" smtClean="0"/>
              <a:t> число. А </a:t>
            </a: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підсумовує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числа </a:t>
            </a:r>
            <a:r>
              <a:rPr lang="ru-RU" dirty="0" err="1" smtClean="0"/>
              <a:t>від</a:t>
            </a:r>
            <a:r>
              <a:rPr lang="ru-RU" dirty="0" smtClean="0"/>
              <a:t> 1 до </a:t>
            </a:r>
            <a:r>
              <a:rPr lang="ru-RU" dirty="0" err="1" smtClean="0"/>
              <a:t>введеного</a:t>
            </a:r>
            <a:r>
              <a:rPr lang="ru-RU" dirty="0" smtClean="0"/>
              <a:t> </a:t>
            </a:r>
            <a:r>
              <a:rPr lang="ru-RU" dirty="0" err="1" smtClean="0"/>
              <a:t>користувачем</a:t>
            </a:r>
            <a:r>
              <a:rPr lang="ru-RU" dirty="0" smtClean="0"/>
              <a:t> числа.</a:t>
            </a:r>
          </a:p>
          <a:p>
            <a:pPr marL="514350" indent="-514350">
              <a:buNone/>
            </a:pPr>
            <a:r>
              <a:rPr lang="ru-RU" dirty="0" err="1" smtClean="0"/>
              <a:t>наприклад</a:t>
            </a:r>
            <a:r>
              <a:rPr lang="ru-RU" dirty="0" smtClean="0"/>
              <a:t>:</a:t>
            </a:r>
          </a:p>
          <a:p>
            <a:pPr marL="514350" indent="-514350">
              <a:buNone/>
            </a:pP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введе</a:t>
            </a:r>
            <a:r>
              <a:rPr lang="ru-RU" dirty="0" smtClean="0"/>
              <a:t> число 3. </a:t>
            </a:r>
            <a:r>
              <a:rPr lang="ru-RU" dirty="0" err="1" smtClean="0"/>
              <a:t>Програма</a:t>
            </a:r>
            <a:r>
              <a:rPr lang="ru-RU" dirty="0" smtClean="0"/>
              <a:t> повинна </a:t>
            </a:r>
            <a:r>
              <a:rPr lang="ru-RU" dirty="0" err="1" smtClean="0"/>
              <a:t>порахувати</a:t>
            </a:r>
            <a:r>
              <a:rPr lang="ru-RU" dirty="0" smtClean="0"/>
              <a:t> суму чисел </a:t>
            </a:r>
            <a:r>
              <a:rPr lang="ru-RU" dirty="0" err="1" smtClean="0"/>
              <a:t>від</a:t>
            </a:r>
            <a:r>
              <a:rPr lang="ru-RU" dirty="0" smtClean="0"/>
              <a:t> 1 до 3, </a:t>
            </a:r>
            <a:r>
              <a:rPr lang="ru-RU" dirty="0" err="1" smtClean="0"/>
              <a:t>тобто</a:t>
            </a:r>
            <a:r>
              <a:rPr lang="ru-RU" dirty="0" smtClean="0"/>
              <a:t> 1 + 2 + 3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видати</a:t>
            </a:r>
            <a:r>
              <a:rPr lang="ru-RU" dirty="0" smtClean="0"/>
              <a:t> </a:t>
            </a:r>
            <a:r>
              <a:rPr lang="ru-RU" dirty="0" err="1" smtClean="0"/>
              <a:t>відповідь</a:t>
            </a:r>
            <a:r>
              <a:rPr lang="ru-RU" dirty="0" smtClean="0"/>
              <a:t> 6.</a:t>
            </a:r>
          </a:p>
          <a:p>
            <a:pPr marL="514350" indent="-514350">
              <a:buNone/>
            </a:pP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введе</a:t>
            </a:r>
            <a:r>
              <a:rPr lang="ru-RU" dirty="0" smtClean="0"/>
              <a:t> число 5. </a:t>
            </a:r>
            <a:r>
              <a:rPr lang="ru-RU" dirty="0" err="1" smtClean="0"/>
              <a:t>Програма</a:t>
            </a:r>
            <a:r>
              <a:rPr lang="ru-RU" dirty="0" smtClean="0"/>
              <a:t> повинна </a:t>
            </a:r>
            <a:r>
              <a:rPr lang="ru-RU" dirty="0" err="1" smtClean="0"/>
              <a:t>порахувати</a:t>
            </a:r>
            <a:r>
              <a:rPr lang="ru-RU" dirty="0" smtClean="0"/>
              <a:t> суму чисел </a:t>
            </a:r>
            <a:r>
              <a:rPr lang="ru-RU" dirty="0" err="1" smtClean="0"/>
              <a:t>від</a:t>
            </a:r>
            <a:r>
              <a:rPr lang="ru-RU" dirty="0" smtClean="0"/>
              <a:t> 1 до 5, </a:t>
            </a:r>
            <a:r>
              <a:rPr lang="ru-RU" dirty="0" err="1" smtClean="0"/>
              <a:t>тобто</a:t>
            </a:r>
            <a:r>
              <a:rPr lang="ru-RU" dirty="0" smtClean="0"/>
              <a:t> 1 + 2 + 3 + 4 + 5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видати</a:t>
            </a:r>
            <a:r>
              <a:rPr lang="ru-RU" dirty="0" smtClean="0"/>
              <a:t> </a:t>
            </a:r>
            <a:r>
              <a:rPr lang="ru-RU" dirty="0" err="1" smtClean="0"/>
              <a:t>відповідь</a:t>
            </a:r>
            <a:r>
              <a:rPr lang="ru-RU" dirty="0" smtClean="0"/>
              <a:t> 15.</a:t>
            </a:r>
            <a:endParaRPr lang="uk-UA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425" y="196850"/>
            <a:ext cx="10515600" cy="9461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наступному</a:t>
            </a:r>
            <a:r>
              <a:rPr lang="ru-RU" dirty="0"/>
              <a:t>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dirty="0" err="1"/>
              <a:t>створюється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ru-RU" dirty="0"/>
              <a:t> і </a:t>
            </a:r>
            <a:r>
              <a:rPr lang="ru-RU" dirty="0" err="1"/>
              <a:t>послідовно</a:t>
            </a:r>
            <a:r>
              <a:rPr lang="ru-RU" dirty="0"/>
              <a:t> </a:t>
            </a:r>
            <a:r>
              <a:rPr lang="ru-RU" dirty="0" err="1"/>
              <a:t>виводяться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12699" t="15797" r="42138" b="41981"/>
          <a:stretch/>
        </p:blipFill>
        <p:spPr>
          <a:xfrm>
            <a:off x="733425" y="1234523"/>
            <a:ext cx="8972904" cy="471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«</a:t>
            </a:r>
            <a:r>
              <a:rPr lang="en-US" b="1" dirty="0"/>
              <a:t>for each</a:t>
            </a:r>
            <a:r>
              <a:rPr lang="en-US" b="1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16049"/>
            <a:ext cx="10515600" cy="48228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err="1"/>
              <a:t>Починаючи</a:t>
            </a:r>
            <a:r>
              <a:rPr lang="ru-RU" sz="2400" dirty="0"/>
              <a:t> з </a:t>
            </a:r>
            <a:r>
              <a:rPr lang="en-US" sz="2400" dirty="0"/>
              <a:t>java SE 5.0 </a:t>
            </a:r>
            <a:r>
              <a:rPr lang="ru-RU" sz="2400" dirty="0"/>
              <a:t>в </a:t>
            </a:r>
            <a:r>
              <a:rPr lang="ru-RU" sz="2400" dirty="0" err="1"/>
              <a:t>мові</a:t>
            </a:r>
            <a:r>
              <a:rPr lang="ru-RU" sz="2400" dirty="0"/>
              <a:t> </a:t>
            </a:r>
            <a:r>
              <a:rPr lang="ru-RU" sz="2400" dirty="0" err="1"/>
              <a:t>з’явився</a:t>
            </a:r>
            <a:r>
              <a:rPr lang="ru-RU" sz="2400" dirty="0"/>
              <a:t> </a:t>
            </a:r>
            <a:r>
              <a:rPr lang="ru-RU" sz="2400" dirty="0" err="1"/>
              <a:t>новий</a:t>
            </a:r>
            <a:r>
              <a:rPr lang="ru-RU" sz="2400" dirty="0"/>
              <a:t> цикл, </a:t>
            </a:r>
            <a:r>
              <a:rPr lang="ru-RU" sz="2400" dirty="0" err="1"/>
              <a:t>призначення</a:t>
            </a:r>
            <a:r>
              <a:rPr lang="ru-RU" sz="2400" dirty="0"/>
              <a:t> </a:t>
            </a:r>
            <a:r>
              <a:rPr lang="ru-RU" sz="2400" dirty="0" err="1"/>
              <a:t>якого</a:t>
            </a:r>
            <a:r>
              <a:rPr lang="ru-RU" sz="2400" dirty="0"/>
              <a:t> є </a:t>
            </a:r>
            <a:r>
              <a:rPr lang="ru-RU" sz="2400" dirty="0" err="1"/>
              <a:t>перебір</a:t>
            </a:r>
            <a:r>
              <a:rPr lang="ru-RU" sz="2400" dirty="0"/>
              <a:t> </a:t>
            </a:r>
            <a:r>
              <a:rPr lang="ru-RU" sz="2400" dirty="0" err="1"/>
              <a:t>елементів</a:t>
            </a:r>
            <a:r>
              <a:rPr lang="ru-RU" sz="2400" dirty="0"/>
              <a:t> </a:t>
            </a:r>
            <a:r>
              <a:rPr lang="ru-RU" sz="2400" dirty="0" err="1"/>
              <a:t>масиву</a:t>
            </a:r>
            <a:r>
              <a:rPr lang="ru-RU" sz="2400" dirty="0"/>
              <a:t> </a:t>
            </a:r>
            <a:r>
              <a:rPr lang="ru-RU" sz="2400" dirty="0" err="1"/>
              <a:t>або</a:t>
            </a:r>
            <a:r>
              <a:rPr lang="ru-RU" sz="2400" dirty="0"/>
              <a:t> </a:t>
            </a:r>
            <a:r>
              <a:rPr lang="ru-RU" sz="2400" dirty="0" err="1"/>
              <a:t>подібних</a:t>
            </a:r>
            <a:r>
              <a:rPr lang="ru-RU" sz="2400" dirty="0"/>
              <a:t> до </a:t>
            </a:r>
            <a:r>
              <a:rPr lang="ru-RU" sz="2400" dirty="0" err="1"/>
              <a:t>масиву</a:t>
            </a:r>
            <a:r>
              <a:rPr lang="ru-RU" sz="2400" dirty="0"/>
              <a:t> </a:t>
            </a:r>
            <a:r>
              <a:rPr lang="ru-RU" sz="2400" dirty="0" err="1"/>
              <a:t>типів</a:t>
            </a:r>
            <a:r>
              <a:rPr lang="ru-RU" sz="2400" dirty="0"/>
              <a:t> </a:t>
            </a:r>
            <a:r>
              <a:rPr lang="ru-RU" sz="2400" dirty="0" err="1"/>
              <a:t>даних</a:t>
            </a:r>
            <a:r>
              <a:rPr lang="ru-RU" sz="2400" dirty="0"/>
              <a:t> (</a:t>
            </a:r>
            <a:r>
              <a:rPr lang="ru-RU" sz="2400" dirty="0" err="1"/>
              <a:t>колекції</a:t>
            </a:r>
            <a:r>
              <a:rPr lang="ru-RU" sz="2400" dirty="0"/>
              <a:t>).</a:t>
            </a:r>
          </a:p>
          <a:p>
            <a:pPr marL="0" indent="0">
              <a:buNone/>
            </a:pPr>
            <a:r>
              <a:rPr lang="ru-RU" sz="2400" dirty="0" err="1"/>
              <a:t>Загальний</a:t>
            </a:r>
            <a:r>
              <a:rPr lang="ru-RU" sz="2400" dirty="0"/>
              <a:t> </a:t>
            </a:r>
            <a:r>
              <a:rPr lang="ru-RU" sz="2400" dirty="0" err="1"/>
              <a:t>вигляд</a:t>
            </a:r>
            <a:r>
              <a:rPr lang="ru-RU" sz="2400" dirty="0"/>
              <a:t> циклу </a:t>
            </a:r>
            <a:r>
              <a:rPr lang="ru-RU" sz="2400" dirty="0" err="1"/>
              <a:t>наступний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for (type </a:t>
            </a:r>
            <a:r>
              <a:rPr lang="en-US" sz="2400" dirty="0" err="1" smtClean="0"/>
              <a:t>var</a:t>
            </a:r>
            <a:r>
              <a:rPr lang="en-US" sz="2400" dirty="0" smtClean="0"/>
              <a:t> : </a:t>
            </a:r>
            <a:r>
              <a:rPr lang="en-US" sz="2400" dirty="0" err="1" smtClean="0"/>
              <a:t>arr</a:t>
            </a:r>
            <a:r>
              <a:rPr lang="en-US" sz="2400" dirty="0" smtClean="0"/>
              <a:t>) {</a:t>
            </a:r>
          </a:p>
          <a:p>
            <a:pPr marL="0" indent="0">
              <a:buNone/>
            </a:pPr>
            <a:r>
              <a:rPr lang="en-US" sz="2400" dirty="0" smtClean="0"/>
              <a:t>    //</a:t>
            </a:r>
            <a:r>
              <a:rPr lang="ru-RU" sz="2400" dirty="0" err="1" smtClean="0"/>
              <a:t>тіло</a:t>
            </a:r>
            <a:r>
              <a:rPr lang="ru-RU" sz="2400" dirty="0" smtClean="0"/>
              <a:t> циклу</a:t>
            </a:r>
          </a:p>
          <a:p>
            <a:pPr marL="0" indent="0">
              <a:buNone/>
            </a:pPr>
            <a:r>
              <a:rPr lang="ru-RU" sz="2400" dirty="0" smtClean="0"/>
              <a:t>}</a:t>
            </a:r>
            <a:endParaRPr lang="en-US" sz="2400" dirty="0" smtClean="0"/>
          </a:p>
          <a:p>
            <a:pPr marL="0" indent="0">
              <a:buNone/>
            </a:pP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вивести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, </a:t>
            </a:r>
            <a:r>
              <a:rPr lang="ru-RU" dirty="0" err="1"/>
              <a:t>можна</a:t>
            </a:r>
            <a:r>
              <a:rPr lang="ru-RU" dirty="0"/>
              <a:t> таким чином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element : a)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(element);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548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32" y="216576"/>
            <a:ext cx="11048188" cy="5464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6107"/>
            <a:ext cx="7758199" cy="64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403232" cy="638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Проте</a:t>
            </a:r>
            <a:r>
              <a:rPr lang="ru-RU" dirty="0"/>
              <a:t> не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визначати</a:t>
            </a:r>
            <a:r>
              <a:rPr lang="ru-RU" dirty="0"/>
              <a:t> </a:t>
            </a:r>
            <a:r>
              <a:rPr lang="ru-RU" dirty="0" err="1"/>
              <a:t>однакові</a:t>
            </a:r>
            <a:r>
              <a:rPr lang="ru-RU" dirty="0"/>
              <a:t> </a:t>
            </a:r>
            <a:r>
              <a:rPr lang="ru-RU" dirty="0" err="1"/>
              <a:t>змінні</a:t>
            </a:r>
            <a:r>
              <a:rPr lang="ru-RU" dirty="0"/>
              <a:t> в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вкладених</a:t>
            </a:r>
            <a:r>
              <a:rPr lang="ru-RU" dirty="0"/>
              <a:t> блоках (на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С++, де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можливо</a:t>
            </a:r>
            <a:r>
              <a:rPr lang="ru-RU" dirty="0" smtClean="0"/>
              <a:t>).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/>
          <a:srcRect l="13625" t="49748" r="46942" b="27434"/>
          <a:stretch/>
        </p:blipFill>
        <p:spPr>
          <a:xfrm>
            <a:off x="912401" y="3218349"/>
            <a:ext cx="7211506" cy="234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87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Інструкції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порушують</a:t>
            </a:r>
            <a:r>
              <a:rPr lang="ru-RU" dirty="0"/>
              <a:t> порядок </a:t>
            </a:r>
            <a:r>
              <a:rPr lang="ru-RU" dirty="0" err="1" smtClean="0"/>
              <a:t>виконання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3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err="1" smtClean="0"/>
              <a:t>відсутня</a:t>
            </a:r>
            <a:r>
              <a:rPr lang="ru-RU" dirty="0" smtClean="0"/>
              <a:t> </a:t>
            </a:r>
            <a:r>
              <a:rPr lang="ru-RU" dirty="0" err="1" smtClean="0"/>
              <a:t>інструкція</a:t>
            </a:r>
            <a:r>
              <a:rPr lang="ru-RU" dirty="0" smtClean="0"/>
              <a:t> </a:t>
            </a:r>
            <a:r>
              <a:rPr lang="en-US" dirty="0" err="1" smtClean="0"/>
              <a:t>goto</a:t>
            </a:r>
            <a:r>
              <a:rPr lang="en-US" dirty="0" smtClean="0"/>
              <a:t>, </a:t>
            </a:r>
            <a:r>
              <a:rPr lang="ru-RU" dirty="0" smtClean="0"/>
              <a:t>яка дозволяла </a:t>
            </a:r>
            <a:r>
              <a:rPr lang="ru-RU" dirty="0" err="1" smtClean="0"/>
              <a:t>переходити</a:t>
            </a:r>
            <a:r>
              <a:rPr lang="ru-RU" dirty="0" smtClean="0"/>
              <a:t> в будь-яке </a:t>
            </a:r>
            <a:r>
              <a:rPr lang="ru-RU" dirty="0" err="1" smtClean="0"/>
              <a:t>місце</a:t>
            </a:r>
            <a:r>
              <a:rPr lang="ru-RU" dirty="0" smtClean="0"/>
              <a:t> в </a:t>
            </a:r>
            <a:r>
              <a:rPr lang="ru-RU" dirty="0" err="1" smtClean="0"/>
              <a:t>програмі</a:t>
            </a:r>
            <a:r>
              <a:rPr lang="ru-RU" dirty="0" smtClean="0"/>
              <a:t>. </a:t>
            </a:r>
            <a:r>
              <a:rPr lang="ru-RU" dirty="0" err="1" smtClean="0"/>
              <a:t>Її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 давно </a:t>
            </a:r>
            <a:r>
              <a:rPr lang="ru-RU" dirty="0" err="1" smtClean="0"/>
              <a:t>вважається</a:t>
            </a:r>
            <a:r>
              <a:rPr lang="ru-RU" dirty="0" smtClean="0"/>
              <a:t> поганим стилем </a:t>
            </a:r>
            <a:r>
              <a:rPr lang="ru-RU" dirty="0" err="1" smtClean="0"/>
              <a:t>програмування</a:t>
            </a:r>
            <a:r>
              <a:rPr lang="ru-RU" dirty="0" smtClean="0"/>
              <a:t>, </a:t>
            </a:r>
            <a:r>
              <a:rPr lang="ru-RU" dirty="0" err="1" smtClean="0"/>
              <a:t>оскільки</a:t>
            </a:r>
            <a:r>
              <a:rPr lang="ru-RU" dirty="0" smtClean="0"/>
              <a:t> </a:t>
            </a:r>
            <a:r>
              <a:rPr lang="ru-RU" dirty="0" err="1" smtClean="0"/>
              <a:t>робить</a:t>
            </a:r>
            <a:r>
              <a:rPr lang="ru-RU" dirty="0" smtClean="0"/>
              <a:t> текст </a:t>
            </a:r>
            <a:r>
              <a:rPr lang="ru-RU" dirty="0" err="1" smtClean="0"/>
              <a:t>програми</a:t>
            </a:r>
            <a:r>
              <a:rPr lang="ru-RU" dirty="0" smtClean="0"/>
              <a:t> </a:t>
            </a:r>
            <a:r>
              <a:rPr lang="ru-RU" dirty="0" err="1" smtClean="0"/>
              <a:t>заплутаним</a:t>
            </a:r>
            <a:r>
              <a:rPr lang="ru-RU" dirty="0" smtClean="0"/>
              <a:t>. Про </a:t>
            </a:r>
            <a:r>
              <a:rPr lang="ru-RU" dirty="0" err="1" smtClean="0"/>
              <a:t>це</a:t>
            </a:r>
            <a:r>
              <a:rPr lang="ru-RU" dirty="0" smtClean="0"/>
              <a:t>, </a:t>
            </a:r>
            <a:r>
              <a:rPr lang="ru-RU" dirty="0" err="1" smtClean="0"/>
              <a:t>зокрема</a:t>
            </a:r>
            <a:r>
              <a:rPr lang="ru-RU" dirty="0" smtClean="0"/>
              <a:t>, писав </a:t>
            </a:r>
            <a:r>
              <a:rPr lang="ru-RU" dirty="0" err="1" smtClean="0"/>
              <a:t>ще</a:t>
            </a:r>
            <a:r>
              <a:rPr lang="ru-RU" dirty="0" smtClean="0"/>
              <a:t> Дональд Кнут і </a:t>
            </a:r>
            <a:r>
              <a:rPr lang="ru-RU" dirty="0" err="1" smtClean="0"/>
              <a:t>він</a:t>
            </a:r>
            <a:r>
              <a:rPr lang="ru-RU" dirty="0" smtClean="0"/>
              <a:t> же </a:t>
            </a:r>
            <a:r>
              <a:rPr lang="ru-RU" dirty="0" err="1" smtClean="0"/>
              <a:t>зазначав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інколи</a:t>
            </a:r>
            <a:r>
              <a:rPr lang="ru-RU" dirty="0" smtClean="0"/>
              <a:t> все таки </a:t>
            </a:r>
            <a:r>
              <a:rPr lang="ru-RU" dirty="0" err="1" smtClean="0"/>
              <a:t>корисно</a:t>
            </a:r>
            <a:r>
              <a:rPr lang="ru-RU" dirty="0" smtClean="0"/>
              <a:t> </a:t>
            </a:r>
            <a:r>
              <a:rPr lang="ru-RU" dirty="0" err="1" smtClean="0"/>
              <a:t>її</a:t>
            </a:r>
            <a:r>
              <a:rPr lang="ru-RU" dirty="0" smtClean="0"/>
              <a:t> </a:t>
            </a:r>
            <a:r>
              <a:rPr lang="ru-RU" dirty="0" err="1" smtClean="0"/>
              <a:t>застосовувати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припинити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певного</a:t>
            </a:r>
            <a:r>
              <a:rPr lang="ru-RU" dirty="0" smtClean="0"/>
              <a:t> методу, циклу </a:t>
            </a:r>
            <a:r>
              <a:rPr lang="ru-RU" dirty="0" err="1" smtClean="0"/>
              <a:t>чи</a:t>
            </a:r>
            <a:r>
              <a:rPr lang="ru-RU" dirty="0" smtClean="0"/>
              <a:t> блоку і </a:t>
            </a:r>
            <a:r>
              <a:rPr lang="ru-RU" dirty="0" err="1" smtClean="0"/>
              <a:t>вийти</a:t>
            </a:r>
            <a:r>
              <a:rPr lang="ru-RU" dirty="0" smtClean="0"/>
              <a:t> за </a:t>
            </a:r>
            <a:r>
              <a:rPr lang="ru-RU" dirty="0" err="1" smtClean="0"/>
              <a:t>їхні</a:t>
            </a:r>
            <a:r>
              <a:rPr lang="ru-RU" dirty="0" smtClean="0"/>
              <a:t> </a:t>
            </a:r>
            <a:r>
              <a:rPr lang="ru-RU" dirty="0" err="1" smtClean="0"/>
              <a:t>межі</a:t>
            </a:r>
            <a:r>
              <a:rPr lang="ru-RU" dirty="0" smtClean="0"/>
              <a:t>. Для </a:t>
            </a:r>
            <a:r>
              <a:rPr lang="ru-RU" dirty="0" err="1" smtClean="0"/>
              <a:t>цієї</a:t>
            </a:r>
            <a:r>
              <a:rPr lang="ru-RU" dirty="0" smtClean="0"/>
              <a:t> мети в </a:t>
            </a:r>
            <a:r>
              <a:rPr lang="en-US" dirty="0" smtClean="0"/>
              <a:t>java </a:t>
            </a:r>
            <a:r>
              <a:rPr lang="ru-RU" dirty="0" err="1" smtClean="0"/>
              <a:t>існують</a:t>
            </a:r>
            <a:r>
              <a:rPr lang="ru-RU" dirty="0" smtClean="0"/>
              <a:t> </a:t>
            </a:r>
            <a:r>
              <a:rPr lang="ru-RU" dirty="0" err="1" smtClean="0"/>
              <a:t>спеціальні</a:t>
            </a:r>
            <a:r>
              <a:rPr lang="ru-RU" dirty="0" smtClean="0"/>
              <a:t> </a:t>
            </a:r>
            <a:r>
              <a:rPr lang="ru-RU" dirty="0" err="1" smtClean="0"/>
              <a:t>інструкції</a:t>
            </a:r>
            <a:r>
              <a:rPr lang="ru-RU" dirty="0" smtClean="0"/>
              <a:t>. </a:t>
            </a:r>
            <a:r>
              <a:rPr lang="ru-RU" dirty="0" err="1" smtClean="0"/>
              <a:t>Зокрема</a:t>
            </a:r>
            <a:r>
              <a:rPr lang="ru-RU" dirty="0" smtClean="0"/>
              <a:t>, </a:t>
            </a:r>
            <a:r>
              <a:rPr lang="ru-RU" dirty="0" err="1" smtClean="0"/>
              <a:t>інструкцію</a:t>
            </a:r>
            <a:r>
              <a:rPr lang="ru-RU" dirty="0" smtClean="0"/>
              <a:t> </a:t>
            </a:r>
            <a:r>
              <a:rPr lang="en-US" dirty="0" smtClean="0"/>
              <a:t>break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використати</a:t>
            </a:r>
            <a:r>
              <a:rPr lang="ru-RU" dirty="0" smtClean="0"/>
              <a:t> для </a:t>
            </a:r>
            <a:r>
              <a:rPr lang="ru-RU" dirty="0" err="1" smtClean="0"/>
              <a:t>передчасного</a:t>
            </a:r>
            <a:r>
              <a:rPr lang="ru-RU" dirty="0" smtClean="0"/>
              <a:t> </a:t>
            </a:r>
            <a:r>
              <a:rPr lang="ru-RU" dirty="0" err="1" smtClean="0"/>
              <a:t>виходу</a:t>
            </a:r>
            <a:r>
              <a:rPr lang="ru-RU" dirty="0" smtClean="0"/>
              <a:t> з циклу.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/>
          <a:srcRect l="13623" t="39952" r="58877" b="43043"/>
          <a:stretch/>
        </p:blipFill>
        <p:spPr>
          <a:xfrm>
            <a:off x="838200" y="3629025"/>
            <a:ext cx="7147323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89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549" y="225426"/>
            <a:ext cx="11687175" cy="965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err="1" smtClean="0"/>
              <a:t>Якщо</a:t>
            </a:r>
            <a:r>
              <a:rPr lang="ru-RU" dirty="0" smtClean="0"/>
              <a:t> ми </a:t>
            </a:r>
            <a:r>
              <a:rPr lang="ru-RU" dirty="0" err="1" smtClean="0"/>
              <a:t>використовуємо</a:t>
            </a:r>
            <a:r>
              <a:rPr lang="ru-RU" dirty="0" smtClean="0"/>
              <a:t> </a:t>
            </a:r>
            <a:r>
              <a:rPr lang="ru-RU" dirty="0" err="1" smtClean="0"/>
              <a:t>вкладені</a:t>
            </a:r>
            <a:r>
              <a:rPr lang="ru-RU" dirty="0" smtClean="0"/>
              <a:t> цикли (один цикл в </a:t>
            </a:r>
            <a:r>
              <a:rPr lang="ru-RU" dirty="0" err="1" smtClean="0"/>
              <a:t>іншому</a:t>
            </a:r>
            <a:r>
              <a:rPr lang="ru-RU" dirty="0" smtClean="0"/>
              <a:t>), то </a:t>
            </a:r>
            <a:r>
              <a:rPr lang="ru-RU" dirty="0" err="1" smtClean="0"/>
              <a:t>інструкція</a:t>
            </a:r>
            <a:r>
              <a:rPr lang="ru-RU" dirty="0" smtClean="0"/>
              <a:t> </a:t>
            </a:r>
            <a:r>
              <a:rPr lang="en-US" dirty="0" smtClean="0"/>
              <a:t>break </a:t>
            </a:r>
            <a:r>
              <a:rPr lang="ru-RU" dirty="0" err="1" smtClean="0"/>
              <a:t>припинить</a:t>
            </a:r>
            <a:r>
              <a:rPr lang="ru-RU" dirty="0" smtClean="0"/>
              <a:t> цикл, в </a:t>
            </a:r>
            <a:r>
              <a:rPr lang="ru-RU" dirty="0" err="1" smtClean="0"/>
              <a:t>якому</a:t>
            </a:r>
            <a:r>
              <a:rPr lang="ru-RU" dirty="0" smtClean="0"/>
              <a:t> вона </a:t>
            </a:r>
            <a:r>
              <a:rPr lang="ru-RU" dirty="0" err="1" smtClean="0"/>
              <a:t>знаходиться</a:t>
            </a:r>
            <a:r>
              <a:rPr lang="ru-RU" dirty="0" smtClean="0"/>
              <a:t>. </a:t>
            </a:r>
            <a:r>
              <a:rPr lang="ru-RU" dirty="0" err="1" smtClean="0"/>
              <a:t>Якщо</a:t>
            </a:r>
            <a:r>
              <a:rPr lang="ru-RU" dirty="0" smtClean="0"/>
              <a:t> вона </a:t>
            </a:r>
            <a:r>
              <a:rPr lang="ru-RU" dirty="0" err="1" smtClean="0"/>
              <a:t>знаходиться</a:t>
            </a:r>
            <a:r>
              <a:rPr lang="ru-RU" dirty="0" smtClean="0"/>
              <a:t> у </a:t>
            </a:r>
            <a:r>
              <a:rPr lang="ru-RU" dirty="0" err="1" smtClean="0"/>
              <a:t>внутрішньому</a:t>
            </a:r>
            <a:r>
              <a:rPr lang="ru-RU" dirty="0" smtClean="0"/>
              <a:t> </a:t>
            </a:r>
            <a:r>
              <a:rPr lang="ru-RU" dirty="0" err="1" smtClean="0"/>
              <a:t>циклі</a:t>
            </a:r>
            <a:r>
              <a:rPr lang="ru-RU" dirty="0" smtClean="0"/>
              <a:t>, то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припинить</a:t>
            </a:r>
            <a:r>
              <a:rPr lang="ru-RU" dirty="0" smtClean="0"/>
              <a:t> </a:t>
            </a:r>
            <a:r>
              <a:rPr lang="ru-RU" dirty="0" err="1" smtClean="0"/>
              <a:t>своє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, а </a:t>
            </a:r>
            <a:r>
              <a:rPr lang="ru-RU" dirty="0" err="1" smtClean="0"/>
              <a:t>зовнішній</a:t>
            </a:r>
            <a:r>
              <a:rPr lang="ru-RU" dirty="0" smtClean="0"/>
              <a:t> же цикл буде </a:t>
            </a:r>
            <a:r>
              <a:rPr lang="ru-RU" dirty="0" err="1" smtClean="0"/>
              <a:t>виконуватись</a:t>
            </a:r>
            <a:r>
              <a:rPr lang="ru-RU" dirty="0" smtClean="0"/>
              <a:t> і дальше.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повністю</a:t>
            </a:r>
            <a:r>
              <a:rPr lang="ru-RU" dirty="0" smtClean="0"/>
              <a:t> </a:t>
            </a:r>
            <a:r>
              <a:rPr lang="ru-RU" dirty="0" err="1" smtClean="0"/>
              <a:t>припинити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 і </a:t>
            </a:r>
            <a:r>
              <a:rPr lang="ru-RU" dirty="0" err="1" smtClean="0"/>
              <a:t>внутрішнього</a:t>
            </a:r>
            <a:r>
              <a:rPr lang="ru-RU" dirty="0" smtClean="0"/>
              <a:t> і </a:t>
            </a:r>
            <a:r>
              <a:rPr lang="ru-RU" dirty="0" err="1" smtClean="0"/>
              <a:t>зовнішнього</a:t>
            </a:r>
            <a:r>
              <a:rPr lang="ru-RU" dirty="0" smtClean="0"/>
              <a:t>, то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</a:t>
            </a:r>
            <a:r>
              <a:rPr lang="ru-RU" dirty="0" err="1" smtClean="0"/>
              <a:t>інструкція</a:t>
            </a:r>
            <a:r>
              <a:rPr lang="ru-RU" dirty="0" smtClean="0"/>
              <a:t> </a:t>
            </a:r>
            <a:r>
              <a:rPr lang="en-US" dirty="0" smtClean="0"/>
              <a:t>break </a:t>
            </a:r>
            <a:r>
              <a:rPr lang="ru-RU" dirty="0" smtClean="0"/>
              <a:t>з </a:t>
            </a:r>
            <a:r>
              <a:rPr lang="ru-RU" dirty="0" err="1" smtClean="0"/>
              <a:t>міткою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/>
          <a:srcRect l="13514" t="12609" r="43877" b="36280"/>
          <a:stretch/>
        </p:blipFill>
        <p:spPr>
          <a:xfrm>
            <a:off x="1433305" y="1190626"/>
            <a:ext cx="7792279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91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9625" y="273050"/>
            <a:ext cx="10515600" cy="2755900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en-US" dirty="0" smtClean="0"/>
              <a:t>break </a:t>
            </a:r>
            <a:r>
              <a:rPr lang="ru-RU" dirty="0" smtClean="0"/>
              <a:t>з </a:t>
            </a:r>
            <a:r>
              <a:rPr lang="ru-RU" dirty="0" err="1" smtClean="0"/>
              <a:t>міткою</a:t>
            </a:r>
            <a:r>
              <a:rPr lang="ru-RU" dirty="0" smtClean="0"/>
              <a:t>, часто </a:t>
            </a:r>
            <a:r>
              <a:rPr lang="ru-RU" dirty="0" err="1" smtClean="0"/>
              <a:t>виникає</a:t>
            </a:r>
            <a:r>
              <a:rPr lang="ru-RU" dirty="0" smtClean="0"/>
              <a:t> </a:t>
            </a:r>
            <a:r>
              <a:rPr lang="ru-RU" dirty="0" err="1" smtClean="0"/>
              <a:t>необхідність</a:t>
            </a:r>
            <a:r>
              <a:rPr lang="ru-RU" dirty="0" smtClean="0"/>
              <a:t> </a:t>
            </a:r>
            <a:r>
              <a:rPr lang="ru-RU" dirty="0" err="1" smtClean="0"/>
              <a:t>перевірити</a:t>
            </a:r>
            <a:r>
              <a:rPr lang="ru-RU" dirty="0" smtClean="0"/>
              <a:t> </a:t>
            </a:r>
            <a:r>
              <a:rPr lang="ru-RU" dirty="0" err="1" smtClean="0"/>
              <a:t>чому</a:t>
            </a:r>
            <a:r>
              <a:rPr lang="ru-RU" dirty="0" smtClean="0"/>
              <a:t> </a:t>
            </a:r>
            <a:r>
              <a:rPr lang="ru-RU" dirty="0" err="1" smtClean="0"/>
              <a:t>саме</a:t>
            </a:r>
            <a:r>
              <a:rPr lang="ru-RU" dirty="0" smtClean="0"/>
              <a:t> цикл </a:t>
            </a:r>
            <a:r>
              <a:rPr lang="ru-RU" dirty="0" err="1" smtClean="0"/>
              <a:t>припинив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і </a:t>
            </a:r>
            <a:r>
              <a:rPr lang="ru-RU" dirty="0" err="1" smtClean="0"/>
              <a:t>робиться</a:t>
            </a:r>
            <a:r>
              <a:rPr lang="ru-RU" dirty="0" smtClean="0"/>
              <a:t> в </a:t>
            </a:r>
            <a:r>
              <a:rPr lang="ru-RU" dirty="0" err="1" smtClean="0"/>
              <a:t>кінці</a:t>
            </a:r>
            <a:r>
              <a:rPr lang="ru-RU" dirty="0" smtClean="0"/>
              <a:t> </a:t>
            </a:r>
            <a:r>
              <a:rPr lang="ru-RU" dirty="0" err="1" smtClean="0"/>
              <a:t>наведеного</a:t>
            </a:r>
            <a:r>
              <a:rPr lang="ru-RU" dirty="0" smtClean="0"/>
              <a:t> </a:t>
            </a:r>
            <a:r>
              <a:rPr lang="ru-RU" dirty="0" err="1" smtClean="0"/>
              <a:t>вище</a:t>
            </a:r>
            <a:r>
              <a:rPr lang="ru-RU" dirty="0" smtClean="0"/>
              <a:t> </a:t>
            </a:r>
            <a:r>
              <a:rPr lang="ru-RU" dirty="0" err="1" smtClean="0"/>
              <a:t>фрагменті</a:t>
            </a:r>
            <a:r>
              <a:rPr lang="ru-RU" dirty="0" smtClean="0"/>
              <a:t> коду </a:t>
            </a:r>
            <a:r>
              <a:rPr lang="ru-RU" dirty="0" err="1" smtClean="0"/>
              <a:t>програми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err="1" smtClean="0"/>
              <a:t>Якщо</a:t>
            </a:r>
            <a:r>
              <a:rPr lang="ru-RU" dirty="0" smtClean="0"/>
              <a:t> ж нам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виходити</a:t>
            </a:r>
            <a:r>
              <a:rPr lang="ru-RU" dirty="0" smtClean="0"/>
              <a:t> з циклу, а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припинити</a:t>
            </a:r>
            <a:r>
              <a:rPr lang="ru-RU" dirty="0" smtClean="0"/>
              <a:t> </a:t>
            </a:r>
            <a:r>
              <a:rPr lang="ru-RU" dirty="0" err="1" smtClean="0"/>
              <a:t>певну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ітерацію</a:t>
            </a:r>
            <a:r>
              <a:rPr lang="ru-RU" dirty="0" smtClean="0"/>
              <a:t>, то для </a:t>
            </a:r>
            <a:r>
              <a:rPr lang="ru-RU" dirty="0" err="1" smtClean="0"/>
              <a:t>цієї</a:t>
            </a:r>
            <a:r>
              <a:rPr lang="ru-RU" dirty="0" smtClean="0"/>
              <a:t>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</a:t>
            </a:r>
            <a:r>
              <a:rPr lang="ru-RU" dirty="0" err="1" smtClean="0"/>
              <a:t>інструкція</a:t>
            </a:r>
            <a:r>
              <a:rPr lang="ru-RU" dirty="0" smtClean="0"/>
              <a:t> </a:t>
            </a:r>
            <a:r>
              <a:rPr lang="en-US" dirty="0" smtClean="0"/>
              <a:t>continue, </a:t>
            </a:r>
            <a:r>
              <a:rPr lang="ru-RU" dirty="0" smtClean="0"/>
              <a:t>яка переносить порядок </a:t>
            </a:r>
            <a:r>
              <a:rPr lang="ru-RU" dirty="0" err="1" smtClean="0"/>
              <a:t>виконання</a:t>
            </a:r>
            <a:r>
              <a:rPr lang="ru-RU" dirty="0" smtClean="0"/>
              <a:t> до заголовку </a:t>
            </a:r>
            <a:r>
              <a:rPr lang="ru-RU" dirty="0" err="1" smtClean="0"/>
              <a:t>інструкції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/>
          <a:srcRect l="13406" t="40338" r="63985" b="40822"/>
          <a:stretch/>
        </p:blipFill>
        <p:spPr>
          <a:xfrm>
            <a:off x="3171826" y="3028950"/>
            <a:ext cx="5791198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15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/>
          <a:lstStyle/>
          <a:p>
            <a:r>
              <a:rPr lang="ru-RU" dirty="0" err="1"/>
              <a:t>Множинний</a:t>
            </a:r>
            <a:r>
              <a:rPr lang="ru-RU" dirty="0"/>
              <a:t> </a:t>
            </a:r>
            <a:r>
              <a:rPr lang="ru-RU" dirty="0" err="1" smtClean="0"/>
              <a:t>вибір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96975"/>
            <a:ext cx="5010150" cy="508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 smtClean="0"/>
              <a:t>Інструкція</a:t>
            </a:r>
            <a:r>
              <a:rPr lang="ru-RU" dirty="0" smtClean="0"/>
              <a:t> </a:t>
            </a:r>
            <a:r>
              <a:rPr lang="en-US" dirty="0" smtClean="0"/>
              <a:t>if/else </a:t>
            </a:r>
            <a:r>
              <a:rPr lang="ru-RU" dirty="0" err="1" smtClean="0"/>
              <a:t>може</a:t>
            </a:r>
            <a:r>
              <a:rPr lang="ru-RU" dirty="0" smtClean="0"/>
              <a:t> бути </a:t>
            </a:r>
            <a:r>
              <a:rPr lang="ru-RU" dirty="0" err="1" smtClean="0"/>
              <a:t>доволі</a:t>
            </a:r>
            <a:r>
              <a:rPr lang="ru-RU" dirty="0" smtClean="0"/>
              <a:t> </a:t>
            </a:r>
            <a:r>
              <a:rPr lang="ru-RU" dirty="0" err="1" smtClean="0"/>
              <a:t>громіздкою</a:t>
            </a:r>
            <a:r>
              <a:rPr lang="ru-RU" dirty="0" smtClean="0"/>
              <a:t>,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необхідно</a:t>
            </a:r>
            <a:r>
              <a:rPr lang="ru-RU" dirty="0" smtClean="0"/>
              <a:t> </a:t>
            </a:r>
            <a:r>
              <a:rPr lang="ru-RU" dirty="0" err="1" smtClean="0"/>
              <a:t>здійснити</a:t>
            </a:r>
            <a:r>
              <a:rPr lang="ru-RU" dirty="0" smtClean="0"/>
              <a:t> </a:t>
            </a:r>
            <a:r>
              <a:rPr lang="ru-RU" dirty="0" err="1" smtClean="0"/>
              <a:t>множинний</a:t>
            </a:r>
            <a:r>
              <a:rPr lang="ru-RU" dirty="0" smtClean="0"/>
              <a:t> </a:t>
            </a:r>
            <a:r>
              <a:rPr lang="ru-RU" dirty="0" err="1" smtClean="0"/>
              <a:t>вибір</a:t>
            </a:r>
            <a:r>
              <a:rPr lang="ru-RU" dirty="0" smtClean="0"/>
              <a:t> з </a:t>
            </a:r>
            <a:r>
              <a:rPr lang="ru-RU" dirty="0" err="1" smtClean="0"/>
              <a:t>багатьох</a:t>
            </a:r>
            <a:r>
              <a:rPr lang="ru-RU" dirty="0" smtClean="0"/>
              <a:t> альтернатив. </a:t>
            </a:r>
            <a:r>
              <a:rPr lang="ru-RU" dirty="0" err="1" smtClean="0"/>
              <a:t>Тож</a:t>
            </a:r>
            <a:r>
              <a:rPr lang="ru-RU" dirty="0" smtClean="0"/>
              <a:t> як і в С/</a:t>
            </a:r>
            <a:r>
              <a:rPr lang="en-US" dirty="0" smtClean="0"/>
              <a:t>C++ </a:t>
            </a:r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err="1" smtClean="0"/>
              <a:t>існує</a:t>
            </a:r>
            <a:r>
              <a:rPr lang="ru-RU" dirty="0" smtClean="0"/>
              <a:t> </a:t>
            </a:r>
            <a:r>
              <a:rPr lang="ru-RU" dirty="0" err="1" smtClean="0"/>
              <a:t>інструкція</a:t>
            </a:r>
            <a:r>
              <a:rPr lang="ru-RU" dirty="0" smtClean="0"/>
              <a:t> </a:t>
            </a:r>
            <a:r>
              <a:rPr lang="en-US" dirty="0" smtClean="0"/>
              <a:t>switch, </a:t>
            </a:r>
            <a:r>
              <a:rPr lang="ru-RU" dirty="0" smtClean="0"/>
              <a:t>яка </a:t>
            </a:r>
            <a:r>
              <a:rPr lang="ru-RU" dirty="0" err="1" smtClean="0"/>
              <a:t>здійснити</a:t>
            </a:r>
            <a:r>
              <a:rPr lang="ru-RU" dirty="0" smtClean="0"/>
              <a:t> </a:t>
            </a:r>
            <a:r>
              <a:rPr lang="ru-RU" dirty="0" err="1" smtClean="0"/>
              <a:t>вибір</a:t>
            </a:r>
            <a:r>
              <a:rPr lang="ru-RU" dirty="0" smtClean="0"/>
              <a:t> з </a:t>
            </a:r>
            <a:r>
              <a:rPr lang="ru-RU" dirty="0" err="1" smtClean="0"/>
              <a:t>багатьох</a:t>
            </a:r>
            <a:r>
              <a:rPr lang="ru-RU" dirty="0" smtClean="0"/>
              <a:t> </a:t>
            </a:r>
            <a:r>
              <a:rPr lang="ru-RU" dirty="0" err="1" smtClean="0"/>
              <a:t>варіантів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ru-RU" dirty="0" err="1" smtClean="0"/>
              <a:t>якщо</a:t>
            </a:r>
            <a:r>
              <a:rPr lang="ru-RU" dirty="0" smtClean="0"/>
              <a:t> Ви </a:t>
            </a:r>
            <a:r>
              <a:rPr lang="ru-RU" dirty="0" err="1" smtClean="0"/>
              <a:t>організовуєте</a:t>
            </a:r>
            <a:r>
              <a:rPr lang="ru-RU" dirty="0" smtClean="0"/>
              <a:t> </a:t>
            </a:r>
            <a:r>
              <a:rPr lang="ru-RU" dirty="0" err="1" smtClean="0"/>
              <a:t>певне</a:t>
            </a:r>
            <a:r>
              <a:rPr lang="ru-RU" dirty="0" smtClean="0"/>
              <a:t> меню і </a:t>
            </a:r>
            <a:r>
              <a:rPr lang="ru-RU" dirty="0" err="1" smtClean="0"/>
              <a:t>пропонуєте</a:t>
            </a:r>
            <a:r>
              <a:rPr lang="ru-RU" dirty="0" smtClean="0"/>
              <a:t> </a:t>
            </a:r>
            <a:r>
              <a:rPr lang="ru-RU" dirty="0" err="1" smtClean="0"/>
              <a:t>користувачу</a:t>
            </a:r>
            <a:r>
              <a:rPr lang="ru-RU" dirty="0" smtClean="0"/>
              <a:t> </a:t>
            </a:r>
            <a:r>
              <a:rPr lang="ru-RU" dirty="0" err="1" smtClean="0"/>
              <a:t>вибрати</a:t>
            </a:r>
            <a:r>
              <a:rPr lang="ru-RU" dirty="0" smtClean="0"/>
              <a:t>, номер конкретного пункту, то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використати</a:t>
            </a:r>
            <a:r>
              <a:rPr lang="ru-RU" dirty="0" smtClean="0"/>
              <a:t> </a:t>
            </a:r>
            <a:r>
              <a:rPr lang="ru-RU" dirty="0" err="1" smtClean="0"/>
              <a:t>наступний</a:t>
            </a:r>
            <a:r>
              <a:rPr lang="ru-RU" dirty="0" smtClean="0"/>
              <a:t> код: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/>
          <a:srcRect l="13406" t="35700" r="57627" b="21691"/>
          <a:stretch/>
        </p:blipFill>
        <p:spPr>
          <a:xfrm>
            <a:off x="5848350" y="1196975"/>
            <a:ext cx="5297557" cy="43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128" y="280831"/>
            <a:ext cx="5719465" cy="617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1509"/>
            <a:ext cx="7768632" cy="665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67" y="175921"/>
            <a:ext cx="5992682" cy="664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6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475" y="539749"/>
            <a:ext cx="4619625" cy="5680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пропустити</a:t>
            </a:r>
            <a:r>
              <a:rPr lang="ru-RU" dirty="0"/>
              <a:t> </a:t>
            </a:r>
            <a:r>
              <a:rPr lang="ru-RU" dirty="0" err="1"/>
              <a:t>інструкцію</a:t>
            </a:r>
            <a:r>
              <a:rPr lang="ru-RU" dirty="0"/>
              <a:t> </a:t>
            </a:r>
            <a:r>
              <a:rPr lang="en-US" dirty="0"/>
              <a:t>break, </a:t>
            </a:r>
            <a:r>
              <a:rPr lang="ru-RU" dirty="0"/>
              <a:t>то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інструкції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виконані</a:t>
            </a:r>
            <a:r>
              <a:rPr lang="ru-RU" dirty="0"/>
              <a:t>.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справдиться</a:t>
            </a:r>
            <a:r>
              <a:rPr lang="ru-RU" dirty="0"/>
              <a:t> </a:t>
            </a:r>
            <a:r>
              <a:rPr lang="ru-RU" dirty="0" err="1"/>
              <a:t>умова</a:t>
            </a:r>
            <a:r>
              <a:rPr lang="ru-RU" dirty="0"/>
              <a:t> </a:t>
            </a:r>
            <a:r>
              <a:rPr lang="ru-RU" dirty="0" err="1"/>
              <a:t>першого</a:t>
            </a:r>
            <a:r>
              <a:rPr lang="ru-RU" dirty="0"/>
              <a:t> </a:t>
            </a:r>
            <a:r>
              <a:rPr lang="ru-RU" dirty="0" err="1"/>
              <a:t>варіанту</a:t>
            </a:r>
            <a:r>
              <a:rPr lang="ru-RU" dirty="0"/>
              <a:t>, то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здійснені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й </a:t>
            </a:r>
            <a:r>
              <a:rPr lang="ru-RU" dirty="0" err="1"/>
              <a:t>дії</a:t>
            </a:r>
            <a:r>
              <a:rPr lang="ru-RU" dirty="0"/>
              <a:t> </a:t>
            </a:r>
            <a:r>
              <a:rPr lang="ru-RU" dirty="0" err="1"/>
              <a:t>вказані</a:t>
            </a:r>
            <a:r>
              <a:rPr lang="ru-RU" dirty="0"/>
              <a:t> для </a:t>
            </a:r>
            <a:r>
              <a:rPr lang="ru-RU" dirty="0" err="1"/>
              <a:t>виконання</a:t>
            </a:r>
            <a:r>
              <a:rPr lang="ru-RU" dirty="0"/>
              <a:t> у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варіантах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До </a:t>
            </a:r>
            <a:r>
              <a:rPr lang="ru-RU" dirty="0" err="1"/>
              <a:t>версії</a:t>
            </a:r>
            <a:r>
              <a:rPr lang="ru-RU" dirty="0"/>
              <a:t> </a:t>
            </a:r>
            <a:r>
              <a:rPr lang="en-US" dirty="0"/>
              <a:t>Java 7, </a:t>
            </a:r>
            <a:r>
              <a:rPr lang="ru-RU" dirty="0"/>
              <a:t>яка </a:t>
            </a:r>
            <a:r>
              <a:rPr lang="ru-RU" dirty="0" err="1"/>
              <a:t>вийшла</a:t>
            </a:r>
            <a:r>
              <a:rPr lang="ru-RU" dirty="0"/>
              <a:t> у 2011 </a:t>
            </a:r>
            <a:r>
              <a:rPr lang="ru-RU" dirty="0" err="1"/>
              <a:t>році</a:t>
            </a:r>
            <a:r>
              <a:rPr lang="ru-RU" dirty="0"/>
              <a:t>, </a:t>
            </a:r>
            <a:r>
              <a:rPr lang="en-US" dirty="0"/>
              <a:t>case </a:t>
            </a:r>
            <a:r>
              <a:rPr lang="ru-RU" dirty="0" err="1"/>
              <a:t>мітка</a:t>
            </a:r>
            <a:r>
              <a:rPr lang="ru-RU" dirty="0"/>
              <a:t> мала бути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цілим</a:t>
            </a:r>
            <a:r>
              <a:rPr lang="ru-RU" dirty="0"/>
              <a:t> числом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нумерованою</a:t>
            </a:r>
            <a:r>
              <a:rPr lang="ru-RU" dirty="0"/>
              <a:t> константою. </a:t>
            </a:r>
            <a:r>
              <a:rPr lang="ru-RU" dirty="0" err="1"/>
              <a:t>Починаючи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en-US" dirty="0"/>
              <a:t>Java 7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перевіряти</a:t>
            </a:r>
            <a:r>
              <a:rPr lang="ru-RU" dirty="0"/>
              <a:t> таким чином на </a:t>
            </a:r>
            <a:r>
              <a:rPr lang="ru-RU" dirty="0" err="1"/>
              <a:t>рівність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рядки: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/>
          <a:srcRect l="14004" t="33961" r="73605" b="48068"/>
          <a:stretch/>
        </p:blipFill>
        <p:spPr>
          <a:xfrm>
            <a:off x="6190008" y="1360004"/>
            <a:ext cx="4287558" cy="34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Завдання №1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err="1" smtClean="0"/>
              <a:t>Скласти</a:t>
            </a:r>
            <a:r>
              <a:rPr lang="ru-RU" dirty="0" smtClean="0"/>
              <a:t> </a:t>
            </a:r>
            <a:r>
              <a:rPr lang="ru-RU" dirty="0" err="1" smtClean="0"/>
              <a:t>розклад</a:t>
            </a:r>
            <a:r>
              <a:rPr lang="ru-RU" dirty="0" smtClean="0"/>
              <a:t> на </a:t>
            </a:r>
            <a:r>
              <a:rPr lang="ru-RU" dirty="0" err="1" smtClean="0"/>
              <a:t>тиждень</a:t>
            </a:r>
            <a:r>
              <a:rPr lang="ru-RU" dirty="0" smtClean="0"/>
              <a:t>. </a:t>
            </a:r>
            <a:r>
              <a:rPr lang="ru-RU" dirty="0" err="1" smtClean="0"/>
              <a:t>Користувач</a:t>
            </a:r>
            <a:r>
              <a:rPr lang="ru-RU" dirty="0" smtClean="0"/>
              <a:t> вводить </a:t>
            </a:r>
            <a:r>
              <a:rPr lang="ru-RU" dirty="0" err="1" smtClean="0"/>
              <a:t>порядковий</a:t>
            </a:r>
            <a:r>
              <a:rPr lang="ru-RU" dirty="0" smtClean="0"/>
              <a:t> номер дня </a:t>
            </a:r>
            <a:r>
              <a:rPr lang="ru-RU" dirty="0" err="1" smtClean="0"/>
              <a:t>тижня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у </a:t>
            </a:r>
            <a:r>
              <a:rPr lang="ru-RU" dirty="0" err="1" smtClean="0"/>
              <a:t>нього</a:t>
            </a:r>
            <a:r>
              <a:rPr lang="ru-RU" dirty="0" smtClean="0"/>
              <a:t> на </a:t>
            </a:r>
            <a:r>
              <a:rPr lang="ru-RU" dirty="0" err="1" smtClean="0"/>
              <a:t>екрані</a:t>
            </a:r>
            <a:r>
              <a:rPr lang="ru-RU" dirty="0" smtClean="0"/>
              <a:t> </a:t>
            </a:r>
            <a:r>
              <a:rPr lang="ru-RU" dirty="0" err="1" smtClean="0"/>
              <a:t>відображається</a:t>
            </a:r>
            <a:r>
              <a:rPr lang="ru-RU" dirty="0" smtClean="0"/>
              <a:t>, те,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заплановано</a:t>
            </a:r>
            <a:r>
              <a:rPr lang="ru-RU" dirty="0" smtClean="0"/>
              <a:t> на </a:t>
            </a:r>
            <a:r>
              <a:rPr lang="ru-RU" dirty="0" err="1" smtClean="0"/>
              <a:t>цей</a:t>
            </a:r>
            <a:r>
              <a:rPr lang="ru-RU" dirty="0" smtClean="0"/>
              <a:t> день.</a:t>
            </a:r>
          </a:p>
          <a:p>
            <a:pPr marL="514350" indent="-514350">
              <a:buAutoNum type="arabicPeriod"/>
            </a:pPr>
            <a:r>
              <a:rPr lang="ru-RU" dirty="0" err="1" smtClean="0"/>
              <a:t>Скласти</a:t>
            </a:r>
            <a:r>
              <a:rPr lang="ru-RU" dirty="0" smtClean="0"/>
              <a:t> </a:t>
            </a:r>
            <a:r>
              <a:rPr lang="ru-RU" dirty="0" err="1" smtClean="0"/>
              <a:t>програму</a:t>
            </a:r>
            <a:r>
              <a:rPr lang="ru-RU" dirty="0" smtClean="0"/>
              <a:t>, яка б автоматично </a:t>
            </a:r>
            <a:r>
              <a:rPr lang="ru-RU" dirty="0" err="1" smtClean="0"/>
              <a:t>генерувала</a:t>
            </a:r>
            <a:r>
              <a:rPr lang="ru-RU" dirty="0" smtClean="0"/>
              <a:t> числа, </a:t>
            </a:r>
            <a:r>
              <a:rPr lang="ru-RU" dirty="0" err="1" smtClean="0"/>
              <a:t>і</a:t>
            </a:r>
            <a:r>
              <a:rPr lang="ru-RU" dirty="0" smtClean="0"/>
              <a:t> при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перевірці</a:t>
            </a:r>
            <a:r>
              <a:rPr lang="ru-RU" dirty="0" smtClean="0"/>
              <a:t> </a:t>
            </a:r>
            <a:r>
              <a:rPr lang="ru-RU" dirty="0" err="1" smtClean="0"/>
              <a:t>виводила</a:t>
            </a:r>
            <a:r>
              <a:rPr lang="ru-RU" dirty="0" smtClean="0"/>
              <a:t>, в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діапазон</a:t>
            </a:r>
            <a:r>
              <a:rPr lang="ru-RU" dirty="0" smtClean="0"/>
              <a:t> </a:t>
            </a:r>
            <a:r>
              <a:rPr lang="ru-RU" dirty="0" err="1" smtClean="0"/>
              <a:t>потрапляє</a:t>
            </a:r>
            <a:r>
              <a:rPr lang="ru-RU" dirty="0" smtClean="0"/>
              <a:t> </a:t>
            </a:r>
            <a:r>
              <a:rPr lang="ru-RU" dirty="0" err="1" smtClean="0"/>
              <a:t>згенероване</a:t>
            </a:r>
            <a:r>
              <a:rPr lang="ru-RU" dirty="0" smtClean="0"/>
              <a:t> число. Кроки </a:t>
            </a:r>
            <a:r>
              <a:rPr lang="ru-RU" dirty="0" err="1" smtClean="0"/>
              <a:t>діапазонів</a:t>
            </a:r>
            <a:r>
              <a:rPr lang="ru-RU" dirty="0" smtClean="0"/>
              <a:t> по 10. </a:t>
            </a:r>
            <a:r>
              <a:rPr lang="ru-RU" dirty="0" err="1" smtClean="0"/>
              <a:t>Обмеження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0 до 150.</a:t>
            </a:r>
          </a:p>
          <a:p>
            <a:pPr marL="514350" indent="-514350">
              <a:buAutoNum type="arabicPeriod"/>
            </a:pPr>
            <a:r>
              <a:rPr lang="uk-UA" dirty="0"/>
              <a:t>Написати програму, яка обчислює вартість </a:t>
            </a:r>
            <a:r>
              <a:rPr lang="uk-UA" dirty="0" smtClean="0"/>
              <a:t>міжміської </a:t>
            </a:r>
            <a:r>
              <a:rPr lang="uk-UA" dirty="0"/>
              <a:t>розмови в залежності від міста. (Київ - 4.15 грн. Харків - 1.98 грн. Суми - 2.69 грн. Чернівці - 5.05 грн. Донецьк - 6.15 грн.)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Умовні</a:t>
            </a:r>
            <a:r>
              <a:rPr lang="ru-RU" dirty="0"/>
              <a:t> </a:t>
            </a:r>
            <a:r>
              <a:rPr lang="ru-RU" dirty="0" err="1" smtClean="0"/>
              <a:t>інструкції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if (</a:t>
            </a:r>
            <a:r>
              <a:rPr lang="ru-RU" b="1" dirty="0" err="1" smtClean="0"/>
              <a:t>умова</a:t>
            </a:r>
            <a:r>
              <a:rPr lang="ru-RU" b="1" dirty="0" smtClean="0"/>
              <a:t>) </a:t>
            </a:r>
            <a:r>
              <a:rPr lang="ru-RU" b="1" dirty="0" err="1" smtClean="0"/>
              <a:t>інструкція</a:t>
            </a:r>
            <a:r>
              <a:rPr lang="ru-RU" b="1" dirty="0" smtClean="0"/>
              <a:t>;</a:t>
            </a:r>
            <a:endParaRPr lang="en-US" b="1" dirty="0" smtClean="0"/>
          </a:p>
          <a:p>
            <a:pPr marL="0" indent="0">
              <a:buNone/>
            </a:pPr>
            <a:r>
              <a:rPr lang="ru-RU" dirty="0" err="1"/>
              <a:t>Умова</a:t>
            </a:r>
            <a:r>
              <a:rPr lang="ru-RU" dirty="0"/>
              <a:t> повинна бути оточена дужками і, </a:t>
            </a:r>
            <a:r>
              <a:rPr lang="ru-RU" dirty="0" err="1"/>
              <a:t>якщо</a:t>
            </a:r>
            <a:r>
              <a:rPr lang="ru-RU" dirty="0"/>
              <a:t>, </a:t>
            </a:r>
            <a:r>
              <a:rPr lang="ru-RU" dirty="0" err="1"/>
              <a:t>умова</a:t>
            </a:r>
            <a:r>
              <a:rPr lang="ru-RU" dirty="0"/>
              <a:t> </a:t>
            </a:r>
            <a:r>
              <a:rPr lang="ru-RU" dirty="0" err="1"/>
              <a:t>вірна</a:t>
            </a:r>
            <a:r>
              <a:rPr lang="ru-RU" dirty="0"/>
              <a:t> (</a:t>
            </a:r>
            <a:r>
              <a:rPr lang="en-US" dirty="0"/>
              <a:t>true) </a:t>
            </a:r>
            <a:r>
              <a:rPr lang="ru-RU" dirty="0"/>
              <a:t>буде </a:t>
            </a:r>
            <a:r>
              <a:rPr lang="ru-RU" dirty="0" err="1"/>
              <a:t>виконана</a:t>
            </a:r>
            <a:r>
              <a:rPr lang="ru-RU" dirty="0"/>
              <a:t> </a:t>
            </a:r>
            <a:r>
              <a:rPr lang="ru-RU" dirty="0" err="1"/>
              <a:t>інструкція</a:t>
            </a:r>
            <a:r>
              <a:rPr lang="ru-RU" dirty="0"/>
              <a:t> за </a:t>
            </a:r>
            <a:r>
              <a:rPr lang="ru-RU" dirty="0" err="1"/>
              <a:t>умовою</a:t>
            </a:r>
            <a:r>
              <a:rPr lang="ru-RU" dirty="0"/>
              <a:t>, </a:t>
            </a:r>
            <a:r>
              <a:rPr lang="ru-RU" dirty="0" err="1"/>
              <a:t>інакше</a:t>
            </a:r>
            <a:r>
              <a:rPr lang="ru-RU" dirty="0"/>
              <a:t> вона не буде </a:t>
            </a:r>
            <a:r>
              <a:rPr lang="ru-RU" dirty="0" err="1"/>
              <a:t>виконана</a:t>
            </a:r>
            <a:r>
              <a:rPr lang="ru-RU" dirty="0"/>
              <a:t>, а буде </a:t>
            </a:r>
            <a:r>
              <a:rPr lang="ru-RU" dirty="0" err="1"/>
              <a:t>виконана</a:t>
            </a:r>
            <a:r>
              <a:rPr lang="ru-RU" dirty="0"/>
              <a:t> </a:t>
            </a:r>
            <a:r>
              <a:rPr lang="ru-RU" dirty="0" err="1"/>
              <a:t>наступна</a:t>
            </a:r>
            <a:r>
              <a:rPr lang="ru-RU" dirty="0"/>
              <a:t> </a:t>
            </a:r>
            <a:r>
              <a:rPr lang="ru-RU" dirty="0" err="1"/>
              <a:t>інструкція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умовної</a:t>
            </a:r>
            <a:r>
              <a:rPr lang="ru-RU" dirty="0"/>
              <a:t> </a:t>
            </a:r>
            <a:r>
              <a:rPr lang="ru-RU" dirty="0" err="1"/>
              <a:t>інструкції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Приклад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5;</a:t>
            </a:r>
          </a:p>
          <a:p>
            <a:pPr marL="0" indent="0">
              <a:buNone/>
            </a:pPr>
            <a:r>
              <a:rPr lang="en-US" dirty="0" smtClean="0"/>
              <a:t>if (a &lt; 100)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ru-RU" dirty="0" smtClean="0"/>
              <a:t>Число </a:t>
            </a:r>
            <a:r>
              <a:rPr lang="ru-RU" dirty="0" err="1" smtClean="0"/>
              <a:t>менше</a:t>
            </a:r>
            <a:r>
              <a:rPr lang="ru-RU" dirty="0" smtClean="0"/>
              <a:t> ста");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67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Зазвичай</a:t>
            </a:r>
            <a:r>
              <a:rPr lang="ru-RU" dirty="0"/>
              <a:t>,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виконати</a:t>
            </a:r>
            <a:r>
              <a:rPr lang="ru-RU" dirty="0"/>
              <a:t> не одну </a:t>
            </a:r>
            <a:r>
              <a:rPr lang="ru-RU" dirty="0" err="1"/>
              <a:t>інструкцію</a:t>
            </a:r>
            <a:r>
              <a:rPr lang="ru-RU" dirty="0"/>
              <a:t>, в такому </a:t>
            </a:r>
            <a:r>
              <a:rPr lang="ru-RU" dirty="0" err="1"/>
              <a:t>разі</a:t>
            </a:r>
            <a:r>
              <a:rPr lang="ru-RU" dirty="0"/>
              <a:t> </a:t>
            </a:r>
            <a:r>
              <a:rPr lang="ru-RU" dirty="0" err="1"/>
              <a:t>інструкції</a:t>
            </a:r>
            <a:r>
              <a:rPr lang="ru-RU" dirty="0"/>
              <a:t> </a:t>
            </a:r>
            <a:r>
              <a:rPr lang="ru-RU" dirty="0" err="1"/>
              <a:t>розміщають</a:t>
            </a:r>
            <a:r>
              <a:rPr lang="ru-RU" dirty="0"/>
              <a:t> у </a:t>
            </a:r>
            <a:r>
              <a:rPr lang="ru-RU" dirty="0" err="1"/>
              <a:t>блоці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</a:t>
            </a:r>
            <a:r>
              <a:rPr lang="ru-RU" dirty="0" err="1" smtClean="0"/>
              <a:t>умова</a:t>
            </a:r>
            <a:r>
              <a:rPr lang="ru-RU" dirty="0" smtClean="0"/>
              <a:t>){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en-US" dirty="0" err="1" smtClean="0"/>
              <a:t>i</a:t>
            </a:r>
            <a:r>
              <a:rPr lang="ru-RU" dirty="0" err="1" smtClean="0"/>
              <a:t>нструкція</a:t>
            </a:r>
            <a:r>
              <a:rPr lang="ru-RU" dirty="0" smtClean="0"/>
              <a:t> 1;</a:t>
            </a:r>
          </a:p>
          <a:p>
            <a:pPr marL="0" indent="0">
              <a:buNone/>
            </a:pPr>
            <a:r>
              <a:rPr lang="ru-RU" dirty="0" smtClean="0"/>
              <a:t>   …..</a:t>
            </a:r>
          </a:p>
          <a:p>
            <a:pPr marL="0" indent="0">
              <a:buNone/>
            </a:pPr>
            <a:r>
              <a:rPr lang="ru-RU" dirty="0" smtClean="0"/>
              <a:t>   </a:t>
            </a:r>
            <a:r>
              <a:rPr lang="en-US" dirty="0" err="1" smtClean="0"/>
              <a:t>i</a:t>
            </a:r>
            <a:r>
              <a:rPr lang="ru-RU" dirty="0" err="1" smtClean="0"/>
              <a:t>нструкція</a:t>
            </a:r>
            <a:r>
              <a:rPr lang="ru-RU" dirty="0" smtClean="0"/>
              <a:t> </a:t>
            </a:r>
            <a:r>
              <a:rPr lang="en-US" dirty="0" smtClean="0"/>
              <a:t>n;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97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такому </a:t>
            </a:r>
            <a:r>
              <a:rPr lang="ru-RU" dirty="0" err="1"/>
              <a:t>разі</a:t>
            </a:r>
            <a:r>
              <a:rPr lang="ru-RU" dirty="0"/>
              <a:t> при </a:t>
            </a:r>
            <a:r>
              <a:rPr lang="ru-RU" dirty="0" err="1"/>
              <a:t>істинності</a:t>
            </a:r>
            <a:r>
              <a:rPr lang="ru-RU" dirty="0"/>
              <a:t> </a:t>
            </a:r>
            <a:r>
              <a:rPr lang="ru-RU" dirty="0" err="1"/>
              <a:t>умови</a:t>
            </a:r>
            <a:r>
              <a:rPr lang="ru-RU" dirty="0"/>
              <a:t>, </a:t>
            </a:r>
            <a:r>
              <a:rPr lang="ru-RU" dirty="0" err="1"/>
              <a:t>виконуються</a:t>
            </a:r>
            <a:r>
              <a:rPr lang="ru-RU" dirty="0"/>
              <a:t>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інструкції</a:t>
            </a:r>
            <a:r>
              <a:rPr lang="ru-RU" dirty="0"/>
              <a:t> у </a:t>
            </a:r>
            <a:r>
              <a:rPr lang="ru-RU" dirty="0" err="1"/>
              <a:t>блоці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умова</a:t>
            </a:r>
            <a:r>
              <a:rPr lang="ru-RU" dirty="0"/>
              <a:t> </a:t>
            </a:r>
            <a:r>
              <a:rPr lang="ru-RU" dirty="0" err="1"/>
              <a:t>невірна</a:t>
            </a:r>
            <a:r>
              <a:rPr lang="ru-RU" dirty="0"/>
              <a:t>, то </a:t>
            </a:r>
            <a:r>
              <a:rPr lang="ru-RU" dirty="0" err="1"/>
              <a:t>виконується</a:t>
            </a:r>
            <a:r>
              <a:rPr lang="ru-RU" dirty="0"/>
              <a:t> </a:t>
            </a:r>
            <a:r>
              <a:rPr lang="ru-RU" dirty="0" err="1"/>
              <a:t>наступна</a:t>
            </a:r>
            <a:r>
              <a:rPr lang="ru-RU" dirty="0"/>
              <a:t> </a:t>
            </a:r>
            <a:r>
              <a:rPr lang="ru-RU" dirty="0" err="1"/>
              <a:t>інструкція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закриваючої</a:t>
            </a:r>
            <a:r>
              <a:rPr lang="ru-RU" dirty="0"/>
              <a:t> дужки блоку. </a:t>
            </a:r>
            <a:r>
              <a:rPr lang="ru-RU" dirty="0" err="1"/>
              <a:t>Якщо</a:t>
            </a:r>
            <a:r>
              <a:rPr lang="ru-RU" dirty="0"/>
              <a:t> ж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здійснити</a:t>
            </a:r>
            <a:r>
              <a:rPr lang="ru-RU" dirty="0"/>
              <a:t> </a:t>
            </a:r>
            <a:r>
              <a:rPr lang="ru-RU" dirty="0" err="1"/>
              <a:t>певну</a:t>
            </a:r>
            <a:r>
              <a:rPr lang="ru-RU" dirty="0"/>
              <a:t> </a:t>
            </a:r>
            <a:r>
              <a:rPr lang="ru-RU" dirty="0" err="1"/>
              <a:t>дію</a:t>
            </a:r>
            <a:r>
              <a:rPr lang="ru-RU" dirty="0"/>
              <a:t> в </a:t>
            </a:r>
            <a:r>
              <a:rPr lang="ru-RU" dirty="0" err="1"/>
              <a:t>разі</a:t>
            </a:r>
            <a:r>
              <a:rPr lang="ru-RU" dirty="0"/>
              <a:t> не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умови</a:t>
            </a:r>
            <a:r>
              <a:rPr lang="ru-RU" dirty="0"/>
              <a:t>, то в такому </a:t>
            </a:r>
            <a:r>
              <a:rPr lang="ru-RU" dirty="0" err="1"/>
              <a:t>разі</a:t>
            </a:r>
            <a:r>
              <a:rPr lang="ru-RU" dirty="0"/>
              <a:t> </a:t>
            </a:r>
            <a:r>
              <a:rPr lang="ru-RU" dirty="0" err="1"/>
              <a:t>застосовують</a:t>
            </a:r>
            <a:r>
              <a:rPr lang="ru-RU" dirty="0"/>
              <a:t> </a:t>
            </a:r>
            <a:r>
              <a:rPr lang="ru-RU" dirty="0" err="1"/>
              <a:t>умовну</a:t>
            </a:r>
            <a:r>
              <a:rPr lang="ru-RU" dirty="0"/>
              <a:t> </a:t>
            </a:r>
            <a:r>
              <a:rPr lang="ru-RU" dirty="0" err="1"/>
              <a:t>інструкцію</a:t>
            </a:r>
            <a:r>
              <a:rPr lang="ru-RU" dirty="0"/>
              <a:t> </a:t>
            </a:r>
            <a:r>
              <a:rPr lang="ru-RU" dirty="0" err="1"/>
              <a:t>наступного</a:t>
            </a:r>
            <a:r>
              <a:rPr lang="ru-RU" dirty="0"/>
              <a:t> виду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if (</a:t>
            </a:r>
            <a:r>
              <a:rPr lang="ru-RU" b="1" dirty="0" err="1" smtClean="0"/>
              <a:t>умова</a:t>
            </a:r>
            <a:r>
              <a:rPr lang="ru-RU" b="1" dirty="0" smtClean="0"/>
              <a:t>) інструкція1 </a:t>
            </a:r>
            <a:r>
              <a:rPr lang="en-US" b="1" dirty="0" smtClean="0"/>
              <a:t>else </a:t>
            </a:r>
            <a:r>
              <a:rPr lang="ru-RU" b="1" dirty="0" smtClean="0"/>
              <a:t>інструкція2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8905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yourSales</a:t>
            </a:r>
            <a:r>
              <a:rPr lang="en-US" dirty="0" smtClean="0"/>
              <a:t> &gt;= target)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performance = "Satisfactory";</a:t>
            </a:r>
          </a:p>
          <a:p>
            <a:pPr marL="0" indent="0">
              <a:buNone/>
            </a:pPr>
            <a:r>
              <a:rPr lang="en-US" dirty="0" smtClean="0"/>
              <a:t>   bonus = 100 + 0.01 * (</a:t>
            </a:r>
            <a:r>
              <a:rPr lang="en-US" dirty="0" err="1" smtClean="0"/>
              <a:t>yourSales</a:t>
            </a:r>
            <a:r>
              <a:rPr lang="en-US" dirty="0" smtClean="0"/>
              <a:t> - target);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performance = "Unsatisfactory";</a:t>
            </a:r>
          </a:p>
          <a:p>
            <a:pPr marL="0" indent="0">
              <a:buNone/>
            </a:pPr>
            <a:r>
              <a:rPr lang="en-US" dirty="0" smtClean="0"/>
              <a:t>   bonus =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77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Інструкції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іти</a:t>
            </a:r>
            <a:r>
              <a:rPr lang="ru-RU" dirty="0"/>
              <a:t> одна за одною без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else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(x &lt;= 0) if (x == 0) sign = 0; else sign = -1;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Для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читабельна </a:t>
            </a:r>
            <a:r>
              <a:rPr lang="ru-RU" dirty="0" err="1"/>
              <a:t>бажано</a:t>
            </a:r>
            <a:r>
              <a:rPr lang="ru-RU" dirty="0"/>
              <a:t> </a:t>
            </a:r>
            <a:r>
              <a:rPr lang="ru-RU" dirty="0" err="1"/>
              <a:t>застосовувати</a:t>
            </a:r>
            <a:r>
              <a:rPr lang="ru-RU" dirty="0"/>
              <a:t> </a:t>
            </a:r>
            <a:r>
              <a:rPr lang="ru-RU" dirty="0" err="1"/>
              <a:t>фігурні</a:t>
            </a:r>
            <a:r>
              <a:rPr lang="ru-RU" dirty="0"/>
              <a:t> дужки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(x &lt;= 0) { if (x == 0) sign = 0; else sign = -1;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34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1846</Words>
  <Application>Microsoft Office PowerPoint</Application>
  <PresentationFormat>Произвольный</PresentationFormat>
  <Paragraphs>160</Paragraphs>
  <Slides>48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Тема Office</vt:lpstr>
      <vt:lpstr>Керування порядком виконання</vt:lpstr>
      <vt:lpstr>Презентация PowerPoint</vt:lpstr>
      <vt:lpstr>Блоки</vt:lpstr>
      <vt:lpstr>Блоки</vt:lpstr>
      <vt:lpstr>Умовні інструкції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Завдання №1</vt:lpstr>
      <vt:lpstr>Презентация PowerPoint</vt:lpstr>
      <vt:lpstr>Завдання №2</vt:lpstr>
      <vt:lpstr>Завдання №3</vt:lpstr>
      <vt:lpstr>Завдання №4</vt:lpstr>
      <vt:lpstr>Цикли</vt:lpstr>
      <vt:lpstr>Цикл while</vt:lpstr>
      <vt:lpstr>Презентация PowerPoint</vt:lpstr>
      <vt:lpstr>Завдання №1 </vt:lpstr>
      <vt:lpstr>Завдання №2 </vt:lpstr>
      <vt:lpstr>Завдання №3</vt:lpstr>
      <vt:lpstr>Завдання №4</vt:lpstr>
      <vt:lpstr>Завдання №5</vt:lpstr>
      <vt:lpstr>Презентация PowerPoint</vt:lpstr>
      <vt:lpstr>Цикл do/while</vt:lpstr>
      <vt:lpstr>Презентация PowerPoint</vt:lpstr>
      <vt:lpstr>Завдання №1</vt:lpstr>
      <vt:lpstr>Презентация PowerPoint</vt:lpstr>
      <vt:lpstr>Презентация PowerPoint</vt:lpstr>
      <vt:lpstr>Презентация PowerPoint</vt:lpstr>
      <vt:lpstr>Цикл з лічильником for</vt:lpstr>
      <vt:lpstr>Презентация PowerPoint</vt:lpstr>
      <vt:lpstr>Завдання №1</vt:lpstr>
      <vt:lpstr>Презентация PowerPoint</vt:lpstr>
      <vt:lpstr>Цикл «for each»</vt:lpstr>
      <vt:lpstr>Презентация PowerPoint</vt:lpstr>
      <vt:lpstr>Презентация PowerPoint</vt:lpstr>
      <vt:lpstr>Презентация PowerPoint</vt:lpstr>
      <vt:lpstr>Інструкції, що порушують порядок виконання</vt:lpstr>
      <vt:lpstr>Презентация PowerPoint</vt:lpstr>
      <vt:lpstr>Презентация PowerPoint</vt:lpstr>
      <vt:lpstr>Множинний вибір</vt:lpstr>
      <vt:lpstr>Презентация PowerPoint</vt:lpstr>
      <vt:lpstr>Презентация PowerPoint</vt:lpstr>
      <vt:lpstr>Презентация PowerPoint</vt:lpstr>
      <vt:lpstr>Презентация PowerPoint</vt:lpstr>
      <vt:lpstr>Завдання №1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Керування порядком виконання</dc:title>
  <dc:creator>gnatyukvo@outlook.com</dc:creator>
  <cp:lastModifiedBy>Админ</cp:lastModifiedBy>
  <cp:revision>23</cp:revision>
  <dcterms:created xsi:type="dcterms:W3CDTF">2017-01-31T13:35:56Z</dcterms:created>
  <dcterms:modified xsi:type="dcterms:W3CDTF">2018-05-29T06:00:34Z</dcterms:modified>
</cp:coreProperties>
</file>