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88E56-574D-422F-8EFD-64E9A00BB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0D494C-9844-4E98-BE6D-1112CC4E6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8F6CB-6607-4E52-92D5-591CE59C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5DF2-D27D-4DD4-93AA-A773CABF2E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EB73F-9107-44C1-8A26-2EFFD4F7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70116-06A3-46A4-8051-E6341528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334D-8BBC-44B1-8208-986BEE59E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26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754C-BDFB-432F-A887-80F7A6AC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693F47-309F-4097-84C4-B64ECBC7E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6C9CC-A090-4BFC-B067-5AC0E06D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5DF2-D27D-4DD4-93AA-A773CABF2E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D2045-B009-4B66-A098-D57ACACB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F7156-5F1C-4C86-AFF9-AA8234A3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334D-8BBC-44B1-8208-986BEE59E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4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8E8A4C-1CED-4936-B4AE-416901539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3B1F8D-DD81-4302-A5BF-8EE1FE052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B5F25-144F-4A22-95F4-3B21DC10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5DF2-D27D-4DD4-93AA-A773CABF2E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3A641-33FA-4B8C-8CB9-3A338A93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04D3C-A2E9-4E78-A59D-410D4423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334D-8BBC-44B1-8208-986BEE59E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7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DE891-3CC7-4827-8C4B-780634D5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1719C-B553-48D4-A55F-FACEE927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63D10-E446-4B0A-928B-BBB8C1D4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5DF2-D27D-4DD4-93AA-A773CABF2E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7E6BB-9C83-4C34-9F06-FF22754C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2E875-D81F-410C-975F-2BEAAB2F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334D-8BBC-44B1-8208-986BEE59E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62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051D3-E800-4DA0-8B0A-3DD97867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097E0-02B0-4E0B-9C2B-008033936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C73E1-82ED-4FEB-952F-E1A75541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5DF2-D27D-4DD4-93AA-A773CABF2E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EBE34-8FFD-4673-BEB3-D3462650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34C87-8D60-4FF5-A456-121F9024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334D-8BBC-44B1-8208-986BEE59E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23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CDEE6-ECC5-4DEF-8858-3C2DD7D9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E8801-7945-4E23-9D75-B140EFD4F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AC022-BC11-4291-A662-E667A8F1C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04E43-0AE0-47F7-82A4-0ED1212F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5DF2-D27D-4DD4-93AA-A773CABF2E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B8E15-F264-425C-BA7F-9DF2BBEC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17FB47-BC18-49FC-881A-F7D5A9DA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334D-8BBC-44B1-8208-986BEE59E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01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9F031-01DE-43E4-996D-7E31E975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283042-CF21-4F0A-8B87-1D6B28024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0B6F0B-366E-4393-B0A5-517C16E55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3002EF-FE9E-4601-91E0-16570FAD8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BB2D69-8645-4D5F-B0CF-CF8A5B7E7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F5DA5E-E693-413C-8403-DCDC135E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5DF2-D27D-4DD4-93AA-A773CABF2E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7E7BA6-B86A-4EA9-ACAA-97AD931A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30C21F-3B19-4607-A25C-0F74E825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334D-8BBC-44B1-8208-986BEE59E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33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69312-DCC1-472B-83F7-22D8E780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35D9B1-14B6-42DA-ABB7-382D8EEA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5DF2-D27D-4DD4-93AA-A773CABF2E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73424B-4355-4321-8B37-A02BE0DD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46B4E9-F815-43BB-8523-78D798AE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334D-8BBC-44B1-8208-986BEE59E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00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0D78D0-4ED8-4CA1-8BF1-381E655C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5DF2-D27D-4DD4-93AA-A773CABF2E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8E1534-47BE-4C51-BA1E-5D3E9F2C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818B35-6458-4D8C-87A2-E6FF865E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334D-8BBC-44B1-8208-986BEE59E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86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FF948-A050-4E01-AF15-329BD1B5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E0547-5D4E-494F-B1AC-81B4D127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F04A76-72F8-4A23-B75B-C184329D8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76D60D-FD36-4488-B7D5-F8FA5029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5DF2-D27D-4DD4-93AA-A773CABF2E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E7210C-3165-46FC-A829-BFA3603C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1859E-D0D4-4C74-816A-88B07DBA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334D-8BBC-44B1-8208-986BEE59E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33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EE920-4234-4A55-8471-A8D2F4B5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4F245C-9791-4E23-B3C3-8CB5D6EB9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8DFE90-B192-4AE5-94B3-73ED014F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EA09A-A948-45B2-9CD4-8298379C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5DF2-D27D-4DD4-93AA-A773CABF2E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BDAE4-35A2-483E-839D-4DE69635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52781-B2BE-4A17-A80A-FEC0916C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334D-8BBC-44B1-8208-986BEE59E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854B9C-3AC6-40E5-A22F-C6A929FF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749DB-FE55-4B8C-9A44-806D752AE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DFDF9-C801-411D-8F0F-1C74DD9AC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D5DF2-D27D-4DD4-93AA-A773CABF2EC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C3FB1-962A-4C4A-8935-3C46CFFED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796DA-EC5D-4967-9F0E-A264B2BBA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334D-8BBC-44B1-8208-986BEE59E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17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D1E3791B-81BA-41CD-B916-F90F6099FBCF}"/>
              </a:ext>
            </a:extLst>
          </p:cNvPr>
          <p:cNvGrpSpPr/>
          <p:nvPr/>
        </p:nvGrpSpPr>
        <p:grpSpPr>
          <a:xfrm>
            <a:off x="4239163" y="2505359"/>
            <a:ext cx="4430948" cy="3848233"/>
            <a:chOff x="209550" y="248920"/>
            <a:chExt cx="4802676" cy="449072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03A16F8-C6CF-4C11-9D2A-B3C739D25760}"/>
                </a:ext>
              </a:extLst>
            </p:cNvPr>
            <p:cNvGrpSpPr/>
            <p:nvPr/>
          </p:nvGrpSpPr>
          <p:grpSpPr>
            <a:xfrm>
              <a:off x="209550" y="248920"/>
              <a:ext cx="4802676" cy="4490720"/>
              <a:chOff x="0" y="0"/>
              <a:chExt cx="4802676" cy="449072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61E39B5E-5DF7-4826-AB54-685220EF25E4}"/>
                  </a:ext>
                </a:extLst>
              </p:cNvPr>
              <p:cNvGrpSpPr/>
              <p:nvPr/>
            </p:nvGrpSpPr>
            <p:grpSpPr>
              <a:xfrm>
                <a:off x="0" y="0"/>
                <a:ext cx="4802676" cy="4490720"/>
                <a:chOff x="650798" y="568960"/>
                <a:chExt cx="4802676" cy="4490720"/>
              </a:xfrm>
            </p:grpSpPr>
            <p:pic>
              <p:nvPicPr>
                <p:cNvPr id="5" name="图片 4" descr="地图上有字&#10;&#10;描述已自动生成">
                  <a:extLst>
                    <a:ext uri="{FF2B5EF4-FFF2-40B4-BE49-F238E27FC236}">
                      <a16:creationId xmlns:a16="http://schemas.microsoft.com/office/drawing/2014/main" id="{DBBE0513-0951-4B00-96DD-7143A9BF12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798" y="568960"/>
                  <a:ext cx="4802676" cy="4490720"/>
                </a:xfrm>
                <a:prstGeom prst="rect">
                  <a:avLst/>
                </a:prstGeom>
              </p:spPr>
            </p:pic>
            <p:sp>
              <p:nvSpPr>
                <p:cNvPr id="6" name="星形: 五角 5">
                  <a:extLst>
                    <a:ext uri="{FF2B5EF4-FFF2-40B4-BE49-F238E27FC236}">
                      <a16:creationId xmlns:a16="http://schemas.microsoft.com/office/drawing/2014/main" id="{6124B82C-FA4E-486E-B4B1-5BF0EFF19603}"/>
                    </a:ext>
                  </a:extLst>
                </p:cNvPr>
                <p:cNvSpPr/>
                <p:nvPr/>
              </p:nvSpPr>
              <p:spPr>
                <a:xfrm rot="20524858">
                  <a:off x="3517900" y="2970530"/>
                  <a:ext cx="243840" cy="223520"/>
                </a:xfrm>
                <a:prstGeom prst="star5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C683FAD-4170-4D54-B158-03EF5B0F4DA3}"/>
                  </a:ext>
                </a:extLst>
              </p:cNvPr>
              <p:cNvSpPr txBox="1"/>
              <p:nvPr/>
            </p:nvSpPr>
            <p:spPr>
              <a:xfrm>
                <a:off x="3722453" y="1230868"/>
                <a:ext cx="609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NE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3FB9C01-603A-4DBD-9982-7A4E60D0E882}"/>
                  </a:ext>
                </a:extLst>
              </p:cNvPr>
              <p:cNvSpPr txBox="1"/>
              <p:nvPr/>
            </p:nvSpPr>
            <p:spPr>
              <a:xfrm>
                <a:off x="1727876" y="1218923"/>
                <a:ext cx="609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NW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8004F73-DC96-4209-BC6F-6DEBEB40291A}"/>
                  </a:ext>
                </a:extLst>
              </p:cNvPr>
              <p:cNvSpPr txBox="1"/>
              <p:nvPr/>
            </p:nvSpPr>
            <p:spPr>
              <a:xfrm>
                <a:off x="1727876" y="3196313"/>
                <a:ext cx="609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SW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C03B7CC-C53F-4A7E-A82F-986F48DA1F59}"/>
                  </a:ext>
                </a:extLst>
              </p:cNvPr>
              <p:cNvSpPr txBox="1"/>
              <p:nvPr/>
            </p:nvSpPr>
            <p:spPr>
              <a:xfrm>
                <a:off x="3722453" y="3196313"/>
                <a:ext cx="609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SE</a:t>
                </a: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3CA2E02-1438-4CE6-8AFC-3E4D3D2122DB}"/>
                </a:ext>
              </a:extLst>
            </p:cNvPr>
            <p:cNvCxnSpPr>
              <a:cxnSpLocks/>
            </p:cNvCxnSpPr>
            <p:nvPr/>
          </p:nvCxnSpPr>
          <p:spPr>
            <a:xfrm>
              <a:off x="3217622" y="1229995"/>
              <a:ext cx="0" cy="283845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BB686B7-603D-4A89-BDEA-9375A38DB989}"/>
                </a:ext>
              </a:extLst>
            </p:cNvPr>
            <p:cNvCxnSpPr>
              <a:cxnSpLocks/>
            </p:cNvCxnSpPr>
            <p:nvPr/>
          </p:nvCxnSpPr>
          <p:spPr>
            <a:xfrm>
              <a:off x="2225014" y="2789555"/>
              <a:ext cx="2286000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125BDF76-C031-4241-BE88-659F0EE06A54}"/>
              </a:ext>
            </a:extLst>
          </p:cNvPr>
          <p:cNvSpPr txBox="1"/>
          <p:nvPr/>
        </p:nvSpPr>
        <p:spPr>
          <a:xfrm>
            <a:off x="93427" y="543887"/>
            <a:ext cx="11993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</a:rPr>
              <a:t>Step3: </a:t>
            </a:r>
            <a:r>
              <a:rPr lang="en-GB" sz="2400" dirty="0"/>
              <a:t>input ‘</a:t>
            </a:r>
            <a:r>
              <a:rPr lang="en-GB" sz="2400" b="1" dirty="0"/>
              <a:t>postcode</a:t>
            </a:r>
            <a:r>
              <a:rPr lang="en-GB" sz="2400" dirty="0"/>
              <a:t>’ -&gt; ‘</a:t>
            </a:r>
            <a:r>
              <a:rPr lang="en-GB" sz="2400" b="1" dirty="0"/>
              <a:t>rainfall</a:t>
            </a:r>
            <a:r>
              <a:rPr lang="en-GB" sz="2400" dirty="0"/>
              <a:t>’ </a:t>
            </a:r>
            <a:r>
              <a:rPr lang="en-GB" sz="2400" dirty="0">
                <a:solidFill>
                  <a:srgbClr val="00B0F0"/>
                </a:solidFill>
              </a:rPr>
              <a:t>&amp;</a:t>
            </a:r>
            <a:r>
              <a:rPr lang="en-GB" sz="2400" dirty="0"/>
              <a:t> ‘</a:t>
            </a:r>
            <a:r>
              <a:rPr lang="en-GB" sz="2400" b="1" dirty="0"/>
              <a:t>warning alert</a:t>
            </a:r>
            <a:r>
              <a:rPr lang="en-GB" sz="2400" dirty="0"/>
              <a:t>’ (output the warning alert according to the combination of rainfall and flood risk ) </a:t>
            </a:r>
          </a:p>
          <a:p>
            <a:r>
              <a:rPr lang="en-GB" sz="2400" dirty="0">
                <a:solidFill>
                  <a:srgbClr val="00B0F0"/>
                </a:solidFill>
              </a:rPr>
              <a:t>Step4: </a:t>
            </a:r>
            <a:r>
              <a:rPr lang="en-GB" sz="2400" dirty="0"/>
              <a:t>input ‘</a:t>
            </a:r>
            <a:r>
              <a:rPr lang="en-GB" sz="2400" b="1" dirty="0"/>
              <a:t>specific date</a:t>
            </a:r>
            <a:r>
              <a:rPr lang="en-GB" sz="2400" dirty="0"/>
              <a:t>’ -&gt; </a:t>
            </a:r>
            <a:r>
              <a:rPr lang="en-GB" sz="2400" b="1" dirty="0"/>
              <a:t>the average rainfall </a:t>
            </a:r>
            <a:r>
              <a:rPr lang="en-GB" sz="2400" dirty="0"/>
              <a:t>(bar chart) in that day of four areas (consider Leicester as the central city) in England </a:t>
            </a:r>
            <a:r>
              <a:rPr lang="en-GB" sz="2400" dirty="0">
                <a:solidFill>
                  <a:srgbClr val="00B0F0"/>
                </a:solidFill>
              </a:rPr>
              <a:t>&amp;</a:t>
            </a:r>
            <a:r>
              <a:rPr lang="en-GB" sz="2400" dirty="0"/>
              <a:t> the historical </a:t>
            </a:r>
            <a:r>
              <a:rPr lang="en-GB" sz="2400" b="1" dirty="0"/>
              <a:t>rainfall variation </a:t>
            </a:r>
            <a:r>
              <a:rPr lang="en-GB" sz="2400" dirty="0"/>
              <a:t>(line chart) in four areas per 15 minutes in that day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BB06BF-E74B-4F13-B61F-0EA0107EA832}"/>
              </a:ext>
            </a:extLst>
          </p:cNvPr>
          <p:cNvSpPr txBox="1"/>
          <p:nvPr/>
        </p:nvSpPr>
        <p:spPr>
          <a:xfrm>
            <a:off x="2430901" y="66675"/>
            <a:ext cx="7075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ACSE4: Group Jordan 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D8C10A6F-11D4-4206-BF3C-E1919DB0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41" y="1370777"/>
            <a:ext cx="9524769" cy="451901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0A8614E-3DAC-4D20-9DC8-A49EF446CD4B}"/>
              </a:ext>
            </a:extLst>
          </p:cNvPr>
          <p:cNvSpPr txBox="1"/>
          <p:nvPr/>
        </p:nvSpPr>
        <p:spPr>
          <a:xfrm>
            <a:off x="3867150" y="312165"/>
            <a:ext cx="14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E7854F-1EF6-4B9C-B2AA-613A525BF2F1}"/>
              </a:ext>
            </a:extLst>
          </p:cNvPr>
          <p:cNvSpPr txBox="1"/>
          <p:nvPr/>
        </p:nvSpPr>
        <p:spPr>
          <a:xfrm>
            <a:off x="4667250" y="1348297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 Rainfall on 01/01/2019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DA67CAA-CE3A-47DA-B4F5-2F20ED0E6644}"/>
              </a:ext>
            </a:extLst>
          </p:cNvPr>
          <p:cNvSpPr txBox="1"/>
          <p:nvPr/>
        </p:nvSpPr>
        <p:spPr>
          <a:xfrm>
            <a:off x="4406774" y="105840"/>
            <a:ext cx="409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 Rainfall Variation on 01/01/2019</a:t>
            </a:r>
          </a:p>
        </p:txBody>
      </p:sp>
      <p:pic>
        <p:nvPicPr>
          <p:cNvPr id="34" name="图片 33" descr="手机屏幕截图&#10;&#10;描述已自动生成">
            <a:extLst>
              <a:ext uri="{FF2B5EF4-FFF2-40B4-BE49-F238E27FC236}">
                <a16:creationId xmlns:a16="http://schemas.microsoft.com/office/drawing/2014/main" id="{EA071F7A-500F-4C2D-935D-73CBE69AE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5" y="398518"/>
            <a:ext cx="11816780" cy="645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2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96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Lingaona</dc:creator>
  <cp:lastModifiedBy>Zhu, Lingaona</cp:lastModifiedBy>
  <cp:revision>6</cp:revision>
  <dcterms:created xsi:type="dcterms:W3CDTF">2019-10-25T09:49:34Z</dcterms:created>
  <dcterms:modified xsi:type="dcterms:W3CDTF">2019-10-25T10:50:03Z</dcterms:modified>
</cp:coreProperties>
</file>