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6" r:id="rId5"/>
    <p:sldId id="262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2C9C"/>
    <a:srgbClr val="9C5BD1"/>
    <a:srgbClr val="006F96"/>
    <a:srgbClr val="00B0F0"/>
    <a:srgbClr val="49BB92"/>
    <a:srgbClr val="279415"/>
    <a:srgbClr val="114309"/>
    <a:srgbClr val="238313"/>
    <a:srgbClr val="7BE753"/>
    <a:srgbClr val="3389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449" autoAdjust="0"/>
  </p:normalViewPr>
  <p:slideViewPr>
    <p:cSldViewPr snapToGrid="0">
      <p:cViewPr>
        <p:scale>
          <a:sx n="50" d="100"/>
          <a:sy n="50" d="100"/>
        </p:scale>
        <p:origin x="2316" y="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58A17-5F6A-4455-A03F-32873B3CCC6C}" type="datetimeFigureOut">
              <a:rPr lang="en-US" smtClean="0"/>
              <a:t>2025-05-20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6BD1B-5BD0-48AF-8D74-96F1A342BF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50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5F4F-EB79-5A0C-A12B-78144DADC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0987EB-154E-868E-FEE7-07B7D40A1E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EE368-B39C-14D3-377B-397FB9EC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1B66C-1E81-3C48-6E2D-846EE9C11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B725F-D955-74F8-B3B0-3827BF56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399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C3A8-6279-FC95-0F58-0784C7934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C4036-DAD4-5FF4-5A75-D5DAAEF66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7827D-D662-4DD4-FB8B-1F092A383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2E3AC-73D8-774E-72AC-5D2CCCBF7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B9513-FA2A-8BF9-D4C7-9A2696A7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6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1D9A3-F6C0-0AD5-F95E-96019DEC6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29046-2F0F-F4A4-59CF-64D17619C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A3C76-10C7-6116-98B3-642C15C45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1318-4175-4944-88E0-2C8E79D81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2F9BD-161E-1803-4047-B945E84E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72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77D2-66B7-B7F9-F064-E63C951E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9DF40-7E44-7AEF-E9FE-0DDA80ED6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D7CC4-16F2-7D4A-18C5-33BE1A68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6E9F0-B964-FE7C-4E97-7DE59BEF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F6176-3AC2-5D7D-7C98-29919B891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5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6661-ACC8-5ECC-57F7-4D067C3A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41BB5-37AB-7653-372A-C94E6FA14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8ABB5-E05B-49DD-9EB0-D56F8A71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84F61-813F-C3CD-5914-C225E067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5206E-E4F3-4520-FA88-B52EEBB4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5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B324-B491-755C-6BB2-5752D9B4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9F96D-D160-9A53-617E-D4AC4915DC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0B9D33-7C03-B91C-9FD2-B89CBD2DD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D9A11-0D10-F73A-19A7-62C24D77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A7FB4-E6AE-DED3-3EDA-891EB943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F48B6-60F4-C0D4-AF45-E726D163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2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53DF-C9B9-5164-2DE1-573795935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1103C-F02A-D7B5-8662-ECC33FB8A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5A4FD-C32D-5BA8-B66A-AB4B6FBE8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697F6-51F5-A357-E84D-733406DC9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9A190-2343-4AE0-D57A-DE9C06E39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67FC2-7EF6-943C-D2F1-6DA07C28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63325-45E0-6894-B727-B01A09D28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3DA155-E51B-C2C7-364F-64494278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57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1A48-352D-4558-F9C7-913C9026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9F5EF-593E-7951-4B85-723D5F9E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D113E-956C-E944-C5DC-5FFD54D3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F03C5-1AD5-CAA9-E29D-BC1B6BAE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27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2C7CDE-4A6C-5301-E61F-41A27602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398D6B-60C6-29CE-E9ED-A90D4F25F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F9070-1435-2CA4-3FDB-32C8BA23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7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BA9BD-587A-3ED7-3584-0752F564A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1C0C0-499D-A7E1-798E-624A9FDA6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E461DB-C8CA-74F2-4BF7-75E4E72B6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E8C65-9C25-6F4D-02A8-047F2197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BFEBF-D1EB-96C7-F9B4-942C9DAD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FDF2C-CDA9-57D9-7D33-8358C00C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25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57DA7-8475-BAB8-B57A-D9E08403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056D7-6853-5D22-AFC2-27CD3AB5E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E91CD-CEC6-A05C-0FA3-23D0A1156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3FA66-45E2-3306-CD53-4F9E2879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607B0-DB75-4F72-BD65-E742B8908D12}" type="datetimeFigureOut">
              <a:rPr lang="en-US" smtClean="0"/>
              <a:t>2025-05-20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93794-5B0A-4111-15B3-CADF2C57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03BCB-287A-C492-CCF7-951E1C93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7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15E03-371B-2BDD-741B-301644E4B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794B4-7A9E-4B13-B9BA-A478D8A49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4B72B-D286-1B92-51B7-3E79738FAD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1607B0-DB75-4F72-BD65-E742B8908D12}" type="datetimeFigureOut">
              <a:rPr lang="en-US" smtClean="0"/>
              <a:t>2025-05-20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916F5-6F0B-3D25-5924-901660B16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899FC-D2B3-0332-7144-12576472E9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F19505-9130-4697-9B02-8F95D7584A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slide" Target="slide9.xml"/><Relationship Id="rId5" Type="http://schemas.openxmlformats.org/officeDocument/2006/relationships/slide" Target="slide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slide" Target="slide8.xml"/><Relationship Id="rId5" Type="http://schemas.openxmlformats.org/officeDocument/2006/relationships/slide" Target="slide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0EB381-61D5-C6B7-29BD-9C83A661F33F}"/>
              </a:ext>
            </a:extLst>
          </p:cNvPr>
          <p:cNvSpPr txBox="1"/>
          <p:nvPr/>
        </p:nvSpPr>
        <p:spPr>
          <a:xfrm>
            <a:off x="4250783" y="2274838"/>
            <a:ext cx="36904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emon Tea" panose="02000600000000000000" pitchFamily="2" charset="0"/>
              </a:rPr>
              <a:t>Grade 4</a:t>
            </a:r>
          </a:p>
          <a:p>
            <a:pPr algn="ctr"/>
            <a:r>
              <a:rPr lang="en-US" sz="7200" dirty="0" err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emon Tea" panose="02000600000000000000" pitchFamily="2" charset="0"/>
              </a:rPr>
              <a:t>english</a:t>
            </a:r>
            <a:endParaRPr lang="en-US" sz="72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Lemon Tea" panose="020006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CF971D-6F18-C61A-396C-F5730CE0852A}"/>
              </a:ext>
            </a:extLst>
          </p:cNvPr>
          <p:cNvSpPr txBox="1"/>
          <p:nvPr/>
        </p:nvSpPr>
        <p:spPr>
          <a:xfrm>
            <a:off x="5196555" y="4583162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</a:t>
            </a:r>
            <a:r>
              <a:rPr lang="en-US" b="1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Mr</a:t>
            </a: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Stefano</a:t>
            </a:r>
          </a:p>
        </p:txBody>
      </p:sp>
    </p:spTree>
    <p:extLst>
      <p:ext uri="{BB962C8B-B14F-4D97-AF65-F5344CB8AC3E}">
        <p14:creationId xmlns:p14="http://schemas.microsoft.com/office/powerpoint/2010/main" val="145118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E328FC-7C69-1FE1-97DC-3950FA3B7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4992CD-DD1B-5F75-510F-930C405BFF46}"/>
              </a:ext>
            </a:extLst>
          </p:cNvPr>
          <p:cNvSpPr txBox="1"/>
          <p:nvPr/>
        </p:nvSpPr>
        <p:spPr>
          <a:xfrm>
            <a:off x="290993" y="219794"/>
            <a:ext cx="11610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emon Tea" panose="02000600000000000000" pitchFamily="2" charset="0"/>
              </a:rPr>
              <a:t>Grade 4 </a:t>
            </a:r>
            <a:r>
              <a:rPr lang="en-US" sz="7200" dirty="0" err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emon Tea" panose="02000600000000000000" pitchFamily="2" charset="0"/>
              </a:rPr>
              <a:t>english</a:t>
            </a:r>
            <a:endParaRPr lang="en-US" sz="72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Lemon Tea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852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38F32C-CF9A-888A-B7BA-D00782D2D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FF17E0-BCED-0809-29DA-4C3DF0472632}"/>
              </a:ext>
            </a:extLst>
          </p:cNvPr>
          <p:cNvSpPr/>
          <p:nvPr/>
        </p:nvSpPr>
        <p:spPr>
          <a:xfrm>
            <a:off x="761340" y="2134586"/>
            <a:ext cx="3543301" cy="4390392"/>
          </a:xfrm>
          <a:prstGeom prst="roundRect">
            <a:avLst/>
          </a:prstGeom>
          <a:solidFill>
            <a:srgbClr val="49BB92"/>
          </a:solidFill>
          <a:ln w="127000">
            <a:solidFill>
              <a:srgbClr val="33896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group of colorful bubbles&#10;&#10;AI-generated content may be incorrect.">
            <a:extLst>
              <a:ext uri="{FF2B5EF4-FFF2-40B4-BE49-F238E27FC236}">
                <a16:creationId xmlns:a16="http://schemas.microsoft.com/office/drawing/2014/main" id="{D12D84F0-9370-7F24-4B41-821FCAA483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177039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3A3681-10E0-AE30-5EAA-351A07B31F09}"/>
              </a:ext>
            </a:extLst>
          </p:cNvPr>
          <p:cNvSpPr txBox="1"/>
          <p:nvPr/>
        </p:nvSpPr>
        <p:spPr>
          <a:xfrm>
            <a:off x="290993" y="219794"/>
            <a:ext cx="11610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emon Tea" panose="02000600000000000000" pitchFamily="2" charset="0"/>
              </a:rPr>
              <a:t>Grade 4 </a:t>
            </a:r>
            <a:r>
              <a:rPr lang="en-US" sz="7200" dirty="0" err="1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Lemon Tea" panose="02000600000000000000" pitchFamily="2" charset="0"/>
              </a:rPr>
              <a:t>english</a:t>
            </a:r>
            <a:endParaRPr lang="en-US" sz="7200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Lemon Tea" panose="020006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2820AA2-99D9-8220-5896-27AEAACD1F47}"/>
              </a:ext>
            </a:extLst>
          </p:cNvPr>
          <p:cNvSpPr/>
          <p:nvPr/>
        </p:nvSpPr>
        <p:spPr>
          <a:xfrm>
            <a:off x="9899071" y="757054"/>
            <a:ext cx="1076185" cy="452284"/>
          </a:xfrm>
          <a:prstGeom prst="roundRect">
            <a:avLst/>
          </a:prstGeom>
          <a:gradFill flip="none" rotWithShape="1">
            <a:gsLst>
              <a:gs pos="0">
                <a:srgbClr val="00B0F0"/>
              </a:gs>
              <a:gs pos="100000">
                <a:srgbClr val="0070C0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Unit 1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535DCF0-A119-29E3-883A-20D740634D7A}"/>
              </a:ext>
            </a:extLst>
          </p:cNvPr>
          <p:cNvSpPr/>
          <p:nvPr/>
        </p:nvSpPr>
        <p:spPr>
          <a:xfrm>
            <a:off x="685799" y="2081846"/>
            <a:ext cx="3543301" cy="4390392"/>
          </a:xfrm>
          <a:prstGeom prst="roundRect">
            <a:avLst/>
          </a:prstGeom>
          <a:solidFill>
            <a:srgbClr val="49BB92"/>
          </a:solidFill>
          <a:ln w="127000">
            <a:solidFill>
              <a:srgbClr val="49BB9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F6BB30-83E5-99E1-4D0B-24C3B0CE3C3A}"/>
              </a:ext>
            </a:extLst>
          </p:cNvPr>
          <p:cNvSpPr/>
          <p:nvPr/>
        </p:nvSpPr>
        <p:spPr>
          <a:xfrm>
            <a:off x="685799" y="2772101"/>
            <a:ext cx="3543301" cy="3428675"/>
          </a:xfrm>
          <a:prstGeom prst="roundRect">
            <a:avLst/>
          </a:prstGeom>
          <a:solidFill>
            <a:srgbClr val="F4F1EC"/>
          </a:solidFill>
          <a:ln w="127000">
            <a:solidFill>
              <a:srgbClr val="49BB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B8289-4B14-47E4-DEFC-3BBD9A8FEC5A}"/>
              </a:ext>
            </a:extLst>
          </p:cNvPr>
          <p:cNvSpPr txBox="1"/>
          <p:nvPr/>
        </p:nvSpPr>
        <p:spPr>
          <a:xfrm flipH="1">
            <a:off x="942388" y="2134586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CHAPTERS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EF3599-6B29-F457-DD28-80E0EE04C57D}"/>
              </a:ext>
            </a:extLst>
          </p:cNvPr>
          <p:cNvSpPr/>
          <p:nvPr/>
        </p:nvSpPr>
        <p:spPr>
          <a:xfrm>
            <a:off x="937258" y="3086100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0042DD-8C95-8527-2BEB-6F70BC230DE1}"/>
              </a:ext>
            </a:extLst>
          </p:cNvPr>
          <p:cNvSpPr/>
          <p:nvPr/>
        </p:nvSpPr>
        <p:spPr>
          <a:xfrm>
            <a:off x="937258" y="3571549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8AE2DA-FF65-D5C9-7F84-B2B2850A000D}"/>
              </a:ext>
            </a:extLst>
          </p:cNvPr>
          <p:cNvSpPr/>
          <p:nvPr/>
        </p:nvSpPr>
        <p:spPr>
          <a:xfrm>
            <a:off x="937257" y="4057813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67DA627-3A72-D5E4-5CB6-3AA59859C60F}"/>
              </a:ext>
            </a:extLst>
          </p:cNvPr>
          <p:cNvSpPr/>
          <p:nvPr/>
        </p:nvSpPr>
        <p:spPr>
          <a:xfrm>
            <a:off x="937256" y="4543262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7D23B7-1C66-15F7-C468-31A00C390FB1}"/>
              </a:ext>
            </a:extLst>
          </p:cNvPr>
          <p:cNvSpPr/>
          <p:nvPr/>
        </p:nvSpPr>
        <p:spPr>
          <a:xfrm>
            <a:off x="937255" y="5028711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5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D3591BD-5A6F-F6AD-3597-ACF92B9518ED}"/>
              </a:ext>
            </a:extLst>
          </p:cNvPr>
          <p:cNvSpPr/>
          <p:nvPr/>
        </p:nvSpPr>
        <p:spPr>
          <a:xfrm>
            <a:off x="937255" y="5491120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6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39376A8-C491-1D88-D9A5-683134B0D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101" y="1970686"/>
            <a:ext cx="459668" cy="45966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72D6D2-433A-B02C-0148-2D4A505BA2CD}"/>
              </a:ext>
            </a:extLst>
          </p:cNvPr>
          <p:cNvSpPr/>
          <p:nvPr/>
        </p:nvSpPr>
        <p:spPr>
          <a:xfrm>
            <a:off x="9218252" y="1424774"/>
            <a:ext cx="2058061" cy="5840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7BE753"/>
              </a:gs>
              <a:gs pos="100000">
                <a:srgbClr val="279415"/>
              </a:gs>
            </a:gsLst>
            <a:lin ang="2700000" scaled="1"/>
            <a:tileRect/>
          </a:gradFill>
          <a:ln>
            <a:solidFill>
              <a:srgbClr val="2794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Fredoka" pitchFamily="2" charset="-79"/>
                <a:cs typeface="Fredoka" pitchFamily="2" charset="-79"/>
              </a:rPr>
              <a:t>Start</a:t>
            </a:r>
            <a:endParaRPr lang="en-US" sz="3200" b="1" dirty="0">
              <a:latin typeface="Fredoka" pitchFamily="2" charset="-79"/>
              <a:cs typeface="Fredoka" pitchFamily="2" charset="-79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9B6F6E3-AF7E-3A84-55A1-BE1084A27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700" y="-849149"/>
            <a:ext cx="1800476" cy="149563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DD98306-9377-B041-3E70-2C0AA7B78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9883" y="-698601"/>
            <a:ext cx="1619476" cy="1305107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2B8F4E0-72AF-929F-C6A4-630174359DC6}"/>
              </a:ext>
            </a:extLst>
          </p:cNvPr>
          <p:cNvSpPr/>
          <p:nvPr/>
        </p:nvSpPr>
        <p:spPr>
          <a:xfrm>
            <a:off x="4744628" y="2137966"/>
            <a:ext cx="3543301" cy="4390392"/>
          </a:xfrm>
          <a:prstGeom prst="roundRect">
            <a:avLst/>
          </a:prstGeom>
          <a:solidFill>
            <a:srgbClr val="49BB92"/>
          </a:solidFill>
          <a:ln w="127000">
            <a:solidFill>
              <a:srgbClr val="692C9C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ED5142B-3A64-8DD3-615F-3DCF87FF6DD5}"/>
              </a:ext>
            </a:extLst>
          </p:cNvPr>
          <p:cNvSpPr/>
          <p:nvPr/>
        </p:nvSpPr>
        <p:spPr>
          <a:xfrm>
            <a:off x="4669087" y="2085226"/>
            <a:ext cx="3543301" cy="4390392"/>
          </a:xfrm>
          <a:prstGeom prst="roundRect">
            <a:avLst/>
          </a:prstGeom>
          <a:solidFill>
            <a:srgbClr val="9C5BD1"/>
          </a:solidFill>
          <a:ln w="127000">
            <a:solidFill>
              <a:srgbClr val="9C5BD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C89FEB9-E324-BE74-B33F-97E3EA9100B6}"/>
              </a:ext>
            </a:extLst>
          </p:cNvPr>
          <p:cNvSpPr/>
          <p:nvPr/>
        </p:nvSpPr>
        <p:spPr>
          <a:xfrm>
            <a:off x="4669087" y="2775481"/>
            <a:ext cx="3543301" cy="3428675"/>
          </a:xfrm>
          <a:prstGeom prst="roundRect">
            <a:avLst/>
          </a:prstGeom>
          <a:solidFill>
            <a:srgbClr val="F4F1EC"/>
          </a:solidFill>
          <a:ln w="127000">
            <a:solidFill>
              <a:srgbClr val="9C5B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647DAB-B59D-8C75-9946-DE604526D486}"/>
              </a:ext>
            </a:extLst>
          </p:cNvPr>
          <p:cNvSpPr txBox="1"/>
          <p:nvPr/>
        </p:nvSpPr>
        <p:spPr>
          <a:xfrm flipH="1">
            <a:off x="4925676" y="2137966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Exercises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589D716-AEE0-1BD1-A9CE-DE629B1D445D}"/>
              </a:ext>
            </a:extLst>
          </p:cNvPr>
          <p:cNvSpPr/>
          <p:nvPr/>
        </p:nvSpPr>
        <p:spPr>
          <a:xfrm>
            <a:off x="4920546" y="3089480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1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128A425-63C2-4BBD-5674-B782474014FF}"/>
              </a:ext>
            </a:extLst>
          </p:cNvPr>
          <p:cNvSpPr/>
          <p:nvPr/>
        </p:nvSpPr>
        <p:spPr>
          <a:xfrm>
            <a:off x="4920546" y="3574929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2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9AE8EDE7-3796-DC38-1C6B-B92FBBA7D8BB}"/>
              </a:ext>
            </a:extLst>
          </p:cNvPr>
          <p:cNvSpPr/>
          <p:nvPr/>
        </p:nvSpPr>
        <p:spPr>
          <a:xfrm>
            <a:off x="4920545" y="4061193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3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BC58F3E-A593-E66B-0D11-046F5448A44E}"/>
              </a:ext>
            </a:extLst>
          </p:cNvPr>
          <p:cNvSpPr/>
          <p:nvPr/>
        </p:nvSpPr>
        <p:spPr>
          <a:xfrm>
            <a:off x="4920544" y="4546642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4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70C62CC-3479-996B-FCDD-B7F58AB4C874}"/>
              </a:ext>
            </a:extLst>
          </p:cNvPr>
          <p:cNvSpPr/>
          <p:nvPr/>
        </p:nvSpPr>
        <p:spPr>
          <a:xfrm>
            <a:off x="4920543" y="5032091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5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8494BBA-5CD2-72A4-5A7A-D7984E8B387E}"/>
              </a:ext>
            </a:extLst>
          </p:cNvPr>
          <p:cNvSpPr/>
          <p:nvPr/>
        </p:nvSpPr>
        <p:spPr>
          <a:xfrm>
            <a:off x="4920543" y="5494500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6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65132173-CFD4-D7D6-23E3-FC09AC19E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389" y="1974066"/>
            <a:ext cx="459668" cy="45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904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F33E7-CCD4-6645-61EF-370E83FA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rtoon characters on a green field&#10;&#10;AI-generated content may be incorrect.">
            <a:extLst>
              <a:ext uri="{FF2B5EF4-FFF2-40B4-BE49-F238E27FC236}">
                <a16:creationId xmlns:a16="http://schemas.microsoft.com/office/drawing/2014/main" id="{4598C42B-5580-1B05-58FA-6C4055078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0"/>
            <a:ext cx="12207240" cy="8138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C24D20-D76F-37DB-709D-F3B246043E5C}"/>
              </a:ext>
            </a:extLst>
          </p:cNvPr>
          <p:cNvSpPr txBox="1"/>
          <p:nvPr/>
        </p:nvSpPr>
        <p:spPr>
          <a:xfrm>
            <a:off x="2873000" y="2705725"/>
            <a:ext cx="64459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OhChewy" panose="02000503050000020003" pitchFamily="2" charset="0"/>
                <a:cs typeface="Fredoka" pitchFamily="2" charset="-79"/>
              </a:rPr>
              <a:t>Grade 5 English</a:t>
            </a:r>
          </a:p>
        </p:txBody>
      </p:sp>
      <p:sp>
        <p:nvSpPr>
          <p:cNvPr id="9" name="Rectangle: Rounded Corners 8">
            <a:hlinkClick r:id="rId3" action="ppaction://hlinksldjump"/>
            <a:extLst>
              <a:ext uri="{FF2B5EF4-FFF2-40B4-BE49-F238E27FC236}">
                <a16:creationId xmlns:a16="http://schemas.microsoft.com/office/drawing/2014/main" id="{4C6F4189-32A6-5833-A1FA-C613007C7381}"/>
              </a:ext>
            </a:extLst>
          </p:cNvPr>
          <p:cNvSpPr/>
          <p:nvPr/>
        </p:nvSpPr>
        <p:spPr>
          <a:xfrm>
            <a:off x="5059349" y="4278818"/>
            <a:ext cx="2058061" cy="5840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7BE753"/>
              </a:gs>
              <a:gs pos="100000">
                <a:srgbClr val="279415"/>
              </a:gs>
            </a:gsLst>
            <a:lin ang="2700000" scaled="1"/>
            <a:tileRect/>
          </a:gradFill>
          <a:ln>
            <a:solidFill>
              <a:srgbClr val="2794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Fredoka" pitchFamily="2" charset="-79"/>
                <a:cs typeface="Fredoka" pitchFamily="2" charset="-79"/>
              </a:rPr>
              <a:t>Start</a:t>
            </a:r>
            <a:endParaRPr lang="en-US" sz="3200" b="1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3FB203-8504-E22E-3DDC-19F4F4DB6786}"/>
              </a:ext>
            </a:extLst>
          </p:cNvPr>
          <p:cNvSpPr/>
          <p:nvPr/>
        </p:nvSpPr>
        <p:spPr>
          <a:xfrm>
            <a:off x="4394761" y="9152325"/>
            <a:ext cx="3543301" cy="1126455"/>
          </a:xfrm>
          <a:prstGeom prst="roundRect">
            <a:avLst>
              <a:gd name="adj" fmla="val 50000"/>
            </a:avLst>
          </a:prstGeom>
          <a:solidFill>
            <a:srgbClr val="49BB92"/>
          </a:solidFill>
          <a:ln w="127000">
            <a:solidFill>
              <a:srgbClr val="006F9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BEE214-68A8-181E-7F52-0A9E8D736A38}"/>
              </a:ext>
            </a:extLst>
          </p:cNvPr>
          <p:cNvSpPr/>
          <p:nvPr/>
        </p:nvSpPr>
        <p:spPr>
          <a:xfrm>
            <a:off x="4319220" y="9099585"/>
            <a:ext cx="3543301" cy="106803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2700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3562EE-6C35-9816-5EE4-F6E6D0388B15}"/>
              </a:ext>
            </a:extLst>
          </p:cNvPr>
          <p:cNvSpPr txBox="1"/>
          <p:nvPr/>
        </p:nvSpPr>
        <p:spPr>
          <a:xfrm flipH="1">
            <a:off x="4646220" y="9319605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Exercises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259D937-BCBC-7B08-3989-03EB1EF146B1}"/>
              </a:ext>
            </a:extLst>
          </p:cNvPr>
          <p:cNvSpPr/>
          <p:nvPr/>
        </p:nvSpPr>
        <p:spPr>
          <a:xfrm>
            <a:off x="-4722895" y="3088075"/>
            <a:ext cx="3543301" cy="1068035"/>
          </a:xfrm>
          <a:prstGeom prst="roundRect">
            <a:avLst>
              <a:gd name="adj" fmla="val 50000"/>
            </a:avLst>
          </a:prstGeom>
          <a:solidFill>
            <a:srgbClr val="49BB92"/>
          </a:solidFill>
          <a:ln w="127000">
            <a:solidFill>
              <a:srgbClr val="33896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3A932C-280D-9DFD-D779-BEE402B63761}"/>
              </a:ext>
            </a:extLst>
          </p:cNvPr>
          <p:cNvSpPr/>
          <p:nvPr/>
        </p:nvSpPr>
        <p:spPr>
          <a:xfrm>
            <a:off x="-4798436" y="3035335"/>
            <a:ext cx="3543301" cy="1009615"/>
          </a:xfrm>
          <a:prstGeom prst="roundRect">
            <a:avLst>
              <a:gd name="adj" fmla="val 50000"/>
            </a:avLst>
          </a:prstGeom>
          <a:solidFill>
            <a:srgbClr val="49BB92"/>
          </a:solidFill>
          <a:ln w="127000">
            <a:solidFill>
              <a:srgbClr val="49BB9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BCF9B6-3425-D1B3-7657-4BB806BE2560}"/>
              </a:ext>
            </a:extLst>
          </p:cNvPr>
          <p:cNvSpPr txBox="1"/>
          <p:nvPr/>
        </p:nvSpPr>
        <p:spPr>
          <a:xfrm flipH="1">
            <a:off x="-4473271" y="3202615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Chapters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5EE4C6B-E4B3-FBC8-1E51-F52A80EF7187}"/>
              </a:ext>
            </a:extLst>
          </p:cNvPr>
          <p:cNvSpPr/>
          <p:nvPr/>
        </p:nvSpPr>
        <p:spPr>
          <a:xfrm>
            <a:off x="12940918" y="3091455"/>
            <a:ext cx="3543301" cy="1064655"/>
          </a:xfrm>
          <a:prstGeom prst="roundRect">
            <a:avLst>
              <a:gd name="adj" fmla="val 50000"/>
            </a:avLst>
          </a:prstGeom>
          <a:solidFill>
            <a:srgbClr val="49BB92"/>
          </a:solidFill>
          <a:ln w="127000">
            <a:solidFill>
              <a:srgbClr val="692C9C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D2CB070-E9F4-DE87-719A-E6069FA9383B}"/>
              </a:ext>
            </a:extLst>
          </p:cNvPr>
          <p:cNvSpPr/>
          <p:nvPr/>
        </p:nvSpPr>
        <p:spPr>
          <a:xfrm>
            <a:off x="12865377" y="3038715"/>
            <a:ext cx="3543301" cy="1006235"/>
          </a:xfrm>
          <a:prstGeom prst="roundRect">
            <a:avLst>
              <a:gd name="adj" fmla="val 50000"/>
            </a:avLst>
          </a:prstGeom>
          <a:solidFill>
            <a:srgbClr val="9C5BD1"/>
          </a:solidFill>
          <a:ln w="127000">
            <a:solidFill>
              <a:srgbClr val="9C5BD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EC519-C246-D0B5-B224-ACD2A067A5B7}"/>
              </a:ext>
            </a:extLst>
          </p:cNvPr>
          <p:cNvSpPr txBox="1"/>
          <p:nvPr/>
        </p:nvSpPr>
        <p:spPr>
          <a:xfrm flipH="1">
            <a:off x="13192377" y="3276964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Videos</a:t>
            </a:r>
          </a:p>
        </p:txBody>
      </p:sp>
    </p:spTree>
    <p:extLst>
      <p:ext uri="{BB962C8B-B14F-4D97-AF65-F5344CB8AC3E}">
        <p14:creationId xmlns:p14="http://schemas.microsoft.com/office/powerpoint/2010/main" val="13500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B28B6-BB1B-78E8-6BC2-808894721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rtoon characters on a green field&#10;&#10;AI-generated content may be incorrect.">
            <a:extLst>
              <a:ext uri="{FF2B5EF4-FFF2-40B4-BE49-F238E27FC236}">
                <a16:creationId xmlns:a16="http://schemas.microsoft.com/office/drawing/2014/main" id="{76BD4EDC-CD4B-29D4-B92A-47C094B13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-1280160"/>
            <a:ext cx="12207240" cy="813816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F2AB505-F2FC-5868-4BF9-1D4097F3D0FD}"/>
              </a:ext>
            </a:extLst>
          </p:cNvPr>
          <p:cNvSpPr/>
          <p:nvPr/>
        </p:nvSpPr>
        <p:spPr>
          <a:xfrm>
            <a:off x="344405" y="3088075"/>
            <a:ext cx="3543301" cy="1068035"/>
          </a:xfrm>
          <a:prstGeom prst="roundRect">
            <a:avLst>
              <a:gd name="adj" fmla="val 50000"/>
            </a:avLst>
          </a:prstGeom>
          <a:solidFill>
            <a:srgbClr val="49BB92"/>
          </a:solidFill>
          <a:ln w="127000">
            <a:solidFill>
              <a:srgbClr val="33896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hlinkClick r:id="rId3" action="ppaction://hlinksldjump"/>
            <a:extLst>
              <a:ext uri="{FF2B5EF4-FFF2-40B4-BE49-F238E27FC236}">
                <a16:creationId xmlns:a16="http://schemas.microsoft.com/office/drawing/2014/main" id="{8FC98C30-2C68-6BE2-672A-739C98EFBC29}"/>
              </a:ext>
            </a:extLst>
          </p:cNvPr>
          <p:cNvSpPr/>
          <p:nvPr/>
        </p:nvSpPr>
        <p:spPr>
          <a:xfrm>
            <a:off x="268864" y="3035335"/>
            <a:ext cx="3543301" cy="1009615"/>
          </a:xfrm>
          <a:prstGeom prst="roundRect">
            <a:avLst>
              <a:gd name="adj" fmla="val 50000"/>
            </a:avLst>
          </a:prstGeom>
          <a:solidFill>
            <a:srgbClr val="49BB92"/>
          </a:solidFill>
          <a:ln w="127000">
            <a:solidFill>
              <a:srgbClr val="49BB9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hlinkClick r:id="rId3" action="ppaction://hlinksldjump"/>
            <a:extLst>
              <a:ext uri="{FF2B5EF4-FFF2-40B4-BE49-F238E27FC236}">
                <a16:creationId xmlns:a16="http://schemas.microsoft.com/office/drawing/2014/main" id="{ACEC1AE8-A135-1787-00AE-82240AD568CD}"/>
              </a:ext>
            </a:extLst>
          </p:cNvPr>
          <p:cNvSpPr txBox="1"/>
          <p:nvPr/>
        </p:nvSpPr>
        <p:spPr>
          <a:xfrm flipH="1">
            <a:off x="594029" y="3202615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Chapters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F79532F-15A3-096D-C67D-5F0EDF3FF8C5}"/>
              </a:ext>
            </a:extLst>
          </p:cNvPr>
          <p:cNvSpPr/>
          <p:nvPr/>
        </p:nvSpPr>
        <p:spPr>
          <a:xfrm>
            <a:off x="4394761" y="3088075"/>
            <a:ext cx="3543301" cy="1126455"/>
          </a:xfrm>
          <a:prstGeom prst="roundRect">
            <a:avLst>
              <a:gd name="adj" fmla="val 50000"/>
            </a:avLst>
          </a:prstGeom>
          <a:solidFill>
            <a:srgbClr val="49BB92"/>
          </a:solidFill>
          <a:ln w="127000">
            <a:solidFill>
              <a:srgbClr val="006F9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hlinkClick r:id="rId4" action="ppaction://hlinksldjump"/>
            <a:extLst>
              <a:ext uri="{FF2B5EF4-FFF2-40B4-BE49-F238E27FC236}">
                <a16:creationId xmlns:a16="http://schemas.microsoft.com/office/drawing/2014/main" id="{ECCBC911-58C8-CB68-D0D9-1AA001D34A25}"/>
              </a:ext>
            </a:extLst>
          </p:cNvPr>
          <p:cNvSpPr/>
          <p:nvPr/>
        </p:nvSpPr>
        <p:spPr>
          <a:xfrm>
            <a:off x="4319220" y="3035335"/>
            <a:ext cx="3543301" cy="106803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2700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hlinkClick r:id="rId4" action="ppaction://hlinksldjump"/>
            <a:extLst>
              <a:ext uri="{FF2B5EF4-FFF2-40B4-BE49-F238E27FC236}">
                <a16:creationId xmlns:a16="http://schemas.microsoft.com/office/drawing/2014/main" id="{701C27A8-6F85-B613-591E-4F9E03690D9B}"/>
              </a:ext>
            </a:extLst>
          </p:cNvPr>
          <p:cNvSpPr txBox="1"/>
          <p:nvPr/>
        </p:nvSpPr>
        <p:spPr>
          <a:xfrm flipH="1">
            <a:off x="4646220" y="3255355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Exercises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575E0CD-E7C7-E60B-D466-77761C09FE86}"/>
              </a:ext>
            </a:extLst>
          </p:cNvPr>
          <p:cNvSpPr/>
          <p:nvPr/>
        </p:nvSpPr>
        <p:spPr>
          <a:xfrm>
            <a:off x="8445118" y="3091455"/>
            <a:ext cx="3543301" cy="1064655"/>
          </a:xfrm>
          <a:prstGeom prst="roundRect">
            <a:avLst>
              <a:gd name="adj" fmla="val 50000"/>
            </a:avLst>
          </a:prstGeom>
          <a:solidFill>
            <a:srgbClr val="49BB92"/>
          </a:solidFill>
          <a:ln w="127000">
            <a:solidFill>
              <a:srgbClr val="692C9C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hlinkClick r:id="rId5" action="ppaction://hlinksldjump"/>
            <a:extLst>
              <a:ext uri="{FF2B5EF4-FFF2-40B4-BE49-F238E27FC236}">
                <a16:creationId xmlns:a16="http://schemas.microsoft.com/office/drawing/2014/main" id="{7C39083B-1749-EEB9-B834-A96AE1765A8E}"/>
              </a:ext>
            </a:extLst>
          </p:cNvPr>
          <p:cNvSpPr/>
          <p:nvPr/>
        </p:nvSpPr>
        <p:spPr>
          <a:xfrm>
            <a:off x="8369577" y="3038715"/>
            <a:ext cx="3543301" cy="1006235"/>
          </a:xfrm>
          <a:prstGeom prst="roundRect">
            <a:avLst>
              <a:gd name="adj" fmla="val 50000"/>
            </a:avLst>
          </a:prstGeom>
          <a:solidFill>
            <a:srgbClr val="9C5BD1"/>
          </a:solidFill>
          <a:ln w="127000">
            <a:solidFill>
              <a:srgbClr val="9C5BD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extBox 31">
            <a:hlinkClick r:id="rId5" action="ppaction://hlinksldjump"/>
            <a:extLst>
              <a:ext uri="{FF2B5EF4-FFF2-40B4-BE49-F238E27FC236}">
                <a16:creationId xmlns:a16="http://schemas.microsoft.com/office/drawing/2014/main" id="{C1A32CF4-D376-EFBE-BF39-220027F1B571}"/>
              </a:ext>
            </a:extLst>
          </p:cNvPr>
          <p:cNvSpPr txBox="1"/>
          <p:nvPr/>
        </p:nvSpPr>
        <p:spPr>
          <a:xfrm flipH="1">
            <a:off x="8696577" y="3276964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Videos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2B1AD58-625A-E200-26FD-03B780166F00}"/>
              </a:ext>
            </a:extLst>
          </p:cNvPr>
          <p:cNvSpPr txBox="1"/>
          <p:nvPr/>
        </p:nvSpPr>
        <p:spPr>
          <a:xfrm>
            <a:off x="2873000" y="57775"/>
            <a:ext cx="64459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OhChewy" panose="02000503050000020003" pitchFamily="2" charset="0"/>
                <a:cs typeface="Fredoka" pitchFamily="2" charset="-79"/>
              </a:rPr>
              <a:t>Grade 5 English</a:t>
            </a:r>
          </a:p>
        </p:txBody>
      </p:sp>
    </p:spTree>
    <p:extLst>
      <p:ext uri="{BB962C8B-B14F-4D97-AF65-F5344CB8AC3E}">
        <p14:creationId xmlns:p14="http://schemas.microsoft.com/office/powerpoint/2010/main" val="13693900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52502-865B-2EAF-8814-8D2275EB8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rtoon characters on a green field&#10;&#10;AI-generated content may be incorrect.">
            <a:extLst>
              <a:ext uri="{FF2B5EF4-FFF2-40B4-BE49-F238E27FC236}">
                <a16:creationId xmlns:a16="http://schemas.microsoft.com/office/drawing/2014/main" id="{43DE4E64-C689-9CC1-303D-24777BEB3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-1280160"/>
            <a:ext cx="12207240" cy="813816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7C2B57-758C-8065-8D39-C53977718211}"/>
              </a:ext>
            </a:extLst>
          </p:cNvPr>
          <p:cNvSpPr/>
          <p:nvPr/>
        </p:nvSpPr>
        <p:spPr>
          <a:xfrm>
            <a:off x="5059349" y="-3645988"/>
            <a:ext cx="2058061" cy="5840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7BE753"/>
              </a:gs>
              <a:gs pos="100000">
                <a:srgbClr val="279415"/>
              </a:gs>
            </a:gsLst>
            <a:lin ang="2700000" scaled="1"/>
            <a:tileRect/>
          </a:gradFill>
          <a:ln>
            <a:solidFill>
              <a:srgbClr val="2794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Fredoka" pitchFamily="2" charset="-79"/>
                <a:cs typeface="Fredoka" pitchFamily="2" charset="-79"/>
              </a:rPr>
              <a:t>Start</a:t>
            </a:r>
            <a:endParaRPr lang="en-US" sz="3200" b="1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D413A4F-07C0-C4F6-B542-AADCEB7B8A66}"/>
              </a:ext>
            </a:extLst>
          </p:cNvPr>
          <p:cNvSpPr/>
          <p:nvPr/>
        </p:nvSpPr>
        <p:spPr>
          <a:xfrm>
            <a:off x="344405" y="1583125"/>
            <a:ext cx="3543301" cy="4708490"/>
          </a:xfrm>
          <a:prstGeom prst="roundRect">
            <a:avLst/>
          </a:prstGeom>
          <a:solidFill>
            <a:srgbClr val="49BB92"/>
          </a:solidFill>
          <a:ln w="127000">
            <a:solidFill>
              <a:srgbClr val="33896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868EBFC-A4DA-9F8D-C654-4139D8F3A7D6}"/>
              </a:ext>
            </a:extLst>
          </p:cNvPr>
          <p:cNvSpPr/>
          <p:nvPr/>
        </p:nvSpPr>
        <p:spPr>
          <a:xfrm>
            <a:off x="268864" y="1530385"/>
            <a:ext cx="3543301" cy="4708490"/>
          </a:xfrm>
          <a:prstGeom prst="roundRect">
            <a:avLst/>
          </a:prstGeom>
          <a:solidFill>
            <a:srgbClr val="49BB92"/>
          </a:solidFill>
          <a:ln w="127000">
            <a:solidFill>
              <a:srgbClr val="49BB9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4A3AE2-EFB3-58A0-511D-206C4686C377}"/>
              </a:ext>
            </a:extLst>
          </p:cNvPr>
          <p:cNvSpPr/>
          <p:nvPr/>
        </p:nvSpPr>
        <p:spPr>
          <a:xfrm>
            <a:off x="268864" y="2220640"/>
            <a:ext cx="3543301" cy="3752877"/>
          </a:xfrm>
          <a:prstGeom prst="roundRect">
            <a:avLst/>
          </a:prstGeom>
          <a:solidFill>
            <a:srgbClr val="F4F1EC"/>
          </a:solidFill>
          <a:ln w="127000">
            <a:solidFill>
              <a:srgbClr val="49BB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A05BE-EB58-B557-F465-0607D1093037}"/>
              </a:ext>
            </a:extLst>
          </p:cNvPr>
          <p:cNvSpPr txBox="1"/>
          <p:nvPr/>
        </p:nvSpPr>
        <p:spPr>
          <a:xfrm flipH="1">
            <a:off x="525453" y="1583125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Chapters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EB9FF4-F7EC-CD6C-459B-FF053C74BC4E}"/>
              </a:ext>
            </a:extLst>
          </p:cNvPr>
          <p:cNvSpPr/>
          <p:nvPr/>
        </p:nvSpPr>
        <p:spPr>
          <a:xfrm>
            <a:off x="520323" y="2534639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C16F61F-AB08-787B-52B4-FFEE818E0D14}"/>
              </a:ext>
            </a:extLst>
          </p:cNvPr>
          <p:cNvSpPr/>
          <p:nvPr/>
        </p:nvSpPr>
        <p:spPr>
          <a:xfrm>
            <a:off x="520323" y="3020088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C489F7-7D11-A4D6-FBF0-EE84CC755AB9}"/>
              </a:ext>
            </a:extLst>
          </p:cNvPr>
          <p:cNvSpPr/>
          <p:nvPr/>
        </p:nvSpPr>
        <p:spPr>
          <a:xfrm>
            <a:off x="520322" y="3506352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2573A1-CF49-71B3-542C-E899F8019692}"/>
              </a:ext>
            </a:extLst>
          </p:cNvPr>
          <p:cNvSpPr/>
          <p:nvPr/>
        </p:nvSpPr>
        <p:spPr>
          <a:xfrm>
            <a:off x="520321" y="3991801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D70495-1AFC-13EF-23E3-58AF73B394BF}"/>
              </a:ext>
            </a:extLst>
          </p:cNvPr>
          <p:cNvSpPr/>
          <p:nvPr/>
        </p:nvSpPr>
        <p:spPr>
          <a:xfrm>
            <a:off x="520320" y="4477250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CB0179-2B55-8003-21FF-5023149BCD55}"/>
              </a:ext>
            </a:extLst>
          </p:cNvPr>
          <p:cNvSpPr/>
          <p:nvPr/>
        </p:nvSpPr>
        <p:spPr>
          <a:xfrm>
            <a:off x="520320" y="4939659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6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2E1F4E5-03AA-AB0A-2359-7CBC713B8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166" y="1419225"/>
            <a:ext cx="459668" cy="45966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1447AE7-5AC1-9C14-861B-3D516C280B75}"/>
              </a:ext>
            </a:extLst>
          </p:cNvPr>
          <p:cNvSpPr/>
          <p:nvPr/>
        </p:nvSpPr>
        <p:spPr>
          <a:xfrm>
            <a:off x="520319" y="5402068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9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427DED0-BA63-D6D9-F116-34F278E91C47}"/>
              </a:ext>
            </a:extLst>
          </p:cNvPr>
          <p:cNvSpPr/>
          <p:nvPr/>
        </p:nvSpPr>
        <p:spPr>
          <a:xfrm>
            <a:off x="4394761" y="1583125"/>
            <a:ext cx="3543301" cy="4390392"/>
          </a:xfrm>
          <a:prstGeom prst="roundRect">
            <a:avLst/>
          </a:prstGeom>
          <a:solidFill>
            <a:srgbClr val="49BB92"/>
          </a:solidFill>
          <a:ln w="127000">
            <a:solidFill>
              <a:srgbClr val="006F9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E23BF00-28DF-6925-D5D6-A71CAC5AA939}"/>
              </a:ext>
            </a:extLst>
          </p:cNvPr>
          <p:cNvSpPr/>
          <p:nvPr/>
        </p:nvSpPr>
        <p:spPr>
          <a:xfrm>
            <a:off x="4319220" y="1530385"/>
            <a:ext cx="3543301" cy="4390392"/>
          </a:xfrm>
          <a:prstGeom prst="roundRect">
            <a:avLst/>
          </a:prstGeom>
          <a:solidFill>
            <a:srgbClr val="00B0F0"/>
          </a:solidFill>
          <a:ln w="12700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C9D0E13-8BA0-C870-569B-85C5F0E7A512}"/>
              </a:ext>
            </a:extLst>
          </p:cNvPr>
          <p:cNvSpPr/>
          <p:nvPr/>
        </p:nvSpPr>
        <p:spPr>
          <a:xfrm>
            <a:off x="4319220" y="2220640"/>
            <a:ext cx="3543301" cy="3428675"/>
          </a:xfrm>
          <a:prstGeom prst="roundRect">
            <a:avLst/>
          </a:prstGeom>
          <a:solidFill>
            <a:srgbClr val="F4F1EC"/>
          </a:solidFill>
          <a:ln w="1270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1E9ED5-003A-74DB-7168-AB8BF91659DF}"/>
              </a:ext>
            </a:extLst>
          </p:cNvPr>
          <p:cNvSpPr txBox="1"/>
          <p:nvPr/>
        </p:nvSpPr>
        <p:spPr>
          <a:xfrm flipH="1">
            <a:off x="4575809" y="1583125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Exercises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732E4-0821-1EA4-8E3A-B26011243816}"/>
              </a:ext>
            </a:extLst>
          </p:cNvPr>
          <p:cNvSpPr/>
          <p:nvPr/>
        </p:nvSpPr>
        <p:spPr>
          <a:xfrm>
            <a:off x="4570679" y="2534639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EAB5752-1B02-CF97-5784-1855B1A7DA14}"/>
              </a:ext>
            </a:extLst>
          </p:cNvPr>
          <p:cNvSpPr/>
          <p:nvPr/>
        </p:nvSpPr>
        <p:spPr>
          <a:xfrm>
            <a:off x="4570679" y="3020088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F5A4C86-92C6-DEB2-3742-6B56BB84213D}"/>
              </a:ext>
            </a:extLst>
          </p:cNvPr>
          <p:cNvSpPr/>
          <p:nvPr/>
        </p:nvSpPr>
        <p:spPr>
          <a:xfrm>
            <a:off x="4570678" y="3506352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3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E459C0C-1EF5-CCDD-4DF3-D13869067D2B}"/>
              </a:ext>
            </a:extLst>
          </p:cNvPr>
          <p:cNvSpPr/>
          <p:nvPr/>
        </p:nvSpPr>
        <p:spPr>
          <a:xfrm>
            <a:off x="4570677" y="3991801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52E3F26-6A02-4DD8-8C96-AE640A558AF7}"/>
              </a:ext>
            </a:extLst>
          </p:cNvPr>
          <p:cNvSpPr/>
          <p:nvPr/>
        </p:nvSpPr>
        <p:spPr>
          <a:xfrm>
            <a:off x="4570676" y="4477250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5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3D21514-02C9-9E45-F5C8-0C1F6097978B}"/>
              </a:ext>
            </a:extLst>
          </p:cNvPr>
          <p:cNvSpPr/>
          <p:nvPr/>
        </p:nvSpPr>
        <p:spPr>
          <a:xfrm>
            <a:off x="4570676" y="4939659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6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ACC950D-E8F5-6527-A771-9741FCE7D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9522" y="1419225"/>
            <a:ext cx="459668" cy="45966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C4CAC1-3914-6F4D-8D53-7ACC222EC532}"/>
              </a:ext>
            </a:extLst>
          </p:cNvPr>
          <p:cNvSpPr/>
          <p:nvPr/>
        </p:nvSpPr>
        <p:spPr>
          <a:xfrm>
            <a:off x="8445118" y="1586505"/>
            <a:ext cx="3543301" cy="4390392"/>
          </a:xfrm>
          <a:prstGeom prst="roundRect">
            <a:avLst/>
          </a:prstGeom>
          <a:solidFill>
            <a:srgbClr val="49BB92"/>
          </a:solidFill>
          <a:ln w="127000">
            <a:solidFill>
              <a:srgbClr val="692C9C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0606BFE-5A95-6C12-FA91-398AE0535E6B}"/>
              </a:ext>
            </a:extLst>
          </p:cNvPr>
          <p:cNvSpPr/>
          <p:nvPr/>
        </p:nvSpPr>
        <p:spPr>
          <a:xfrm>
            <a:off x="8369577" y="1533765"/>
            <a:ext cx="3543301" cy="4390392"/>
          </a:xfrm>
          <a:prstGeom prst="roundRect">
            <a:avLst/>
          </a:prstGeom>
          <a:solidFill>
            <a:srgbClr val="9C5BD1"/>
          </a:solidFill>
          <a:ln w="127000">
            <a:solidFill>
              <a:srgbClr val="9C5BD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2879F7C-9F36-3F08-B91E-4125137B7989}"/>
              </a:ext>
            </a:extLst>
          </p:cNvPr>
          <p:cNvSpPr/>
          <p:nvPr/>
        </p:nvSpPr>
        <p:spPr>
          <a:xfrm>
            <a:off x="8369577" y="2224020"/>
            <a:ext cx="3543301" cy="3428675"/>
          </a:xfrm>
          <a:prstGeom prst="roundRect">
            <a:avLst/>
          </a:prstGeom>
          <a:solidFill>
            <a:srgbClr val="F4F1EC"/>
          </a:solidFill>
          <a:ln w="127000">
            <a:solidFill>
              <a:srgbClr val="9C5B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1CE57B-FFBE-8FBC-CEF9-E9D68A10EB04}"/>
              </a:ext>
            </a:extLst>
          </p:cNvPr>
          <p:cNvSpPr txBox="1"/>
          <p:nvPr/>
        </p:nvSpPr>
        <p:spPr>
          <a:xfrm flipH="1">
            <a:off x="8626166" y="1586505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Videos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6A8F35D-3A65-84A3-FC81-A0FC1E701BD7}"/>
              </a:ext>
            </a:extLst>
          </p:cNvPr>
          <p:cNvSpPr/>
          <p:nvPr/>
        </p:nvSpPr>
        <p:spPr>
          <a:xfrm>
            <a:off x="8621036" y="2538019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973B217-BFC1-7C4F-258A-2096B90AFA23}"/>
              </a:ext>
            </a:extLst>
          </p:cNvPr>
          <p:cNvSpPr/>
          <p:nvPr/>
        </p:nvSpPr>
        <p:spPr>
          <a:xfrm>
            <a:off x="8621036" y="3023468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9D0729A-BDFC-15D2-ABFA-C1F025912D9F}"/>
              </a:ext>
            </a:extLst>
          </p:cNvPr>
          <p:cNvSpPr/>
          <p:nvPr/>
        </p:nvSpPr>
        <p:spPr>
          <a:xfrm>
            <a:off x="8621035" y="3509732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CD5E265-3A66-CC77-CA12-A50EE3C6ECA1}"/>
              </a:ext>
            </a:extLst>
          </p:cNvPr>
          <p:cNvSpPr/>
          <p:nvPr/>
        </p:nvSpPr>
        <p:spPr>
          <a:xfrm>
            <a:off x="8621034" y="3995181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4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C197E55-5F27-E295-BBB5-D15DDB641E8A}"/>
              </a:ext>
            </a:extLst>
          </p:cNvPr>
          <p:cNvSpPr/>
          <p:nvPr/>
        </p:nvSpPr>
        <p:spPr>
          <a:xfrm>
            <a:off x="8621033" y="4480630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5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A56EB7B-C95B-07A1-4CCF-00DA3A0D5821}"/>
              </a:ext>
            </a:extLst>
          </p:cNvPr>
          <p:cNvSpPr/>
          <p:nvPr/>
        </p:nvSpPr>
        <p:spPr>
          <a:xfrm>
            <a:off x="8621033" y="4943039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6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8EB8BCA-9BEE-6292-D371-92E87797F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9879" y="1422605"/>
            <a:ext cx="459668" cy="45966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8E668C3-57C8-B247-FBF8-C7E992E4E617}"/>
              </a:ext>
            </a:extLst>
          </p:cNvPr>
          <p:cNvSpPr txBox="1"/>
          <p:nvPr/>
        </p:nvSpPr>
        <p:spPr>
          <a:xfrm>
            <a:off x="2873000" y="57775"/>
            <a:ext cx="64459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OhChewy" panose="02000503050000020003" pitchFamily="2" charset="0"/>
                <a:cs typeface="Fredoka" pitchFamily="2" charset="-79"/>
              </a:rPr>
              <a:t>Grade 5 English</a:t>
            </a:r>
          </a:p>
        </p:txBody>
      </p:sp>
    </p:spTree>
    <p:extLst>
      <p:ext uri="{BB962C8B-B14F-4D97-AF65-F5344CB8AC3E}">
        <p14:creationId xmlns:p14="http://schemas.microsoft.com/office/powerpoint/2010/main" val="19865964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01071-EEAD-6162-CB2B-81618C1C0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rtoon characters on a green field&#10;&#10;AI-generated content may be incorrect.">
            <a:extLst>
              <a:ext uri="{FF2B5EF4-FFF2-40B4-BE49-F238E27FC236}">
                <a16:creationId xmlns:a16="http://schemas.microsoft.com/office/drawing/2014/main" id="{D61EB90F-4693-68F7-285E-5173303E2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-1280160"/>
            <a:ext cx="12207240" cy="813816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54B9EE-ECE8-7B7A-5FF1-599900CD9DB0}"/>
              </a:ext>
            </a:extLst>
          </p:cNvPr>
          <p:cNvSpPr/>
          <p:nvPr/>
        </p:nvSpPr>
        <p:spPr>
          <a:xfrm>
            <a:off x="5059349" y="-3645988"/>
            <a:ext cx="2058061" cy="5840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7BE753"/>
              </a:gs>
              <a:gs pos="100000">
                <a:srgbClr val="279415"/>
              </a:gs>
            </a:gsLst>
            <a:lin ang="2700000" scaled="1"/>
            <a:tileRect/>
          </a:gradFill>
          <a:ln>
            <a:solidFill>
              <a:srgbClr val="2794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Fredoka" pitchFamily="2" charset="-79"/>
                <a:cs typeface="Fredoka" pitchFamily="2" charset="-79"/>
              </a:rPr>
              <a:t>Start</a:t>
            </a:r>
            <a:endParaRPr lang="en-US" sz="3200" b="1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C448DC-A3A4-CE03-26FA-CF70369ED989}"/>
              </a:ext>
            </a:extLst>
          </p:cNvPr>
          <p:cNvSpPr/>
          <p:nvPr/>
        </p:nvSpPr>
        <p:spPr>
          <a:xfrm>
            <a:off x="344405" y="1583125"/>
            <a:ext cx="3543301" cy="4708490"/>
          </a:xfrm>
          <a:prstGeom prst="roundRect">
            <a:avLst/>
          </a:prstGeom>
          <a:solidFill>
            <a:srgbClr val="49BB92"/>
          </a:solidFill>
          <a:ln w="127000">
            <a:solidFill>
              <a:srgbClr val="33896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957F6F7-9705-41CB-F2F8-FBA3BE7684E8}"/>
              </a:ext>
            </a:extLst>
          </p:cNvPr>
          <p:cNvSpPr/>
          <p:nvPr/>
        </p:nvSpPr>
        <p:spPr>
          <a:xfrm>
            <a:off x="268864" y="1530385"/>
            <a:ext cx="3543301" cy="4708490"/>
          </a:xfrm>
          <a:prstGeom prst="roundRect">
            <a:avLst/>
          </a:prstGeom>
          <a:solidFill>
            <a:srgbClr val="49BB92"/>
          </a:solidFill>
          <a:ln w="127000">
            <a:solidFill>
              <a:srgbClr val="49BB9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D9BB88-35A6-77AD-B467-976EE7092B4B}"/>
              </a:ext>
            </a:extLst>
          </p:cNvPr>
          <p:cNvSpPr/>
          <p:nvPr/>
        </p:nvSpPr>
        <p:spPr>
          <a:xfrm>
            <a:off x="268864" y="2220640"/>
            <a:ext cx="3543301" cy="3752877"/>
          </a:xfrm>
          <a:prstGeom prst="roundRect">
            <a:avLst/>
          </a:prstGeom>
          <a:solidFill>
            <a:srgbClr val="F4F1EC"/>
          </a:solidFill>
          <a:ln w="127000">
            <a:solidFill>
              <a:srgbClr val="49BB9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6F976D-1773-39C8-E551-8EA42F04CF07}"/>
              </a:ext>
            </a:extLst>
          </p:cNvPr>
          <p:cNvSpPr txBox="1"/>
          <p:nvPr/>
        </p:nvSpPr>
        <p:spPr>
          <a:xfrm flipH="1">
            <a:off x="525453" y="1583125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Chapters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805BD8F-64F9-3013-60C3-8A40D5E9B120}"/>
              </a:ext>
            </a:extLst>
          </p:cNvPr>
          <p:cNvSpPr/>
          <p:nvPr/>
        </p:nvSpPr>
        <p:spPr>
          <a:xfrm>
            <a:off x="520323" y="2534639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1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40E72C-8EA2-12A8-8709-D3CB70DF13F9}"/>
              </a:ext>
            </a:extLst>
          </p:cNvPr>
          <p:cNvSpPr/>
          <p:nvPr/>
        </p:nvSpPr>
        <p:spPr>
          <a:xfrm>
            <a:off x="520323" y="3020088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A691196-14F8-1508-36C6-14C0A7D552AE}"/>
              </a:ext>
            </a:extLst>
          </p:cNvPr>
          <p:cNvSpPr/>
          <p:nvPr/>
        </p:nvSpPr>
        <p:spPr>
          <a:xfrm>
            <a:off x="520322" y="3506352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3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6909B1-5298-5B70-44CF-760BD5B5CCD3}"/>
              </a:ext>
            </a:extLst>
          </p:cNvPr>
          <p:cNvSpPr/>
          <p:nvPr/>
        </p:nvSpPr>
        <p:spPr>
          <a:xfrm>
            <a:off x="520321" y="3991801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A6FFBDF-ED3C-099A-DBC8-B04085E10388}"/>
              </a:ext>
            </a:extLst>
          </p:cNvPr>
          <p:cNvSpPr/>
          <p:nvPr/>
        </p:nvSpPr>
        <p:spPr>
          <a:xfrm>
            <a:off x="520320" y="4477250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87BA026-6D3A-CBA8-DE72-E9BDD1239C7E}"/>
              </a:ext>
            </a:extLst>
          </p:cNvPr>
          <p:cNvSpPr/>
          <p:nvPr/>
        </p:nvSpPr>
        <p:spPr>
          <a:xfrm>
            <a:off x="520320" y="4939659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6</a:t>
            </a:r>
          </a:p>
        </p:txBody>
      </p:sp>
      <p:pic>
        <p:nvPicPr>
          <p:cNvPr id="15" name="Picture 14">
            <a:hlinkClick r:id="rId3" action="ppaction://hlinksldjump"/>
            <a:extLst>
              <a:ext uri="{FF2B5EF4-FFF2-40B4-BE49-F238E27FC236}">
                <a16:creationId xmlns:a16="http://schemas.microsoft.com/office/drawing/2014/main" id="{ED1EE867-3E42-BDBC-1D65-555CC3C87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166" y="1419225"/>
            <a:ext cx="459668" cy="45966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2FA4B7-99CC-2D1C-CF35-A4BC59272408}"/>
              </a:ext>
            </a:extLst>
          </p:cNvPr>
          <p:cNvSpPr/>
          <p:nvPr/>
        </p:nvSpPr>
        <p:spPr>
          <a:xfrm>
            <a:off x="520319" y="5402068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9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0174464-EC8E-D9AA-5F36-CA5D392B878E}"/>
              </a:ext>
            </a:extLst>
          </p:cNvPr>
          <p:cNvSpPr/>
          <p:nvPr/>
        </p:nvSpPr>
        <p:spPr>
          <a:xfrm>
            <a:off x="4394761" y="3088075"/>
            <a:ext cx="3543301" cy="1126455"/>
          </a:xfrm>
          <a:prstGeom prst="roundRect">
            <a:avLst>
              <a:gd name="adj" fmla="val 50000"/>
            </a:avLst>
          </a:prstGeom>
          <a:solidFill>
            <a:srgbClr val="49BB92"/>
          </a:solidFill>
          <a:ln w="127000">
            <a:solidFill>
              <a:srgbClr val="006F9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: Rounded Corners 55">
            <a:hlinkClick r:id="rId5" action="ppaction://hlinksldjump"/>
            <a:extLst>
              <a:ext uri="{FF2B5EF4-FFF2-40B4-BE49-F238E27FC236}">
                <a16:creationId xmlns:a16="http://schemas.microsoft.com/office/drawing/2014/main" id="{864D54ED-07FD-3184-3779-BA534632D27E}"/>
              </a:ext>
            </a:extLst>
          </p:cNvPr>
          <p:cNvSpPr/>
          <p:nvPr/>
        </p:nvSpPr>
        <p:spPr>
          <a:xfrm>
            <a:off x="4319220" y="3035335"/>
            <a:ext cx="3543301" cy="106803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2700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TextBox 56">
            <a:hlinkClick r:id="rId5" action="ppaction://hlinksldjump"/>
            <a:extLst>
              <a:ext uri="{FF2B5EF4-FFF2-40B4-BE49-F238E27FC236}">
                <a16:creationId xmlns:a16="http://schemas.microsoft.com/office/drawing/2014/main" id="{4B5572A9-0448-0A8F-7557-4D969BB88EDF}"/>
              </a:ext>
            </a:extLst>
          </p:cNvPr>
          <p:cNvSpPr txBox="1"/>
          <p:nvPr/>
        </p:nvSpPr>
        <p:spPr>
          <a:xfrm flipH="1">
            <a:off x="4646220" y="3255355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Exercises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CAA90B5-1BD8-C499-7530-FBA8117A32EC}"/>
              </a:ext>
            </a:extLst>
          </p:cNvPr>
          <p:cNvSpPr/>
          <p:nvPr/>
        </p:nvSpPr>
        <p:spPr>
          <a:xfrm>
            <a:off x="8445118" y="3091455"/>
            <a:ext cx="3543301" cy="1064655"/>
          </a:xfrm>
          <a:prstGeom prst="roundRect">
            <a:avLst>
              <a:gd name="adj" fmla="val 50000"/>
            </a:avLst>
          </a:prstGeom>
          <a:solidFill>
            <a:srgbClr val="49BB92"/>
          </a:solidFill>
          <a:ln w="127000">
            <a:solidFill>
              <a:srgbClr val="692C9C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: Rounded Corners 58">
            <a:hlinkClick r:id="rId6" action="ppaction://hlinksldjump"/>
            <a:extLst>
              <a:ext uri="{FF2B5EF4-FFF2-40B4-BE49-F238E27FC236}">
                <a16:creationId xmlns:a16="http://schemas.microsoft.com/office/drawing/2014/main" id="{97CEC341-0663-991A-7E39-0C4C98955CF3}"/>
              </a:ext>
            </a:extLst>
          </p:cNvPr>
          <p:cNvSpPr/>
          <p:nvPr/>
        </p:nvSpPr>
        <p:spPr>
          <a:xfrm>
            <a:off x="8369577" y="3038715"/>
            <a:ext cx="3543301" cy="1006235"/>
          </a:xfrm>
          <a:prstGeom prst="roundRect">
            <a:avLst>
              <a:gd name="adj" fmla="val 50000"/>
            </a:avLst>
          </a:prstGeom>
          <a:solidFill>
            <a:srgbClr val="9C5BD1"/>
          </a:solidFill>
          <a:ln w="127000">
            <a:solidFill>
              <a:srgbClr val="9C5BD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xtBox 59">
            <a:hlinkClick r:id="rId6" action="ppaction://hlinksldjump"/>
            <a:extLst>
              <a:ext uri="{FF2B5EF4-FFF2-40B4-BE49-F238E27FC236}">
                <a16:creationId xmlns:a16="http://schemas.microsoft.com/office/drawing/2014/main" id="{CAF3AA18-3C18-4777-67BE-EC5D592BC2BC}"/>
              </a:ext>
            </a:extLst>
          </p:cNvPr>
          <p:cNvSpPr txBox="1"/>
          <p:nvPr/>
        </p:nvSpPr>
        <p:spPr>
          <a:xfrm flipH="1">
            <a:off x="8696577" y="3276964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Videos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4AEAED4-91D2-2E48-C26D-682154209132}"/>
              </a:ext>
            </a:extLst>
          </p:cNvPr>
          <p:cNvSpPr txBox="1"/>
          <p:nvPr/>
        </p:nvSpPr>
        <p:spPr>
          <a:xfrm>
            <a:off x="2873000" y="-6285875"/>
            <a:ext cx="64459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OhChewy" panose="02000503050000020003" pitchFamily="2" charset="0"/>
                <a:cs typeface="Fredoka" pitchFamily="2" charset="-79"/>
              </a:rPr>
              <a:t>Grade 5 English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E4F736-0FDB-3FB1-EED2-A660D6B12420}"/>
              </a:ext>
            </a:extLst>
          </p:cNvPr>
          <p:cNvSpPr txBox="1"/>
          <p:nvPr/>
        </p:nvSpPr>
        <p:spPr>
          <a:xfrm>
            <a:off x="2873000" y="57775"/>
            <a:ext cx="64459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OhChewy" panose="02000503050000020003" pitchFamily="2" charset="0"/>
                <a:cs typeface="Fredoka" pitchFamily="2" charset="-79"/>
              </a:rPr>
              <a:t>Grade 5 English</a:t>
            </a:r>
          </a:p>
        </p:txBody>
      </p:sp>
    </p:spTree>
    <p:extLst>
      <p:ext uri="{BB962C8B-B14F-4D97-AF65-F5344CB8AC3E}">
        <p14:creationId xmlns:p14="http://schemas.microsoft.com/office/powerpoint/2010/main" val="2230552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E37CB-14FD-FCDA-0ED6-425AC00F0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rtoon characters on a green field&#10;&#10;AI-generated content may be incorrect.">
            <a:extLst>
              <a:ext uri="{FF2B5EF4-FFF2-40B4-BE49-F238E27FC236}">
                <a16:creationId xmlns:a16="http://schemas.microsoft.com/office/drawing/2014/main" id="{FBFD4D9D-2B20-17AF-64D7-363A33300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-1280160"/>
            <a:ext cx="12207240" cy="813816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5ED1C2-B1B7-CBF7-B7E8-BA528D374B14}"/>
              </a:ext>
            </a:extLst>
          </p:cNvPr>
          <p:cNvSpPr/>
          <p:nvPr/>
        </p:nvSpPr>
        <p:spPr>
          <a:xfrm>
            <a:off x="5059349" y="-3645988"/>
            <a:ext cx="2058061" cy="5840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7BE753"/>
              </a:gs>
              <a:gs pos="100000">
                <a:srgbClr val="279415"/>
              </a:gs>
            </a:gsLst>
            <a:lin ang="2700000" scaled="1"/>
            <a:tileRect/>
          </a:gradFill>
          <a:ln>
            <a:solidFill>
              <a:srgbClr val="2794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Fredoka" pitchFamily="2" charset="-79"/>
                <a:cs typeface="Fredoka" pitchFamily="2" charset="-79"/>
              </a:rPr>
              <a:t>Start</a:t>
            </a:r>
            <a:endParaRPr lang="en-US" sz="3200" b="1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9D9D35F-A72F-10F7-0AE3-5A7237525D42}"/>
              </a:ext>
            </a:extLst>
          </p:cNvPr>
          <p:cNvSpPr/>
          <p:nvPr/>
        </p:nvSpPr>
        <p:spPr>
          <a:xfrm>
            <a:off x="4394761" y="1583125"/>
            <a:ext cx="3543301" cy="4390392"/>
          </a:xfrm>
          <a:prstGeom prst="roundRect">
            <a:avLst/>
          </a:prstGeom>
          <a:solidFill>
            <a:srgbClr val="49BB92"/>
          </a:solidFill>
          <a:ln w="127000">
            <a:solidFill>
              <a:srgbClr val="006F9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C50299C-B669-BECA-9AA3-B1F701F7730E}"/>
              </a:ext>
            </a:extLst>
          </p:cNvPr>
          <p:cNvSpPr/>
          <p:nvPr/>
        </p:nvSpPr>
        <p:spPr>
          <a:xfrm>
            <a:off x="4319220" y="1530385"/>
            <a:ext cx="3543301" cy="4390392"/>
          </a:xfrm>
          <a:prstGeom prst="roundRect">
            <a:avLst/>
          </a:prstGeom>
          <a:solidFill>
            <a:srgbClr val="00B0F0"/>
          </a:solidFill>
          <a:ln w="12700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400C0BC-6D8C-EBA8-659B-B236B521A486}"/>
              </a:ext>
            </a:extLst>
          </p:cNvPr>
          <p:cNvSpPr/>
          <p:nvPr/>
        </p:nvSpPr>
        <p:spPr>
          <a:xfrm>
            <a:off x="4319220" y="2220640"/>
            <a:ext cx="3543301" cy="3428675"/>
          </a:xfrm>
          <a:prstGeom prst="roundRect">
            <a:avLst/>
          </a:prstGeom>
          <a:solidFill>
            <a:srgbClr val="F4F1EC"/>
          </a:solidFill>
          <a:ln w="1270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4C06BA-C5D2-1A02-1F54-74E319C63EAC}"/>
              </a:ext>
            </a:extLst>
          </p:cNvPr>
          <p:cNvSpPr txBox="1"/>
          <p:nvPr/>
        </p:nvSpPr>
        <p:spPr>
          <a:xfrm flipH="1">
            <a:off x="4575809" y="1583125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Exercises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09AA44F-90E8-890F-4CA8-E0D34BEA874E}"/>
              </a:ext>
            </a:extLst>
          </p:cNvPr>
          <p:cNvSpPr/>
          <p:nvPr/>
        </p:nvSpPr>
        <p:spPr>
          <a:xfrm>
            <a:off x="4570679" y="2534639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1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8863B06-CAA3-832A-F435-6BCB993091B0}"/>
              </a:ext>
            </a:extLst>
          </p:cNvPr>
          <p:cNvSpPr/>
          <p:nvPr/>
        </p:nvSpPr>
        <p:spPr>
          <a:xfrm>
            <a:off x="4570679" y="3020088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7A6E2C7-9AF2-D503-66FB-3C8D3FDD580D}"/>
              </a:ext>
            </a:extLst>
          </p:cNvPr>
          <p:cNvSpPr/>
          <p:nvPr/>
        </p:nvSpPr>
        <p:spPr>
          <a:xfrm>
            <a:off x="4570678" y="3506352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3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50D9CAA-4A01-F576-BF5D-B4C761D84255}"/>
              </a:ext>
            </a:extLst>
          </p:cNvPr>
          <p:cNvSpPr/>
          <p:nvPr/>
        </p:nvSpPr>
        <p:spPr>
          <a:xfrm>
            <a:off x="4570677" y="3991801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4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1C172CD-46F2-523C-0494-2D5A25364276}"/>
              </a:ext>
            </a:extLst>
          </p:cNvPr>
          <p:cNvSpPr/>
          <p:nvPr/>
        </p:nvSpPr>
        <p:spPr>
          <a:xfrm>
            <a:off x="4570676" y="4477250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5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D481712-192A-0002-09AD-054E71A734D8}"/>
              </a:ext>
            </a:extLst>
          </p:cNvPr>
          <p:cNvSpPr/>
          <p:nvPr/>
        </p:nvSpPr>
        <p:spPr>
          <a:xfrm>
            <a:off x="4570676" y="4939659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6</a:t>
            </a:r>
          </a:p>
        </p:txBody>
      </p:sp>
      <p:pic>
        <p:nvPicPr>
          <p:cNvPr id="28" name="Picture 27">
            <a:hlinkClick r:id="rId3" action="ppaction://hlinksldjump"/>
            <a:extLst>
              <a:ext uri="{FF2B5EF4-FFF2-40B4-BE49-F238E27FC236}">
                <a16:creationId xmlns:a16="http://schemas.microsoft.com/office/drawing/2014/main" id="{FA60C6B6-374E-00EF-6188-DE4499E721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9522" y="1419225"/>
            <a:ext cx="459668" cy="459668"/>
          </a:xfrm>
          <a:prstGeom prst="rect">
            <a:avLst/>
          </a:prstGeom>
        </p:spPr>
      </p:pic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F66F0E5-32D7-43D4-6588-AD284B484D0B}"/>
              </a:ext>
            </a:extLst>
          </p:cNvPr>
          <p:cNvSpPr/>
          <p:nvPr/>
        </p:nvSpPr>
        <p:spPr>
          <a:xfrm>
            <a:off x="344405" y="3088075"/>
            <a:ext cx="3543301" cy="1068035"/>
          </a:xfrm>
          <a:prstGeom prst="roundRect">
            <a:avLst>
              <a:gd name="adj" fmla="val 50000"/>
            </a:avLst>
          </a:prstGeom>
          <a:solidFill>
            <a:srgbClr val="49BB92"/>
          </a:solidFill>
          <a:ln w="127000">
            <a:solidFill>
              <a:srgbClr val="33896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: Rounded Corners 51">
            <a:hlinkClick r:id="rId5" action="ppaction://hlinksldjump"/>
            <a:extLst>
              <a:ext uri="{FF2B5EF4-FFF2-40B4-BE49-F238E27FC236}">
                <a16:creationId xmlns:a16="http://schemas.microsoft.com/office/drawing/2014/main" id="{900E173A-AEF5-D696-8DF3-4DBAA4243A73}"/>
              </a:ext>
            </a:extLst>
          </p:cNvPr>
          <p:cNvSpPr/>
          <p:nvPr/>
        </p:nvSpPr>
        <p:spPr>
          <a:xfrm>
            <a:off x="268864" y="3035335"/>
            <a:ext cx="3543301" cy="1009615"/>
          </a:xfrm>
          <a:prstGeom prst="roundRect">
            <a:avLst>
              <a:gd name="adj" fmla="val 50000"/>
            </a:avLst>
          </a:prstGeom>
          <a:solidFill>
            <a:srgbClr val="49BB92"/>
          </a:solidFill>
          <a:ln w="127000">
            <a:solidFill>
              <a:srgbClr val="49BB9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TextBox 52">
            <a:hlinkClick r:id="rId5" action="ppaction://hlinksldjump"/>
            <a:extLst>
              <a:ext uri="{FF2B5EF4-FFF2-40B4-BE49-F238E27FC236}">
                <a16:creationId xmlns:a16="http://schemas.microsoft.com/office/drawing/2014/main" id="{1D37C8AE-01F7-B62B-86AB-27A83C4CB811}"/>
              </a:ext>
            </a:extLst>
          </p:cNvPr>
          <p:cNvSpPr txBox="1"/>
          <p:nvPr/>
        </p:nvSpPr>
        <p:spPr>
          <a:xfrm flipH="1">
            <a:off x="594029" y="3202615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Chapters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F42A79D-053B-5F85-5511-C4991F6E221A}"/>
              </a:ext>
            </a:extLst>
          </p:cNvPr>
          <p:cNvSpPr/>
          <p:nvPr/>
        </p:nvSpPr>
        <p:spPr>
          <a:xfrm>
            <a:off x="8445118" y="3091455"/>
            <a:ext cx="3543301" cy="1064655"/>
          </a:xfrm>
          <a:prstGeom prst="roundRect">
            <a:avLst>
              <a:gd name="adj" fmla="val 50000"/>
            </a:avLst>
          </a:prstGeom>
          <a:solidFill>
            <a:srgbClr val="49BB92"/>
          </a:solidFill>
          <a:ln w="127000">
            <a:solidFill>
              <a:srgbClr val="692C9C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: Rounded Corners 54">
            <a:hlinkClick r:id="rId6" action="ppaction://hlinksldjump"/>
            <a:extLst>
              <a:ext uri="{FF2B5EF4-FFF2-40B4-BE49-F238E27FC236}">
                <a16:creationId xmlns:a16="http://schemas.microsoft.com/office/drawing/2014/main" id="{0131D995-7C50-D8AD-DB0E-257F2E50D94F}"/>
              </a:ext>
            </a:extLst>
          </p:cNvPr>
          <p:cNvSpPr/>
          <p:nvPr/>
        </p:nvSpPr>
        <p:spPr>
          <a:xfrm>
            <a:off x="8369577" y="3038715"/>
            <a:ext cx="3543301" cy="1006235"/>
          </a:xfrm>
          <a:prstGeom prst="roundRect">
            <a:avLst>
              <a:gd name="adj" fmla="val 50000"/>
            </a:avLst>
          </a:prstGeom>
          <a:solidFill>
            <a:srgbClr val="9C5BD1"/>
          </a:solidFill>
          <a:ln w="127000">
            <a:solidFill>
              <a:srgbClr val="9C5BD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TextBox 55">
            <a:hlinkClick r:id="rId6" action="ppaction://hlinksldjump"/>
            <a:extLst>
              <a:ext uri="{FF2B5EF4-FFF2-40B4-BE49-F238E27FC236}">
                <a16:creationId xmlns:a16="http://schemas.microsoft.com/office/drawing/2014/main" id="{64EF4E2D-2F7C-7C73-34B6-94B5F6332FE2}"/>
              </a:ext>
            </a:extLst>
          </p:cNvPr>
          <p:cNvSpPr txBox="1"/>
          <p:nvPr/>
        </p:nvSpPr>
        <p:spPr>
          <a:xfrm flipH="1">
            <a:off x="8696577" y="3276964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Videos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377E177-DD43-878F-D5D5-704108869B39}"/>
              </a:ext>
            </a:extLst>
          </p:cNvPr>
          <p:cNvSpPr txBox="1"/>
          <p:nvPr/>
        </p:nvSpPr>
        <p:spPr>
          <a:xfrm>
            <a:off x="2873000" y="-6285875"/>
            <a:ext cx="64459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OhChewy" panose="02000503050000020003" pitchFamily="2" charset="0"/>
                <a:cs typeface="Fredoka" pitchFamily="2" charset="-79"/>
              </a:rPr>
              <a:t>Grade 5 English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F1010E-6CEB-8E5A-04A1-949D68E35FCA}"/>
              </a:ext>
            </a:extLst>
          </p:cNvPr>
          <p:cNvSpPr txBox="1"/>
          <p:nvPr/>
        </p:nvSpPr>
        <p:spPr>
          <a:xfrm>
            <a:off x="2873000" y="57775"/>
            <a:ext cx="64459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OhChewy" panose="02000503050000020003" pitchFamily="2" charset="0"/>
                <a:cs typeface="Fredoka" pitchFamily="2" charset="-79"/>
              </a:rPr>
              <a:t>Grade 5 English</a:t>
            </a:r>
          </a:p>
        </p:txBody>
      </p:sp>
    </p:spTree>
    <p:extLst>
      <p:ext uri="{BB962C8B-B14F-4D97-AF65-F5344CB8AC3E}">
        <p14:creationId xmlns:p14="http://schemas.microsoft.com/office/powerpoint/2010/main" val="3328242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5EAD7-3D33-164A-5ED8-8D343932A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artoon characters on a green field&#10;&#10;AI-generated content may be incorrect.">
            <a:extLst>
              <a:ext uri="{FF2B5EF4-FFF2-40B4-BE49-F238E27FC236}">
                <a16:creationId xmlns:a16="http://schemas.microsoft.com/office/drawing/2014/main" id="{ECD6D728-33D6-13A1-0E8E-AA2902586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-1280160"/>
            <a:ext cx="12207240" cy="813816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745CBB-D1F7-989D-5D5F-1E3463827F4A}"/>
              </a:ext>
            </a:extLst>
          </p:cNvPr>
          <p:cNvSpPr/>
          <p:nvPr/>
        </p:nvSpPr>
        <p:spPr>
          <a:xfrm>
            <a:off x="5059349" y="-3645988"/>
            <a:ext cx="2058061" cy="584012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4000">
                <a:srgbClr val="7BE753"/>
              </a:gs>
              <a:gs pos="100000">
                <a:srgbClr val="279415"/>
              </a:gs>
            </a:gsLst>
            <a:lin ang="2700000" scaled="1"/>
            <a:tileRect/>
          </a:gradFill>
          <a:ln>
            <a:solidFill>
              <a:srgbClr val="27941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Fredoka" pitchFamily="2" charset="-79"/>
                <a:cs typeface="Fredoka" pitchFamily="2" charset="-79"/>
              </a:rPr>
              <a:t>Start</a:t>
            </a:r>
            <a:endParaRPr lang="en-US" sz="3200" b="1" dirty="0">
              <a:latin typeface="Fredoka" pitchFamily="2" charset="-79"/>
              <a:cs typeface="Fredoka" pitchFamily="2" charset="-79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8B55262-02E6-4975-7731-C22087CC40B1}"/>
              </a:ext>
            </a:extLst>
          </p:cNvPr>
          <p:cNvSpPr/>
          <p:nvPr/>
        </p:nvSpPr>
        <p:spPr>
          <a:xfrm>
            <a:off x="8445118" y="1586505"/>
            <a:ext cx="3543301" cy="4390392"/>
          </a:xfrm>
          <a:prstGeom prst="roundRect">
            <a:avLst/>
          </a:prstGeom>
          <a:solidFill>
            <a:srgbClr val="49BB92"/>
          </a:solidFill>
          <a:ln w="127000">
            <a:solidFill>
              <a:srgbClr val="692C9C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05A1106-C318-3483-F218-2865E70346D3}"/>
              </a:ext>
            </a:extLst>
          </p:cNvPr>
          <p:cNvSpPr/>
          <p:nvPr/>
        </p:nvSpPr>
        <p:spPr>
          <a:xfrm>
            <a:off x="8369577" y="1533765"/>
            <a:ext cx="3543301" cy="4390392"/>
          </a:xfrm>
          <a:prstGeom prst="roundRect">
            <a:avLst/>
          </a:prstGeom>
          <a:solidFill>
            <a:srgbClr val="9C5BD1"/>
          </a:solidFill>
          <a:ln w="127000">
            <a:solidFill>
              <a:srgbClr val="9C5BD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A8CFB9D-75AF-1D01-3B62-29A1CC97596C}"/>
              </a:ext>
            </a:extLst>
          </p:cNvPr>
          <p:cNvSpPr/>
          <p:nvPr/>
        </p:nvSpPr>
        <p:spPr>
          <a:xfrm>
            <a:off x="8369577" y="2224020"/>
            <a:ext cx="3543301" cy="3428675"/>
          </a:xfrm>
          <a:prstGeom prst="roundRect">
            <a:avLst/>
          </a:prstGeom>
          <a:solidFill>
            <a:srgbClr val="F4F1EC"/>
          </a:solidFill>
          <a:ln w="127000">
            <a:solidFill>
              <a:srgbClr val="9C5B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3527821-D76A-C14C-646F-DAF6DF1073AE}"/>
              </a:ext>
            </a:extLst>
          </p:cNvPr>
          <p:cNvSpPr txBox="1"/>
          <p:nvPr/>
        </p:nvSpPr>
        <p:spPr>
          <a:xfrm flipH="1">
            <a:off x="8626166" y="1586505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Videos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FF489E9D-0260-F5C2-7C42-6C626E0137C6}"/>
              </a:ext>
            </a:extLst>
          </p:cNvPr>
          <p:cNvSpPr/>
          <p:nvPr/>
        </p:nvSpPr>
        <p:spPr>
          <a:xfrm>
            <a:off x="8621036" y="2538019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1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4894419-7EC5-298D-C0D6-A01AEF4B3CB8}"/>
              </a:ext>
            </a:extLst>
          </p:cNvPr>
          <p:cNvSpPr/>
          <p:nvPr/>
        </p:nvSpPr>
        <p:spPr>
          <a:xfrm>
            <a:off x="8621036" y="3023468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2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B319F27-1E5E-9361-A640-73BE821A28F2}"/>
              </a:ext>
            </a:extLst>
          </p:cNvPr>
          <p:cNvSpPr/>
          <p:nvPr/>
        </p:nvSpPr>
        <p:spPr>
          <a:xfrm>
            <a:off x="8621035" y="3509732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3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DE8B8B7-AC2A-3ED5-871B-5EDCA39B6038}"/>
              </a:ext>
            </a:extLst>
          </p:cNvPr>
          <p:cNvSpPr/>
          <p:nvPr/>
        </p:nvSpPr>
        <p:spPr>
          <a:xfrm>
            <a:off x="8621034" y="3995181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4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5B56CDB-3E1B-7E75-4563-EECAAB31D62B}"/>
              </a:ext>
            </a:extLst>
          </p:cNvPr>
          <p:cNvSpPr/>
          <p:nvPr/>
        </p:nvSpPr>
        <p:spPr>
          <a:xfrm>
            <a:off x="8621033" y="4480630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5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FA95D1E-6090-659F-09BE-3F401A4781FB}"/>
              </a:ext>
            </a:extLst>
          </p:cNvPr>
          <p:cNvSpPr/>
          <p:nvPr/>
        </p:nvSpPr>
        <p:spPr>
          <a:xfrm>
            <a:off x="8621033" y="4943039"/>
            <a:ext cx="3040381" cy="342900"/>
          </a:xfrm>
          <a:prstGeom prst="roundRect">
            <a:avLst>
              <a:gd name="adj" fmla="val 30000"/>
            </a:avLst>
          </a:prstGeom>
          <a:solidFill>
            <a:srgbClr val="E8D9C6"/>
          </a:solidFill>
          <a:ln w="28575">
            <a:solidFill>
              <a:srgbClr val="D4C1A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Irish Grover" panose="02000000000000000000" pitchFamily="2" charset="0"/>
                <a:cs typeface="Fredoka" pitchFamily="2" charset="-79"/>
              </a:rPr>
              <a:t>Unit 6</a:t>
            </a:r>
          </a:p>
        </p:txBody>
      </p:sp>
      <p:pic>
        <p:nvPicPr>
          <p:cNvPr id="39" name="Picture 38">
            <a:hlinkClick r:id="rId3" action="ppaction://hlinksldjump"/>
            <a:extLst>
              <a:ext uri="{FF2B5EF4-FFF2-40B4-BE49-F238E27FC236}">
                <a16:creationId xmlns:a16="http://schemas.microsoft.com/office/drawing/2014/main" id="{BCD867E5-2EE6-1E72-1B78-68DEE83C9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9879" y="1422605"/>
            <a:ext cx="459668" cy="459668"/>
          </a:xfrm>
          <a:prstGeom prst="rect">
            <a:avLst/>
          </a:prstGeom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EE61374-E686-C341-C226-15EF23550585}"/>
              </a:ext>
            </a:extLst>
          </p:cNvPr>
          <p:cNvSpPr/>
          <p:nvPr/>
        </p:nvSpPr>
        <p:spPr>
          <a:xfrm>
            <a:off x="344405" y="3088075"/>
            <a:ext cx="3543301" cy="1068035"/>
          </a:xfrm>
          <a:prstGeom prst="roundRect">
            <a:avLst>
              <a:gd name="adj" fmla="val 50000"/>
            </a:avLst>
          </a:prstGeom>
          <a:solidFill>
            <a:srgbClr val="49BB92"/>
          </a:solidFill>
          <a:ln w="127000">
            <a:solidFill>
              <a:srgbClr val="33896A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hlinkClick r:id="rId5" action="ppaction://hlinksldjump"/>
            <a:extLst>
              <a:ext uri="{FF2B5EF4-FFF2-40B4-BE49-F238E27FC236}">
                <a16:creationId xmlns:a16="http://schemas.microsoft.com/office/drawing/2014/main" id="{406C384D-A1B7-2D52-6F8F-9D582F0B5287}"/>
              </a:ext>
            </a:extLst>
          </p:cNvPr>
          <p:cNvSpPr/>
          <p:nvPr/>
        </p:nvSpPr>
        <p:spPr>
          <a:xfrm>
            <a:off x="268864" y="3035335"/>
            <a:ext cx="3543301" cy="1009615"/>
          </a:xfrm>
          <a:prstGeom prst="roundRect">
            <a:avLst>
              <a:gd name="adj" fmla="val 50000"/>
            </a:avLst>
          </a:prstGeom>
          <a:solidFill>
            <a:srgbClr val="49BB92"/>
          </a:solidFill>
          <a:ln w="127000">
            <a:solidFill>
              <a:srgbClr val="49BB92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hlinkClick r:id="rId5" action="ppaction://hlinksldjump"/>
            <a:extLst>
              <a:ext uri="{FF2B5EF4-FFF2-40B4-BE49-F238E27FC236}">
                <a16:creationId xmlns:a16="http://schemas.microsoft.com/office/drawing/2014/main" id="{3D872F49-6D48-AF88-1832-C536800D44AB}"/>
              </a:ext>
            </a:extLst>
          </p:cNvPr>
          <p:cNvSpPr txBox="1"/>
          <p:nvPr/>
        </p:nvSpPr>
        <p:spPr>
          <a:xfrm flipH="1">
            <a:off x="594029" y="3202615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Chapters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0FA8323-FC0B-E5E4-DF19-F2C735502486}"/>
              </a:ext>
            </a:extLst>
          </p:cNvPr>
          <p:cNvSpPr/>
          <p:nvPr/>
        </p:nvSpPr>
        <p:spPr>
          <a:xfrm>
            <a:off x="4394761" y="3088075"/>
            <a:ext cx="3543301" cy="1126455"/>
          </a:xfrm>
          <a:prstGeom prst="roundRect">
            <a:avLst>
              <a:gd name="adj" fmla="val 50000"/>
            </a:avLst>
          </a:prstGeom>
          <a:solidFill>
            <a:srgbClr val="49BB92"/>
          </a:solidFill>
          <a:ln w="127000">
            <a:solidFill>
              <a:srgbClr val="006F9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: Rounded Corners 56">
            <a:hlinkClick r:id="rId6" action="ppaction://hlinksldjump"/>
            <a:extLst>
              <a:ext uri="{FF2B5EF4-FFF2-40B4-BE49-F238E27FC236}">
                <a16:creationId xmlns:a16="http://schemas.microsoft.com/office/drawing/2014/main" id="{C078A6BF-5C79-236D-0B2F-4E66201C3098}"/>
              </a:ext>
            </a:extLst>
          </p:cNvPr>
          <p:cNvSpPr/>
          <p:nvPr/>
        </p:nvSpPr>
        <p:spPr>
          <a:xfrm>
            <a:off x="4319220" y="3035335"/>
            <a:ext cx="3543301" cy="1068035"/>
          </a:xfrm>
          <a:prstGeom prst="roundRect">
            <a:avLst>
              <a:gd name="adj" fmla="val 50000"/>
            </a:avLst>
          </a:prstGeom>
          <a:solidFill>
            <a:srgbClr val="00B0F0"/>
          </a:solidFill>
          <a:ln w="127000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hlinkClick r:id="rId6" action="ppaction://hlinksldjump"/>
            <a:extLst>
              <a:ext uri="{FF2B5EF4-FFF2-40B4-BE49-F238E27FC236}">
                <a16:creationId xmlns:a16="http://schemas.microsoft.com/office/drawing/2014/main" id="{009BF3A4-ADDC-1E29-3C61-1694A8B6F61C}"/>
              </a:ext>
            </a:extLst>
          </p:cNvPr>
          <p:cNvSpPr txBox="1"/>
          <p:nvPr/>
        </p:nvSpPr>
        <p:spPr>
          <a:xfrm flipH="1">
            <a:off x="4646220" y="3255355"/>
            <a:ext cx="30403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herry Bomb One" panose="02000000000000000000" pitchFamily="2" charset="-128"/>
                <a:ea typeface="Cherry Bomb One" panose="02000000000000000000" pitchFamily="2" charset="-128"/>
                <a:cs typeface="Fredoka" pitchFamily="2" charset="-79"/>
              </a:rPr>
              <a:t>Exercises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48EB26-A7D9-A173-1776-918F031A2A5D}"/>
              </a:ext>
            </a:extLst>
          </p:cNvPr>
          <p:cNvSpPr txBox="1"/>
          <p:nvPr/>
        </p:nvSpPr>
        <p:spPr>
          <a:xfrm>
            <a:off x="2873000" y="-6285875"/>
            <a:ext cx="64459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OhChewy" panose="02000503050000020003" pitchFamily="2" charset="0"/>
                <a:cs typeface="Fredoka" pitchFamily="2" charset="-79"/>
              </a:rPr>
              <a:t>Grade 5 English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09215F-2CC4-BE51-22ED-4282E21D8AF3}"/>
              </a:ext>
            </a:extLst>
          </p:cNvPr>
          <p:cNvSpPr txBox="1"/>
          <p:nvPr/>
        </p:nvSpPr>
        <p:spPr>
          <a:xfrm>
            <a:off x="2873000" y="57775"/>
            <a:ext cx="644599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>
                <a:solidFill>
                  <a:schemeClr val="bg1"/>
                </a:solidFill>
                <a:latin typeface="OhChewy" panose="02000503050000020003" pitchFamily="2" charset="0"/>
                <a:cs typeface="Fredoka" pitchFamily="2" charset="-79"/>
              </a:rPr>
              <a:t>Grade 5 English</a:t>
            </a:r>
          </a:p>
        </p:txBody>
      </p:sp>
    </p:spTree>
    <p:extLst>
      <p:ext uri="{BB962C8B-B14F-4D97-AF65-F5344CB8AC3E}">
        <p14:creationId xmlns:p14="http://schemas.microsoft.com/office/powerpoint/2010/main" val="2075119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167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Cherry Bomb One</vt:lpstr>
      <vt:lpstr>Aptos</vt:lpstr>
      <vt:lpstr>Aptos Display</vt:lpstr>
      <vt:lpstr>Arial</vt:lpstr>
      <vt:lpstr>Fredoka</vt:lpstr>
      <vt:lpstr>Irish Grover</vt:lpstr>
      <vt:lpstr>Lemon Tea</vt:lpstr>
      <vt:lpstr>OhChewy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ntrk ⠀</dc:creator>
  <cp:lastModifiedBy>ntrk ⠀</cp:lastModifiedBy>
  <cp:revision>6</cp:revision>
  <dcterms:created xsi:type="dcterms:W3CDTF">2025-05-02T13:41:30Z</dcterms:created>
  <dcterms:modified xsi:type="dcterms:W3CDTF">2025-05-20T09:38:51Z</dcterms:modified>
</cp:coreProperties>
</file>