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C9C"/>
    <a:srgbClr val="9C5BD1"/>
    <a:srgbClr val="006F96"/>
    <a:srgbClr val="00B0F0"/>
    <a:srgbClr val="49BB92"/>
    <a:srgbClr val="279415"/>
    <a:srgbClr val="114309"/>
    <a:srgbClr val="238313"/>
    <a:srgbClr val="7BE753"/>
    <a:srgbClr val="338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9" autoAdjust="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58A17-5F6A-4455-A03F-32873B3CCC6C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BD1B-5BD0-48AF-8D74-96F1A342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5F4F-EB79-5A0C-A12B-78144DADC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987EB-154E-868E-FEE7-07B7D40A1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E368-B39C-14D3-377B-397FB9EC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B66C-1E81-3C48-6E2D-846EE9C1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725F-D955-74F8-B3B0-3827BF56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3A8-6279-FC95-0F58-0784C793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C4036-DAD4-5FF4-5A75-D5DAAEF6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827D-D662-4DD4-FB8B-1F092A38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E3AC-73D8-774E-72AC-5D2CCCBF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9513-FA2A-8BF9-D4C7-9A2696A7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6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1D9A3-F6C0-0AD5-F95E-96019DEC6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9046-2F0F-F4A4-59CF-64D17619C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3C76-10C7-6116-98B3-642C15C4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1318-4175-4944-88E0-2C8E79D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9BD-161E-1803-4047-B945E84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7D2-66B7-B7F9-F064-E63C951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DF40-7E44-7AEF-E9FE-0DDA80ED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7CC4-16F2-7D4A-18C5-33BE1A6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E9F0-B964-FE7C-4E97-7DE59BEF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6176-3AC2-5D7D-7C98-29919B89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6661-ACC8-5ECC-57F7-4D067C3A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1BB5-37AB-7653-372A-C94E6FA1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ABB5-E05B-49DD-9EB0-D56F8A71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4F61-813F-C3CD-5914-C225E067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206E-E4F3-4520-FA88-B52EEBB4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B324-B491-755C-6BB2-5752D9B4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F96D-D160-9A53-617E-D4AC4915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B9D33-7C03-B91C-9FD2-B89CBD2D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9A11-0D10-F73A-19A7-62C24D77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7FB4-E6AE-DED3-3EDA-891EB943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48B6-60F4-C0D4-AF45-E726D163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53DF-C9B9-5164-2DE1-57379593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103C-F02A-D7B5-8662-ECC33FB8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A4FD-C32D-5BA8-B66A-AB4B6FBE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697F6-51F5-A357-E84D-733406DC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A190-2343-4AE0-D57A-DE9C06E39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67FC2-7EF6-943C-D2F1-6DA07C28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63325-45E0-6894-B727-B01A09D2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A155-E51B-C2C7-364F-6449427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1A48-352D-4558-F9C7-913C9026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9F5EF-593E-7951-4B85-723D5F9E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D113E-956C-E944-C5DC-5FFD54D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03C5-1AD5-CAA9-E29D-BC1B6BAE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C7CDE-4A6C-5301-E61F-41A27602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98D6B-60C6-29CE-E9ED-A90D4F25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9070-1435-2CA4-3FDB-32C8BA23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A9BD-587A-3ED7-3584-0752F564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C0C0-499D-A7E1-798E-624A9FDA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61DB-C8CA-74F2-4BF7-75E4E72B6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8C65-9C25-6F4D-02A8-047F2197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FEBF-D1EB-96C7-F9B4-942C9DAD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DF2C-CDA9-57D9-7D33-8358C00C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A7-8475-BAB8-B57A-D9E08403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056D7-6853-5D22-AFC2-27CD3AB5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91CD-CEC6-A05C-0FA3-23D0A115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3FA66-45E2-3306-CD53-4F9E2879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3794-5B0A-4111-15B3-CADF2C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3BCB-287A-C492-CCF7-951E1C93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15E03-371B-2BDD-741B-301644E4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94B4-7A9E-4B13-B9BA-A478D8A4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B72B-D286-1B92-51B7-3E79738FA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607B0-DB75-4F72-BD65-E742B8908D12}" type="datetimeFigureOut">
              <a:rPr lang="en-US" smtClean="0"/>
              <a:t>2025-05-23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16F5-6F0B-3D25-5924-901660B1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99FC-D2B3-0332-7144-12576472E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ntrk\Documents\english-stefano\regular&amp;irregular.pptx#-1,1,Regular and irregular verb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F33E7-CCD4-6645-61EF-370E83F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4598C42B-5580-1B05-58FA-6C4055078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2207240" cy="813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24D20-D76F-37DB-709D-F3B246043E5C}"/>
              </a:ext>
            </a:extLst>
          </p:cNvPr>
          <p:cNvSpPr txBox="1"/>
          <p:nvPr/>
        </p:nvSpPr>
        <p:spPr>
          <a:xfrm>
            <a:off x="2873000" y="270572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4C6F4189-32A6-5833-A1FA-C613007C7381}"/>
              </a:ext>
            </a:extLst>
          </p:cNvPr>
          <p:cNvSpPr/>
          <p:nvPr/>
        </p:nvSpPr>
        <p:spPr>
          <a:xfrm>
            <a:off x="5059349" y="4278818"/>
            <a:ext cx="2058061" cy="584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2794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redoka" pitchFamily="2" charset="-79"/>
                <a:cs typeface="Fredoka" pitchFamily="2" charset="-79"/>
              </a:rPr>
              <a:t>Start</a:t>
            </a:r>
            <a:endParaRPr lang="en-US" sz="3200" b="1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FB203-8504-E22E-3DDC-19F4F4DB6786}"/>
              </a:ext>
            </a:extLst>
          </p:cNvPr>
          <p:cNvSpPr/>
          <p:nvPr/>
        </p:nvSpPr>
        <p:spPr>
          <a:xfrm>
            <a:off x="4394761" y="9152325"/>
            <a:ext cx="3543301" cy="11264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BEE214-68A8-181E-7F52-0A9E8D736A38}"/>
              </a:ext>
            </a:extLst>
          </p:cNvPr>
          <p:cNvSpPr/>
          <p:nvPr/>
        </p:nvSpPr>
        <p:spPr>
          <a:xfrm>
            <a:off x="4319220" y="909958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562EE-6C35-9816-5EE4-F6E6D0388B15}"/>
              </a:ext>
            </a:extLst>
          </p:cNvPr>
          <p:cNvSpPr txBox="1"/>
          <p:nvPr/>
        </p:nvSpPr>
        <p:spPr>
          <a:xfrm flipH="1">
            <a:off x="4646220" y="931960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59D937-BCBC-7B08-3989-03EB1EF146B1}"/>
              </a:ext>
            </a:extLst>
          </p:cNvPr>
          <p:cNvSpPr/>
          <p:nvPr/>
        </p:nvSpPr>
        <p:spPr>
          <a:xfrm>
            <a:off x="-4722895" y="308807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A932C-280D-9DFD-D779-BEE402B63761}"/>
              </a:ext>
            </a:extLst>
          </p:cNvPr>
          <p:cNvSpPr/>
          <p:nvPr/>
        </p:nvSpPr>
        <p:spPr>
          <a:xfrm>
            <a:off x="-4798436" y="3035335"/>
            <a:ext cx="3543301" cy="100961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CF9B6-3425-D1B3-7657-4BB806BE2560}"/>
              </a:ext>
            </a:extLst>
          </p:cNvPr>
          <p:cNvSpPr txBox="1"/>
          <p:nvPr/>
        </p:nvSpPr>
        <p:spPr>
          <a:xfrm flipH="1">
            <a:off x="-4473271" y="320261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Chapters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EE4C6B-E4B3-FBC8-1E51-F52A80EF7187}"/>
              </a:ext>
            </a:extLst>
          </p:cNvPr>
          <p:cNvSpPr/>
          <p:nvPr/>
        </p:nvSpPr>
        <p:spPr>
          <a:xfrm>
            <a:off x="12940918" y="3091455"/>
            <a:ext cx="3543301" cy="10646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2CB070-E9F4-DE87-719A-E6069FA9383B}"/>
              </a:ext>
            </a:extLst>
          </p:cNvPr>
          <p:cNvSpPr/>
          <p:nvPr/>
        </p:nvSpPr>
        <p:spPr>
          <a:xfrm>
            <a:off x="12865377" y="3038715"/>
            <a:ext cx="3543301" cy="1006235"/>
          </a:xfrm>
          <a:prstGeom prst="roundRect">
            <a:avLst>
              <a:gd name="adj" fmla="val 50000"/>
            </a:avLst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EC519-C246-D0B5-B224-ACD2A067A5B7}"/>
              </a:ext>
            </a:extLst>
          </p:cNvPr>
          <p:cNvSpPr txBox="1"/>
          <p:nvPr/>
        </p:nvSpPr>
        <p:spPr>
          <a:xfrm flipH="1">
            <a:off x="13192377" y="3276964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D390D-8946-97AA-856A-B3077436A235}"/>
              </a:ext>
            </a:extLst>
          </p:cNvPr>
          <p:cNvSpPr txBox="1"/>
          <p:nvPr/>
        </p:nvSpPr>
        <p:spPr>
          <a:xfrm>
            <a:off x="3260459" y="393945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Flex ExtraBold" panose="02000000000000000000" pitchFamily="2" charset="0"/>
                <a:ea typeface="Roboto Flex ExtraBold" panose="02000000000000000000" pitchFamily="2" charset="0"/>
              </a:rPr>
              <a:t>By </a:t>
            </a:r>
            <a:r>
              <a:rPr lang="en-US" dirty="0" err="1">
                <a:solidFill>
                  <a:schemeClr val="bg1"/>
                </a:solidFill>
                <a:latin typeface="Roboto Flex ExtraBold" panose="02000000000000000000" pitchFamily="2" charset="0"/>
                <a:ea typeface="Roboto Flex ExtraBold" panose="02000000000000000000" pitchFamily="2" charset="0"/>
              </a:rPr>
              <a:t>Mr</a:t>
            </a:r>
            <a:r>
              <a:rPr lang="en-US" dirty="0">
                <a:solidFill>
                  <a:schemeClr val="bg1"/>
                </a:solidFill>
                <a:latin typeface="Roboto Flex ExtraBold" panose="02000000000000000000" pitchFamily="2" charset="0"/>
                <a:ea typeface="Roboto Flex ExtraBold" panose="02000000000000000000" pitchFamily="2" charset="0"/>
              </a:rPr>
              <a:t> Stefano.</a:t>
            </a:r>
          </a:p>
        </p:txBody>
      </p:sp>
      <p:pic>
        <p:nvPicPr>
          <p:cNvPr id="4" name="Picture 3" descr="A logo of a book and crown&#10;&#10;AI-generated content may be incorrect.">
            <a:extLst>
              <a:ext uri="{FF2B5EF4-FFF2-40B4-BE49-F238E27FC236}">
                <a16:creationId xmlns:a16="http://schemas.microsoft.com/office/drawing/2014/main" id="{2FF6B3DC-AEA0-C621-F7E1-39194E33D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986594" cy="718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663FF7-C3DC-6803-075A-638011FEF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7" y="0"/>
            <a:ext cx="718157" cy="71815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D77F625-DF64-9232-2A97-919A1D395502}"/>
              </a:ext>
            </a:extLst>
          </p:cNvPr>
          <p:cNvGrpSpPr>
            <a:grpSpLocks noChangeAspect="1"/>
          </p:cNvGrpSpPr>
          <p:nvPr/>
        </p:nvGrpSpPr>
        <p:grpSpPr>
          <a:xfrm>
            <a:off x="11149875" y="-1393585"/>
            <a:ext cx="763003" cy="746163"/>
            <a:chOff x="0" y="-7620"/>
            <a:chExt cx="4833620" cy="472694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6C9E9B8-E1B1-23F6-2DAB-1837716D8653}"/>
                </a:ext>
              </a:extLst>
            </p:cNvPr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6"/>
              <a:stretch>
                <a:fillRect t="-1211" b="-1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AF988010-7C84-F517-76BB-DF8A1EF1CBA5}"/>
              </a:ext>
            </a:extLst>
          </p:cNvPr>
          <p:cNvSpPr/>
          <p:nvPr/>
        </p:nvSpPr>
        <p:spPr>
          <a:xfrm rot="19886579" flipH="1">
            <a:off x="9999903" y="-1391991"/>
            <a:ext cx="1170622" cy="622019"/>
          </a:xfrm>
          <a:prstGeom prst="cloudCallou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Roboto Flex" panose="02000000000000000000" pitchFamily="2" charset="0"/>
                <a:ea typeface="Roboto Flex" panose="02000000000000000000" pitchFamily="2" charset="0"/>
              </a:rPr>
              <a:t>Click to learn about me!</a:t>
            </a:r>
          </a:p>
        </p:txBody>
      </p:sp>
    </p:spTree>
    <p:extLst>
      <p:ext uri="{BB962C8B-B14F-4D97-AF65-F5344CB8AC3E}">
        <p14:creationId xmlns:p14="http://schemas.microsoft.com/office/powerpoint/2010/main" val="1350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B28B6-BB1B-78E8-6BC2-80889472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76BD4EDC-CD4B-29D4-B92A-47C094B1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280160"/>
            <a:ext cx="12207240" cy="81381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2AB505-F2FC-5868-4BF9-1D4097F3D0FD}"/>
              </a:ext>
            </a:extLst>
          </p:cNvPr>
          <p:cNvSpPr/>
          <p:nvPr/>
        </p:nvSpPr>
        <p:spPr>
          <a:xfrm>
            <a:off x="344405" y="308807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hlinkClick r:id="" action="ppaction://noaction"/>
            <a:extLst>
              <a:ext uri="{FF2B5EF4-FFF2-40B4-BE49-F238E27FC236}">
                <a16:creationId xmlns:a16="http://schemas.microsoft.com/office/drawing/2014/main" id="{8FC98C30-2C68-6BE2-672A-739C98EFBC29}"/>
              </a:ext>
            </a:extLst>
          </p:cNvPr>
          <p:cNvSpPr/>
          <p:nvPr/>
        </p:nvSpPr>
        <p:spPr>
          <a:xfrm>
            <a:off x="268864" y="3035335"/>
            <a:ext cx="3543301" cy="100961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CEC1AE8-A135-1787-00AE-82240AD568CD}"/>
              </a:ext>
            </a:extLst>
          </p:cNvPr>
          <p:cNvSpPr txBox="1"/>
          <p:nvPr/>
        </p:nvSpPr>
        <p:spPr>
          <a:xfrm flipH="1">
            <a:off x="594029" y="320261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Lessons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79532F-15A3-096D-C67D-5F0EDF3FF8C5}"/>
              </a:ext>
            </a:extLst>
          </p:cNvPr>
          <p:cNvSpPr/>
          <p:nvPr/>
        </p:nvSpPr>
        <p:spPr>
          <a:xfrm>
            <a:off x="4394761" y="3088075"/>
            <a:ext cx="3543301" cy="11264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hlinkClick r:id="" action="ppaction://noaction"/>
            <a:extLst>
              <a:ext uri="{FF2B5EF4-FFF2-40B4-BE49-F238E27FC236}">
                <a16:creationId xmlns:a16="http://schemas.microsoft.com/office/drawing/2014/main" id="{ECCBC911-58C8-CB68-D0D9-1AA001D34A25}"/>
              </a:ext>
            </a:extLst>
          </p:cNvPr>
          <p:cNvSpPr/>
          <p:nvPr/>
        </p:nvSpPr>
        <p:spPr>
          <a:xfrm>
            <a:off x="4319220" y="303533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701C27A8-6F85-B613-591E-4F9E03690D9B}"/>
              </a:ext>
            </a:extLst>
          </p:cNvPr>
          <p:cNvSpPr txBox="1"/>
          <p:nvPr/>
        </p:nvSpPr>
        <p:spPr>
          <a:xfrm flipH="1">
            <a:off x="4646220" y="325535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575E0CD-E7C7-E60B-D466-77761C09FE86}"/>
              </a:ext>
            </a:extLst>
          </p:cNvPr>
          <p:cNvSpPr/>
          <p:nvPr/>
        </p:nvSpPr>
        <p:spPr>
          <a:xfrm>
            <a:off x="8445118" y="3091455"/>
            <a:ext cx="3543301" cy="10646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hlinkClick r:id="" action="ppaction://noaction"/>
            <a:extLst>
              <a:ext uri="{FF2B5EF4-FFF2-40B4-BE49-F238E27FC236}">
                <a16:creationId xmlns:a16="http://schemas.microsoft.com/office/drawing/2014/main" id="{7C39083B-1749-EEB9-B834-A96AE1765A8E}"/>
              </a:ext>
            </a:extLst>
          </p:cNvPr>
          <p:cNvSpPr/>
          <p:nvPr/>
        </p:nvSpPr>
        <p:spPr>
          <a:xfrm>
            <a:off x="8369577" y="3038715"/>
            <a:ext cx="3543301" cy="1006235"/>
          </a:xfrm>
          <a:prstGeom prst="roundRect">
            <a:avLst>
              <a:gd name="adj" fmla="val 50000"/>
            </a:avLst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hlinkClick r:id="" action="ppaction://noaction"/>
            <a:extLst>
              <a:ext uri="{FF2B5EF4-FFF2-40B4-BE49-F238E27FC236}">
                <a16:creationId xmlns:a16="http://schemas.microsoft.com/office/drawing/2014/main" id="{C1A32CF4-D376-EFBE-BF39-220027F1B571}"/>
              </a:ext>
            </a:extLst>
          </p:cNvPr>
          <p:cNvSpPr txBox="1"/>
          <p:nvPr/>
        </p:nvSpPr>
        <p:spPr>
          <a:xfrm flipH="1">
            <a:off x="8696577" y="3276964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B1AD58-625A-E200-26FD-03B780166F00}"/>
              </a:ext>
            </a:extLst>
          </p:cNvPr>
          <p:cNvSpPr txBox="1"/>
          <p:nvPr/>
        </p:nvSpPr>
        <p:spPr>
          <a:xfrm>
            <a:off x="2873000" y="577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5272E-274B-E93C-F16C-40EE409A6EC2}"/>
              </a:ext>
            </a:extLst>
          </p:cNvPr>
          <p:cNvSpPr txBox="1"/>
          <p:nvPr/>
        </p:nvSpPr>
        <p:spPr>
          <a:xfrm>
            <a:off x="3260459" y="1281849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Flex ExtraBold" panose="02000000000000000000" pitchFamily="2" charset="0"/>
                <a:ea typeface="Roboto Flex ExtraBold" panose="02000000000000000000" pitchFamily="2" charset="0"/>
              </a:rPr>
              <a:t>By </a:t>
            </a:r>
            <a:r>
              <a:rPr lang="en-US" dirty="0" err="1">
                <a:solidFill>
                  <a:schemeClr val="bg1"/>
                </a:solidFill>
                <a:latin typeface="Roboto Flex ExtraBold" panose="02000000000000000000" pitchFamily="2" charset="0"/>
                <a:ea typeface="Roboto Flex ExtraBold" panose="02000000000000000000" pitchFamily="2" charset="0"/>
              </a:rPr>
              <a:t>Mr</a:t>
            </a:r>
            <a:r>
              <a:rPr lang="en-US" dirty="0">
                <a:solidFill>
                  <a:schemeClr val="bg1"/>
                </a:solidFill>
                <a:latin typeface="Roboto Flex ExtraBold" panose="02000000000000000000" pitchFamily="2" charset="0"/>
                <a:ea typeface="Roboto Flex ExtraBold" panose="02000000000000000000" pitchFamily="2" charset="0"/>
              </a:rPr>
              <a:t> Stefano.</a:t>
            </a:r>
          </a:p>
        </p:txBody>
      </p:sp>
      <p:pic>
        <p:nvPicPr>
          <p:cNvPr id="11" name="Picture 10" descr="A logo of a book and crown&#10;&#10;AI-generated content may be incorrect.">
            <a:extLst>
              <a:ext uri="{FF2B5EF4-FFF2-40B4-BE49-F238E27FC236}">
                <a16:creationId xmlns:a16="http://schemas.microsoft.com/office/drawing/2014/main" id="{5A4C31FE-D9AF-9293-8A5C-4BCFF9045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986594" cy="7181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DBF25-5F87-9690-C6C7-2AC8DD5D6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7" y="0"/>
            <a:ext cx="718157" cy="71815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B838D-DDFC-992A-0ED3-61E2A9C3C70E}"/>
              </a:ext>
            </a:extLst>
          </p:cNvPr>
          <p:cNvGrpSpPr>
            <a:grpSpLocks noChangeAspect="1"/>
          </p:cNvGrpSpPr>
          <p:nvPr/>
        </p:nvGrpSpPr>
        <p:grpSpPr>
          <a:xfrm>
            <a:off x="11149875" y="225665"/>
            <a:ext cx="763003" cy="746163"/>
            <a:chOff x="0" y="-7620"/>
            <a:chExt cx="4833620" cy="4726940"/>
          </a:xfrm>
        </p:grpSpPr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55FE9C6-5C49-6833-E7D5-FA03C5785A37}"/>
                </a:ext>
              </a:extLst>
            </p:cNvPr>
            <p:cNvSpPr/>
            <p:nvPr/>
          </p:nvSpPr>
          <p:spPr>
            <a:xfrm>
              <a:off x="0" y="-7620"/>
              <a:ext cx="4833620" cy="4726940"/>
            </a:xfrm>
            <a:custGeom>
              <a:avLst/>
              <a:gdLst/>
              <a:ahLst/>
              <a:cxnLst/>
              <a:rect l="l" t="t" r="r" b="b"/>
              <a:pathLst>
                <a:path w="4833620" h="4726940">
                  <a:moveTo>
                    <a:pt x="3416300" y="4662170"/>
                  </a:moveTo>
                  <a:cubicBezTo>
                    <a:pt x="3388360" y="4669790"/>
                    <a:pt x="3366770" y="4679950"/>
                    <a:pt x="3345180" y="4682490"/>
                  </a:cubicBezTo>
                  <a:cubicBezTo>
                    <a:pt x="3223260" y="4692650"/>
                    <a:pt x="3102610" y="4702810"/>
                    <a:pt x="2980690" y="4711700"/>
                  </a:cubicBezTo>
                  <a:cubicBezTo>
                    <a:pt x="2918460" y="4715510"/>
                    <a:pt x="2856230" y="4719320"/>
                    <a:pt x="2794000" y="4720590"/>
                  </a:cubicBezTo>
                  <a:cubicBezTo>
                    <a:pt x="2726690" y="4723130"/>
                    <a:pt x="2659380" y="4726940"/>
                    <a:pt x="2593340" y="4724400"/>
                  </a:cubicBezTo>
                  <a:cubicBezTo>
                    <a:pt x="2529840" y="4723130"/>
                    <a:pt x="2466340" y="4719320"/>
                    <a:pt x="2405380" y="4707890"/>
                  </a:cubicBezTo>
                  <a:cubicBezTo>
                    <a:pt x="2326640" y="4693920"/>
                    <a:pt x="2246630" y="4693920"/>
                    <a:pt x="2169160" y="4681220"/>
                  </a:cubicBezTo>
                  <a:cubicBezTo>
                    <a:pt x="1967230" y="4648200"/>
                    <a:pt x="1761490" y="4657090"/>
                    <a:pt x="1558290" y="4643120"/>
                  </a:cubicBezTo>
                  <a:cubicBezTo>
                    <a:pt x="1443990" y="4635500"/>
                    <a:pt x="1329690" y="4617720"/>
                    <a:pt x="1215390" y="4602480"/>
                  </a:cubicBezTo>
                  <a:cubicBezTo>
                    <a:pt x="1085850" y="4585970"/>
                    <a:pt x="956310" y="4566920"/>
                    <a:pt x="825500" y="4549140"/>
                  </a:cubicBezTo>
                  <a:cubicBezTo>
                    <a:pt x="730250" y="4536440"/>
                    <a:pt x="633730" y="4523740"/>
                    <a:pt x="538480" y="4511040"/>
                  </a:cubicBezTo>
                  <a:cubicBezTo>
                    <a:pt x="535940" y="4511040"/>
                    <a:pt x="533400" y="4509770"/>
                    <a:pt x="530860" y="4509770"/>
                  </a:cubicBezTo>
                  <a:cubicBezTo>
                    <a:pt x="450850" y="4475479"/>
                    <a:pt x="365760" y="4448810"/>
                    <a:pt x="292100" y="4404360"/>
                  </a:cubicBezTo>
                  <a:cubicBezTo>
                    <a:pt x="167640" y="4328160"/>
                    <a:pt x="114300" y="4206240"/>
                    <a:pt x="109220" y="4062730"/>
                  </a:cubicBezTo>
                  <a:cubicBezTo>
                    <a:pt x="107950" y="4013200"/>
                    <a:pt x="101600" y="3964940"/>
                    <a:pt x="101600" y="3915410"/>
                  </a:cubicBezTo>
                  <a:cubicBezTo>
                    <a:pt x="102870" y="3846830"/>
                    <a:pt x="107950" y="3779520"/>
                    <a:pt x="111760" y="3712210"/>
                  </a:cubicBezTo>
                  <a:cubicBezTo>
                    <a:pt x="121920" y="3511550"/>
                    <a:pt x="127000" y="3310890"/>
                    <a:pt x="111760" y="3110230"/>
                  </a:cubicBezTo>
                  <a:cubicBezTo>
                    <a:pt x="97790" y="2929890"/>
                    <a:pt x="85090" y="2750820"/>
                    <a:pt x="71120" y="2570480"/>
                  </a:cubicBezTo>
                  <a:cubicBezTo>
                    <a:pt x="62230" y="2454910"/>
                    <a:pt x="50800" y="2340610"/>
                    <a:pt x="43180" y="2225040"/>
                  </a:cubicBezTo>
                  <a:cubicBezTo>
                    <a:pt x="38100" y="2148840"/>
                    <a:pt x="39370" y="2071370"/>
                    <a:pt x="34290" y="1995170"/>
                  </a:cubicBezTo>
                  <a:cubicBezTo>
                    <a:pt x="31750" y="1951990"/>
                    <a:pt x="17780" y="1910080"/>
                    <a:pt x="16510" y="1866900"/>
                  </a:cubicBezTo>
                  <a:cubicBezTo>
                    <a:pt x="11430" y="1762760"/>
                    <a:pt x="10160" y="1657350"/>
                    <a:pt x="7620" y="1551940"/>
                  </a:cubicBezTo>
                  <a:cubicBezTo>
                    <a:pt x="6350" y="1511300"/>
                    <a:pt x="0" y="1470660"/>
                    <a:pt x="1270" y="1430020"/>
                  </a:cubicBezTo>
                  <a:cubicBezTo>
                    <a:pt x="2540" y="1366520"/>
                    <a:pt x="10160" y="1303020"/>
                    <a:pt x="11430" y="1239520"/>
                  </a:cubicBezTo>
                  <a:cubicBezTo>
                    <a:pt x="12700" y="1165860"/>
                    <a:pt x="5080" y="1092200"/>
                    <a:pt x="7620" y="1019810"/>
                  </a:cubicBezTo>
                  <a:cubicBezTo>
                    <a:pt x="7620" y="949960"/>
                    <a:pt x="16510" y="881380"/>
                    <a:pt x="25400" y="811530"/>
                  </a:cubicBezTo>
                  <a:cubicBezTo>
                    <a:pt x="27940" y="787400"/>
                    <a:pt x="45720" y="765810"/>
                    <a:pt x="50800" y="741680"/>
                  </a:cubicBezTo>
                  <a:cubicBezTo>
                    <a:pt x="72390" y="622300"/>
                    <a:pt x="95250" y="502920"/>
                    <a:pt x="151130" y="392430"/>
                  </a:cubicBezTo>
                  <a:cubicBezTo>
                    <a:pt x="163830" y="368300"/>
                    <a:pt x="184150" y="346710"/>
                    <a:pt x="203200" y="327660"/>
                  </a:cubicBezTo>
                  <a:cubicBezTo>
                    <a:pt x="209550" y="321310"/>
                    <a:pt x="224790" y="325120"/>
                    <a:pt x="228600" y="325120"/>
                  </a:cubicBezTo>
                  <a:cubicBezTo>
                    <a:pt x="237490" y="308610"/>
                    <a:pt x="242570" y="292100"/>
                    <a:pt x="252730" y="284480"/>
                  </a:cubicBezTo>
                  <a:cubicBezTo>
                    <a:pt x="307340" y="242570"/>
                    <a:pt x="364490" y="212090"/>
                    <a:pt x="435610" y="204470"/>
                  </a:cubicBezTo>
                  <a:cubicBezTo>
                    <a:pt x="488950" y="198120"/>
                    <a:pt x="541020" y="175260"/>
                    <a:pt x="594360" y="162560"/>
                  </a:cubicBezTo>
                  <a:cubicBezTo>
                    <a:pt x="659130" y="147320"/>
                    <a:pt x="723900" y="129540"/>
                    <a:pt x="791210" y="120650"/>
                  </a:cubicBezTo>
                  <a:cubicBezTo>
                    <a:pt x="852170" y="113030"/>
                    <a:pt x="910590" y="96520"/>
                    <a:pt x="972820" y="91440"/>
                  </a:cubicBezTo>
                  <a:cubicBezTo>
                    <a:pt x="1036320" y="86360"/>
                    <a:pt x="1099820" y="71120"/>
                    <a:pt x="1164590" y="66040"/>
                  </a:cubicBezTo>
                  <a:cubicBezTo>
                    <a:pt x="1339850" y="53340"/>
                    <a:pt x="1516380" y="44450"/>
                    <a:pt x="1691640" y="34290"/>
                  </a:cubicBezTo>
                  <a:cubicBezTo>
                    <a:pt x="1734820" y="31750"/>
                    <a:pt x="1778000" y="34290"/>
                    <a:pt x="1821180" y="35560"/>
                  </a:cubicBezTo>
                  <a:cubicBezTo>
                    <a:pt x="1842770" y="36830"/>
                    <a:pt x="1864360" y="41910"/>
                    <a:pt x="1887220" y="44450"/>
                  </a:cubicBezTo>
                  <a:cubicBezTo>
                    <a:pt x="1897380" y="45720"/>
                    <a:pt x="1907540" y="41910"/>
                    <a:pt x="1917700" y="41910"/>
                  </a:cubicBezTo>
                  <a:cubicBezTo>
                    <a:pt x="1948180" y="41910"/>
                    <a:pt x="1979930" y="41910"/>
                    <a:pt x="2010410" y="40640"/>
                  </a:cubicBezTo>
                  <a:cubicBezTo>
                    <a:pt x="2068830" y="38100"/>
                    <a:pt x="2128520" y="31750"/>
                    <a:pt x="2186940" y="31750"/>
                  </a:cubicBezTo>
                  <a:cubicBezTo>
                    <a:pt x="2244090" y="31750"/>
                    <a:pt x="2301240" y="35560"/>
                    <a:pt x="2358390" y="38100"/>
                  </a:cubicBezTo>
                  <a:lnTo>
                    <a:pt x="2404110" y="38100"/>
                  </a:lnTo>
                  <a:cubicBezTo>
                    <a:pt x="2473960" y="35560"/>
                    <a:pt x="2542540" y="35560"/>
                    <a:pt x="2612390" y="31750"/>
                  </a:cubicBezTo>
                  <a:cubicBezTo>
                    <a:pt x="2679700" y="27940"/>
                    <a:pt x="2745740" y="19050"/>
                    <a:pt x="2813050" y="15240"/>
                  </a:cubicBezTo>
                  <a:cubicBezTo>
                    <a:pt x="2844800" y="12700"/>
                    <a:pt x="2877820" y="12700"/>
                    <a:pt x="2909570" y="19050"/>
                  </a:cubicBezTo>
                  <a:cubicBezTo>
                    <a:pt x="2957830" y="27940"/>
                    <a:pt x="3003550" y="33020"/>
                    <a:pt x="3051810" y="19050"/>
                  </a:cubicBezTo>
                  <a:cubicBezTo>
                    <a:pt x="3069590" y="13970"/>
                    <a:pt x="3092450" y="22860"/>
                    <a:pt x="3112770" y="25400"/>
                  </a:cubicBezTo>
                  <a:cubicBezTo>
                    <a:pt x="3121660" y="26670"/>
                    <a:pt x="3131820" y="29210"/>
                    <a:pt x="3136900" y="25400"/>
                  </a:cubicBezTo>
                  <a:cubicBezTo>
                    <a:pt x="3171190" y="0"/>
                    <a:pt x="3202940" y="6350"/>
                    <a:pt x="3235960" y="27940"/>
                  </a:cubicBezTo>
                  <a:cubicBezTo>
                    <a:pt x="3239770" y="30480"/>
                    <a:pt x="3249930" y="24130"/>
                    <a:pt x="3257550" y="24130"/>
                  </a:cubicBezTo>
                  <a:cubicBezTo>
                    <a:pt x="3288030" y="24130"/>
                    <a:pt x="3318510" y="24130"/>
                    <a:pt x="3350260" y="25400"/>
                  </a:cubicBezTo>
                  <a:cubicBezTo>
                    <a:pt x="3373120" y="26670"/>
                    <a:pt x="3394710" y="34290"/>
                    <a:pt x="3417570" y="36830"/>
                  </a:cubicBezTo>
                  <a:cubicBezTo>
                    <a:pt x="3467100" y="43180"/>
                    <a:pt x="3517900" y="53340"/>
                    <a:pt x="3568700" y="53340"/>
                  </a:cubicBezTo>
                  <a:cubicBezTo>
                    <a:pt x="3663950" y="54610"/>
                    <a:pt x="3759200" y="58420"/>
                    <a:pt x="3853180" y="78740"/>
                  </a:cubicBezTo>
                  <a:cubicBezTo>
                    <a:pt x="3940809" y="97790"/>
                    <a:pt x="4030980" y="97790"/>
                    <a:pt x="4119880" y="113030"/>
                  </a:cubicBezTo>
                  <a:cubicBezTo>
                    <a:pt x="4173220" y="121920"/>
                    <a:pt x="4227830" y="138430"/>
                    <a:pt x="4273550" y="165100"/>
                  </a:cubicBezTo>
                  <a:cubicBezTo>
                    <a:pt x="4323080" y="193040"/>
                    <a:pt x="4361180" y="238760"/>
                    <a:pt x="4405630" y="276860"/>
                  </a:cubicBezTo>
                  <a:cubicBezTo>
                    <a:pt x="4422139" y="290830"/>
                    <a:pt x="4446270" y="300990"/>
                    <a:pt x="4457700" y="318770"/>
                  </a:cubicBezTo>
                  <a:cubicBezTo>
                    <a:pt x="4490720" y="367030"/>
                    <a:pt x="4519930" y="417830"/>
                    <a:pt x="4549140" y="468630"/>
                  </a:cubicBezTo>
                  <a:cubicBezTo>
                    <a:pt x="4570730" y="505460"/>
                    <a:pt x="4592320" y="543560"/>
                    <a:pt x="4608830" y="581660"/>
                  </a:cubicBezTo>
                  <a:cubicBezTo>
                    <a:pt x="4626610" y="626110"/>
                    <a:pt x="4640580" y="671830"/>
                    <a:pt x="4654550" y="718820"/>
                  </a:cubicBezTo>
                  <a:cubicBezTo>
                    <a:pt x="4676140" y="792480"/>
                    <a:pt x="4701540" y="866140"/>
                    <a:pt x="4715510" y="942340"/>
                  </a:cubicBezTo>
                  <a:cubicBezTo>
                    <a:pt x="4735830" y="1049020"/>
                    <a:pt x="4745990" y="1158240"/>
                    <a:pt x="4761230" y="1266190"/>
                  </a:cubicBezTo>
                  <a:cubicBezTo>
                    <a:pt x="4766310" y="1301750"/>
                    <a:pt x="4772660" y="1337310"/>
                    <a:pt x="4775200" y="1372870"/>
                  </a:cubicBezTo>
                  <a:cubicBezTo>
                    <a:pt x="4782820" y="1474470"/>
                    <a:pt x="4787900" y="1574800"/>
                    <a:pt x="4794250" y="1676400"/>
                  </a:cubicBezTo>
                  <a:cubicBezTo>
                    <a:pt x="4803140" y="1802130"/>
                    <a:pt x="4815840" y="1926590"/>
                    <a:pt x="4822190" y="2052320"/>
                  </a:cubicBezTo>
                  <a:cubicBezTo>
                    <a:pt x="4828540" y="2172970"/>
                    <a:pt x="4833620" y="2294890"/>
                    <a:pt x="4831080" y="2416810"/>
                  </a:cubicBezTo>
                  <a:cubicBezTo>
                    <a:pt x="4827270" y="2620010"/>
                    <a:pt x="4817110" y="2821940"/>
                    <a:pt x="4806950" y="3025140"/>
                  </a:cubicBezTo>
                  <a:cubicBezTo>
                    <a:pt x="4800600" y="3150870"/>
                    <a:pt x="4791710" y="3275330"/>
                    <a:pt x="4779010" y="3399790"/>
                  </a:cubicBezTo>
                  <a:cubicBezTo>
                    <a:pt x="4766310" y="3524250"/>
                    <a:pt x="4747260" y="3647440"/>
                    <a:pt x="4733290" y="3771900"/>
                  </a:cubicBezTo>
                  <a:cubicBezTo>
                    <a:pt x="4723130" y="3858260"/>
                    <a:pt x="4720590" y="3944620"/>
                    <a:pt x="4709160" y="4029710"/>
                  </a:cubicBezTo>
                  <a:cubicBezTo>
                    <a:pt x="4699000" y="4107180"/>
                    <a:pt x="4660900" y="4175760"/>
                    <a:pt x="4610100" y="4232910"/>
                  </a:cubicBezTo>
                  <a:cubicBezTo>
                    <a:pt x="4568191" y="4281170"/>
                    <a:pt x="4535170" y="4335780"/>
                    <a:pt x="4491991" y="4382770"/>
                  </a:cubicBezTo>
                  <a:cubicBezTo>
                    <a:pt x="4453891" y="4424679"/>
                    <a:pt x="4411981" y="4466590"/>
                    <a:pt x="4345941" y="4467860"/>
                  </a:cubicBezTo>
                  <a:cubicBezTo>
                    <a:pt x="4330700" y="4467860"/>
                    <a:pt x="4316731" y="4483100"/>
                    <a:pt x="4301491" y="4490720"/>
                  </a:cubicBezTo>
                  <a:cubicBezTo>
                    <a:pt x="4236720" y="4518660"/>
                    <a:pt x="4169411" y="4542790"/>
                    <a:pt x="4105911" y="4573270"/>
                  </a:cubicBezTo>
                  <a:cubicBezTo>
                    <a:pt x="3989070" y="4629150"/>
                    <a:pt x="3863341" y="4638040"/>
                    <a:pt x="3737611" y="4643120"/>
                  </a:cubicBezTo>
                  <a:cubicBezTo>
                    <a:pt x="3689351" y="4645660"/>
                    <a:pt x="3639820" y="4641850"/>
                    <a:pt x="3591561" y="4645660"/>
                  </a:cubicBezTo>
                  <a:cubicBezTo>
                    <a:pt x="3567431" y="4646930"/>
                    <a:pt x="3544570" y="4658360"/>
                    <a:pt x="3521711" y="4663440"/>
                  </a:cubicBezTo>
                  <a:cubicBezTo>
                    <a:pt x="3511551" y="4665980"/>
                    <a:pt x="3501391" y="4664710"/>
                    <a:pt x="3489961" y="4665980"/>
                  </a:cubicBezTo>
                  <a:cubicBezTo>
                    <a:pt x="3474720" y="4667250"/>
                    <a:pt x="3459481" y="4671060"/>
                    <a:pt x="3444241" y="4669790"/>
                  </a:cubicBezTo>
                  <a:cubicBezTo>
                    <a:pt x="3429000" y="4667250"/>
                    <a:pt x="3418841" y="4662170"/>
                    <a:pt x="3416300" y="4662170"/>
                  </a:cubicBezTo>
                  <a:close/>
                </a:path>
              </a:pathLst>
            </a:custGeom>
            <a:blipFill>
              <a:blip r:embed="rId5"/>
              <a:stretch>
                <a:fillRect t="-1211" b="-121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50D09DE9-27B0-E0B1-5A8E-EF1094ECA423}"/>
              </a:ext>
            </a:extLst>
          </p:cNvPr>
          <p:cNvSpPr/>
          <p:nvPr/>
        </p:nvSpPr>
        <p:spPr>
          <a:xfrm rot="19886579" flipH="1">
            <a:off x="9999903" y="227259"/>
            <a:ext cx="1170622" cy="622019"/>
          </a:xfrm>
          <a:prstGeom prst="cloudCallou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Roboto Flex" panose="02000000000000000000" pitchFamily="2" charset="0"/>
                <a:ea typeface="Roboto Flex" panose="02000000000000000000" pitchFamily="2" charset="0"/>
              </a:rPr>
              <a:t>Click to learn about me!</a:t>
            </a:r>
          </a:p>
        </p:txBody>
      </p:sp>
    </p:spTree>
    <p:extLst>
      <p:ext uri="{BB962C8B-B14F-4D97-AF65-F5344CB8AC3E}">
        <p14:creationId xmlns:p14="http://schemas.microsoft.com/office/powerpoint/2010/main" val="136939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52502-865B-2EAF-8814-8D2275EB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43DE4E64-C689-9CC1-303D-24777BEB3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280160"/>
            <a:ext cx="12207240" cy="81381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C2B57-758C-8065-8D39-C53977718211}"/>
              </a:ext>
            </a:extLst>
          </p:cNvPr>
          <p:cNvSpPr/>
          <p:nvPr/>
        </p:nvSpPr>
        <p:spPr>
          <a:xfrm>
            <a:off x="5059349" y="-3645988"/>
            <a:ext cx="2058061" cy="584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2794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redoka" pitchFamily="2" charset="-79"/>
                <a:cs typeface="Fredoka" pitchFamily="2" charset="-79"/>
              </a:rPr>
              <a:t>Start</a:t>
            </a:r>
            <a:endParaRPr lang="en-US" sz="3200" b="1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413A4F-07C0-C4F6-B542-AADCEB7B8A66}"/>
              </a:ext>
            </a:extLst>
          </p:cNvPr>
          <p:cNvSpPr/>
          <p:nvPr/>
        </p:nvSpPr>
        <p:spPr>
          <a:xfrm>
            <a:off x="344405" y="1583125"/>
            <a:ext cx="3543301" cy="4708490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68EBFC-A4DA-9F8D-C654-4139D8F3A7D6}"/>
              </a:ext>
            </a:extLst>
          </p:cNvPr>
          <p:cNvSpPr/>
          <p:nvPr/>
        </p:nvSpPr>
        <p:spPr>
          <a:xfrm>
            <a:off x="268864" y="1530385"/>
            <a:ext cx="3543301" cy="4708490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4A3AE2-EFB3-58A0-511D-206C4686C377}"/>
              </a:ext>
            </a:extLst>
          </p:cNvPr>
          <p:cNvSpPr/>
          <p:nvPr/>
        </p:nvSpPr>
        <p:spPr>
          <a:xfrm>
            <a:off x="268864" y="2220640"/>
            <a:ext cx="3543301" cy="3752877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49BB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A05BE-EB58-B557-F465-0607D1093037}"/>
              </a:ext>
            </a:extLst>
          </p:cNvPr>
          <p:cNvSpPr txBox="1"/>
          <p:nvPr/>
        </p:nvSpPr>
        <p:spPr>
          <a:xfrm flipH="1">
            <a:off x="525453" y="158312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Lessons</a:t>
            </a:r>
          </a:p>
        </p:txBody>
      </p:sp>
      <p:sp>
        <p:nvSpPr>
          <p:cNvPr id="6" name="Rectangle: Rounded Corners 5">
            <a:hlinkClick r:id="rId3" action="ppaction://hlinkpres?slideindex=1&amp;slidetitle=Regular and irregular verbs"/>
            <a:extLst>
              <a:ext uri="{FF2B5EF4-FFF2-40B4-BE49-F238E27FC236}">
                <a16:creationId xmlns:a16="http://schemas.microsoft.com/office/drawing/2014/main" id="{FBEB9FF4-F7EC-CD6C-459B-FF053C74BC4E}"/>
              </a:ext>
            </a:extLst>
          </p:cNvPr>
          <p:cNvSpPr/>
          <p:nvPr/>
        </p:nvSpPr>
        <p:spPr>
          <a:xfrm>
            <a:off x="520323" y="25346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Irish Grover" panose="02000000000000000000" pitchFamily="2" charset="0"/>
                <a:cs typeface="Fredoka" pitchFamily="2" charset="-79"/>
              </a:rPr>
              <a:t>Regular and Irregular Verbs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16F61F-AB08-787B-52B4-FFEE818E0D14}"/>
              </a:ext>
            </a:extLst>
          </p:cNvPr>
          <p:cNvSpPr/>
          <p:nvPr/>
        </p:nvSpPr>
        <p:spPr>
          <a:xfrm>
            <a:off x="520323" y="302008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Simple Past Tense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C489F7-7D11-A4D6-FBF0-EE84CC755AB9}"/>
              </a:ext>
            </a:extLst>
          </p:cNvPr>
          <p:cNvSpPr/>
          <p:nvPr/>
        </p:nvSpPr>
        <p:spPr>
          <a:xfrm>
            <a:off x="520322" y="350635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Modal Verbs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573A1-CF49-71B3-542C-E899F8019692}"/>
              </a:ext>
            </a:extLst>
          </p:cNvPr>
          <p:cNvSpPr/>
          <p:nvPr/>
        </p:nvSpPr>
        <p:spPr>
          <a:xfrm>
            <a:off x="520321" y="399180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Making Comparisons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D70495-1AFC-13EF-23E3-58AF73B394BF}"/>
              </a:ext>
            </a:extLst>
          </p:cNvPr>
          <p:cNvSpPr/>
          <p:nvPr/>
        </p:nvSpPr>
        <p:spPr>
          <a:xfrm>
            <a:off x="520320" y="447725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Frequency Adverbs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CB0179-2B55-8003-21FF-5023149BCD55}"/>
              </a:ext>
            </a:extLst>
          </p:cNvPr>
          <p:cNvSpPr/>
          <p:nvPr/>
        </p:nvSpPr>
        <p:spPr>
          <a:xfrm>
            <a:off x="520320" y="493965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Simple Present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E1F4E5-03AA-AB0A-2359-7CBC713B8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166" y="1419225"/>
            <a:ext cx="459668" cy="45966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447AE7-5AC1-9C14-861B-3D516C280B75}"/>
              </a:ext>
            </a:extLst>
          </p:cNvPr>
          <p:cNvSpPr/>
          <p:nvPr/>
        </p:nvSpPr>
        <p:spPr>
          <a:xfrm>
            <a:off x="520319" y="540206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Have got / has got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27DED0-BA63-D6D9-F116-34F278E91C47}"/>
              </a:ext>
            </a:extLst>
          </p:cNvPr>
          <p:cNvSpPr/>
          <p:nvPr/>
        </p:nvSpPr>
        <p:spPr>
          <a:xfrm>
            <a:off x="4394761" y="1583125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23BF00-28DF-6925-D5D6-A71CAC5AA939}"/>
              </a:ext>
            </a:extLst>
          </p:cNvPr>
          <p:cNvSpPr/>
          <p:nvPr/>
        </p:nvSpPr>
        <p:spPr>
          <a:xfrm>
            <a:off x="4319220" y="1530385"/>
            <a:ext cx="3543301" cy="4390392"/>
          </a:xfrm>
          <a:prstGeom prst="roundRect">
            <a:avLst/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9D0E13-8BA0-C870-569B-85C5F0E7A512}"/>
              </a:ext>
            </a:extLst>
          </p:cNvPr>
          <p:cNvSpPr/>
          <p:nvPr/>
        </p:nvSpPr>
        <p:spPr>
          <a:xfrm>
            <a:off x="4319220" y="2220640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E9ED5-003A-74DB-7168-AB8BF91659DF}"/>
              </a:ext>
            </a:extLst>
          </p:cNvPr>
          <p:cNvSpPr txBox="1"/>
          <p:nvPr/>
        </p:nvSpPr>
        <p:spPr>
          <a:xfrm flipH="1">
            <a:off x="4575809" y="158312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732E4-0821-1EA4-8E3A-B26011243816}"/>
              </a:ext>
            </a:extLst>
          </p:cNvPr>
          <p:cNvSpPr/>
          <p:nvPr/>
        </p:nvSpPr>
        <p:spPr>
          <a:xfrm>
            <a:off x="4570679" y="25346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B5752-1B02-CF97-5784-1855B1A7DA14}"/>
              </a:ext>
            </a:extLst>
          </p:cNvPr>
          <p:cNvSpPr/>
          <p:nvPr/>
        </p:nvSpPr>
        <p:spPr>
          <a:xfrm>
            <a:off x="4570679" y="302008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5A4C86-92C6-DEB2-3742-6B56BB84213D}"/>
              </a:ext>
            </a:extLst>
          </p:cNvPr>
          <p:cNvSpPr/>
          <p:nvPr/>
        </p:nvSpPr>
        <p:spPr>
          <a:xfrm>
            <a:off x="4570678" y="350635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E459C0C-1EF5-CCDD-4DF3-D13869067D2B}"/>
              </a:ext>
            </a:extLst>
          </p:cNvPr>
          <p:cNvSpPr/>
          <p:nvPr/>
        </p:nvSpPr>
        <p:spPr>
          <a:xfrm>
            <a:off x="4570677" y="399180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52E3F26-6A02-4DD8-8C96-AE640A558AF7}"/>
              </a:ext>
            </a:extLst>
          </p:cNvPr>
          <p:cNvSpPr/>
          <p:nvPr/>
        </p:nvSpPr>
        <p:spPr>
          <a:xfrm>
            <a:off x="4570676" y="447725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D21514-02C9-9E45-F5C8-0C1F6097978B}"/>
              </a:ext>
            </a:extLst>
          </p:cNvPr>
          <p:cNvSpPr/>
          <p:nvPr/>
        </p:nvSpPr>
        <p:spPr>
          <a:xfrm>
            <a:off x="4570676" y="493965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CC950D-E8F5-6527-A771-9741FCE7D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22" y="1419225"/>
            <a:ext cx="459668" cy="4596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C4CAC1-3914-6F4D-8D53-7ACC222EC532}"/>
              </a:ext>
            </a:extLst>
          </p:cNvPr>
          <p:cNvSpPr/>
          <p:nvPr/>
        </p:nvSpPr>
        <p:spPr>
          <a:xfrm>
            <a:off x="8445118" y="1586505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606BFE-5A95-6C12-FA91-398AE0535E6B}"/>
              </a:ext>
            </a:extLst>
          </p:cNvPr>
          <p:cNvSpPr/>
          <p:nvPr/>
        </p:nvSpPr>
        <p:spPr>
          <a:xfrm>
            <a:off x="8369577" y="1533765"/>
            <a:ext cx="3543301" cy="4390392"/>
          </a:xfrm>
          <a:prstGeom prst="roundRect">
            <a:avLst/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879F7C-9F36-3F08-B91E-4125137B7989}"/>
              </a:ext>
            </a:extLst>
          </p:cNvPr>
          <p:cNvSpPr/>
          <p:nvPr/>
        </p:nvSpPr>
        <p:spPr>
          <a:xfrm>
            <a:off x="8369577" y="2224020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9C5B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1CE57B-FFBE-8FBC-CEF9-E9D68A10EB04}"/>
              </a:ext>
            </a:extLst>
          </p:cNvPr>
          <p:cNvSpPr txBox="1"/>
          <p:nvPr/>
        </p:nvSpPr>
        <p:spPr>
          <a:xfrm flipH="1">
            <a:off x="8626166" y="158650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A8F35D-3A65-84A3-FC81-A0FC1E701BD7}"/>
              </a:ext>
            </a:extLst>
          </p:cNvPr>
          <p:cNvSpPr/>
          <p:nvPr/>
        </p:nvSpPr>
        <p:spPr>
          <a:xfrm>
            <a:off x="8621036" y="253801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73B217-BFC1-7C4F-258A-2096B90AFA23}"/>
              </a:ext>
            </a:extLst>
          </p:cNvPr>
          <p:cNvSpPr/>
          <p:nvPr/>
        </p:nvSpPr>
        <p:spPr>
          <a:xfrm>
            <a:off x="8621036" y="302346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D0729A-BDFC-15D2-ABFA-C1F025912D9F}"/>
              </a:ext>
            </a:extLst>
          </p:cNvPr>
          <p:cNvSpPr/>
          <p:nvPr/>
        </p:nvSpPr>
        <p:spPr>
          <a:xfrm>
            <a:off x="8621035" y="350973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D5E265-3A66-CC77-CA12-A50EE3C6ECA1}"/>
              </a:ext>
            </a:extLst>
          </p:cNvPr>
          <p:cNvSpPr/>
          <p:nvPr/>
        </p:nvSpPr>
        <p:spPr>
          <a:xfrm>
            <a:off x="8621034" y="399518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197E55-5F27-E295-BBB5-D15DDB641E8A}"/>
              </a:ext>
            </a:extLst>
          </p:cNvPr>
          <p:cNvSpPr/>
          <p:nvPr/>
        </p:nvSpPr>
        <p:spPr>
          <a:xfrm>
            <a:off x="8621033" y="448063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A56EB7B-C95B-07A1-4CCF-00DA3A0D5821}"/>
              </a:ext>
            </a:extLst>
          </p:cNvPr>
          <p:cNvSpPr/>
          <p:nvPr/>
        </p:nvSpPr>
        <p:spPr>
          <a:xfrm>
            <a:off x="8621033" y="49430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8EB8BCA-9BEE-6292-D371-92E87797F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879" y="1422605"/>
            <a:ext cx="459668" cy="45966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E668C3-57C8-B247-FBF8-C7E992E4E617}"/>
              </a:ext>
            </a:extLst>
          </p:cNvPr>
          <p:cNvSpPr txBox="1"/>
          <p:nvPr/>
        </p:nvSpPr>
        <p:spPr>
          <a:xfrm>
            <a:off x="2873000" y="577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  <p:pic>
        <p:nvPicPr>
          <p:cNvPr id="16" name="Picture 15" descr="A logo of a book and crown&#10;&#10;AI-generated content may be incorrect.">
            <a:extLst>
              <a:ext uri="{FF2B5EF4-FFF2-40B4-BE49-F238E27FC236}">
                <a16:creationId xmlns:a16="http://schemas.microsoft.com/office/drawing/2014/main" id="{CAE86C8C-2DC5-EDC2-5659-0FAEEC8AF5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986594" cy="7181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126DAB3-F476-42BA-4B78-F71109102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7" y="0"/>
            <a:ext cx="718157" cy="71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84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Cherry Bomb One</vt:lpstr>
      <vt:lpstr>Aptos</vt:lpstr>
      <vt:lpstr>Aptos Display</vt:lpstr>
      <vt:lpstr>Arial</vt:lpstr>
      <vt:lpstr>Fredoka</vt:lpstr>
      <vt:lpstr>Irish Grover</vt:lpstr>
      <vt:lpstr>OhChewy</vt:lpstr>
      <vt:lpstr>Roboto Flex</vt:lpstr>
      <vt:lpstr>Roboto Flex ExtraBold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ntrk ⠀</cp:lastModifiedBy>
  <cp:revision>9</cp:revision>
  <dcterms:created xsi:type="dcterms:W3CDTF">2025-05-02T13:41:30Z</dcterms:created>
  <dcterms:modified xsi:type="dcterms:W3CDTF">2025-05-23T09:51:12Z</dcterms:modified>
</cp:coreProperties>
</file>