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4309"/>
    <a:srgbClr val="238313"/>
    <a:srgbClr val="279415"/>
    <a:srgbClr val="7BE753"/>
    <a:srgbClr val="33896A"/>
    <a:srgbClr val="D4C1A9"/>
    <a:srgbClr val="E8D9C6"/>
    <a:srgbClr val="F4F1EC"/>
    <a:srgbClr val="43B48C"/>
    <a:srgbClr val="6161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58A17-5F6A-4455-A03F-32873B3CCC6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BD1B-5BD0-48AF-8D74-96F1A342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5F4F-EB79-5A0C-A12B-78144DADC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87EB-154E-868E-FEE7-07B7D40A1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E368-B39C-14D3-377B-397FB9EC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B66C-1E81-3C48-6E2D-846EE9C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725F-D955-74F8-B3B0-3827BF56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3A8-6279-FC95-0F58-0784C793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4036-DAD4-5FF4-5A75-D5DAAEF6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827D-D662-4DD4-FB8B-1F092A38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E3AC-73D8-774E-72AC-5D2CCCBF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9513-FA2A-8BF9-D4C7-9A2696A7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1D9A3-F6C0-0AD5-F95E-96019DEC6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9046-2F0F-F4A4-59CF-64D17619C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3C76-10C7-6116-98B3-642C15C4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1318-4175-4944-88E0-2C8E79D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9BD-161E-1803-4047-B945E84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7D2-66B7-B7F9-F064-E63C951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F40-7E44-7AEF-E9FE-0DDA80ED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7CC4-16F2-7D4A-18C5-33BE1A6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E9F0-B964-FE7C-4E97-7DE59BEF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6176-3AC2-5D7D-7C98-29919B89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6661-ACC8-5ECC-57F7-4D067C3A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1BB5-37AB-7653-372A-C94E6FA1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ABB5-E05B-49DD-9EB0-D56F8A71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4F61-813F-C3CD-5914-C225E067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206E-E4F3-4520-FA88-B52EEBB4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B324-B491-755C-6BB2-5752D9B4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F96D-D160-9A53-617E-D4AC4915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B9D33-7C03-B91C-9FD2-B89CBD2D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9A11-0D10-F73A-19A7-62C24D77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7FB4-E6AE-DED3-3EDA-891EB94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48B6-60F4-C0D4-AF45-E726D16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53DF-C9B9-5164-2DE1-57379593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103C-F02A-D7B5-8662-ECC33FB8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A4FD-C32D-5BA8-B66A-AB4B6FBE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697F6-51F5-A357-E84D-733406DC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A190-2343-4AE0-D57A-DE9C06E39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67FC2-7EF6-943C-D2F1-6DA07C2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3325-45E0-6894-B727-B01A09D2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A155-E51B-C2C7-364F-6449427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1A48-352D-4558-F9C7-913C9026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9F5EF-593E-7951-4B85-723D5F9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D113E-956C-E944-C5DC-5FFD54D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03C5-1AD5-CAA9-E29D-BC1B6BAE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C7CDE-4A6C-5301-E61F-41A27602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98D6B-60C6-29CE-E9ED-A90D4F25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9070-1435-2CA4-3FDB-32C8BA2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A9BD-587A-3ED7-3584-0752F56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C0C0-499D-A7E1-798E-624A9FD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61DB-C8CA-74F2-4BF7-75E4E72B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8C65-9C25-6F4D-02A8-047F219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FEBF-D1EB-96C7-F9B4-942C9DAD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DF2C-CDA9-57D9-7D33-8358C00C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A7-8475-BAB8-B57A-D9E08403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056D7-6853-5D22-AFC2-27CD3AB5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91CD-CEC6-A05C-0FA3-23D0A115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3FA66-45E2-3306-CD53-4F9E2879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3794-5B0A-4111-15B3-CADF2C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3BCB-287A-C492-CCF7-951E1C93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15E03-371B-2BDD-741B-301644E4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94B4-7A9E-4B13-B9BA-A478D8A4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B72B-D286-1B92-51B7-3E79738FA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607B0-DB75-4F72-BD65-E742B8908D12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16F5-6F0B-3D25-5924-901660B1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99FC-D2B3-0332-7144-12576472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EB381-61D5-C6B7-29BD-9C83A661F33F}"/>
              </a:ext>
            </a:extLst>
          </p:cNvPr>
          <p:cNvSpPr txBox="1"/>
          <p:nvPr/>
        </p:nvSpPr>
        <p:spPr>
          <a:xfrm>
            <a:off x="4250783" y="2274838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Grade 4</a:t>
            </a:r>
          </a:p>
          <a:p>
            <a:pPr algn="ctr"/>
            <a:r>
              <a:rPr lang="en-US" sz="7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english</a:t>
            </a:r>
            <a:endParaRPr lang="en-US" sz="7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mon Tea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971D-6F18-C61A-396C-F5730CE0852A}"/>
              </a:ext>
            </a:extLst>
          </p:cNvPr>
          <p:cNvSpPr txBox="1"/>
          <p:nvPr/>
        </p:nvSpPr>
        <p:spPr>
          <a:xfrm>
            <a:off x="5196555" y="458316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Stefano</a:t>
            </a:r>
          </a:p>
        </p:txBody>
      </p:sp>
    </p:spTree>
    <p:extLst>
      <p:ext uri="{BB962C8B-B14F-4D97-AF65-F5344CB8AC3E}">
        <p14:creationId xmlns:p14="http://schemas.microsoft.com/office/powerpoint/2010/main" val="14511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328FC-7C69-1FE1-97DC-3950FA3B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992CD-DD1B-5F75-510F-930C405BFF46}"/>
              </a:ext>
            </a:extLst>
          </p:cNvPr>
          <p:cNvSpPr txBox="1"/>
          <p:nvPr/>
        </p:nvSpPr>
        <p:spPr>
          <a:xfrm>
            <a:off x="290993" y="219794"/>
            <a:ext cx="1161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Grade 4 </a:t>
            </a:r>
            <a:r>
              <a:rPr lang="en-US" sz="7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english</a:t>
            </a:r>
            <a:endParaRPr lang="en-US" sz="7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mon Te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5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8F32C-CF9A-888A-B7BA-D00782D2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FF17E0-BCED-0809-29DA-4C3DF0472632}"/>
              </a:ext>
            </a:extLst>
          </p:cNvPr>
          <p:cNvSpPr/>
          <p:nvPr/>
        </p:nvSpPr>
        <p:spPr>
          <a:xfrm>
            <a:off x="761340" y="2134586"/>
            <a:ext cx="3543301" cy="4390392"/>
          </a:xfrm>
          <a:prstGeom prst="roundRect">
            <a:avLst/>
          </a:prstGeom>
          <a:solidFill>
            <a:srgbClr val="33896A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oup of colorful bubbles&#10;&#10;AI-generated content may be incorrect.">
            <a:extLst>
              <a:ext uri="{FF2B5EF4-FFF2-40B4-BE49-F238E27FC236}">
                <a16:creationId xmlns:a16="http://schemas.microsoft.com/office/drawing/2014/main" id="{D12D84F0-9370-7F24-4B41-821FCAA4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77039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A3681-10E0-AE30-5EAA-351A07B31F09}"/>
              </a:ext>
            </a:extLst>
          </p:cNvPr>
          <p:cNvSpPr txBox="1"/>
          <p:nvPr/>
        </p:nvSpPr>
        <p:spPr>
          <a:xfrm>
            <a:off x="290993" y="219794"/>
            <a:ext cx="1161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Grade 4 </a:t>
            </a:r>
            <a:r>
              <a:rPr lang="en-US" sz="7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english</a:t>
            </a:r>
            <a:endParaRPr lang="en-US" sz="7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mon Tea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820AA2-99D9-8220-5896-27AEAACD1F47}"/>
              </a:ext>
            </a:extLst>
          </p:cNvPr>
          <p:cNvSpPr/>
          <p:nvPr/>
        </p:nvSpPr>
        <p:spPr>
          <a:xfrm>
            <a:off x="6776819" y="2319817"/>
            <a:ext cx="1076185" cy="452284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Unit 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35DCF0-A119-29E3-883A-20D740634D7A}"/>
              </a:ext>
            </a:extLst>
          </p:cNvPr>
          <p:cNvSpPr/>
          <p:nvPr/>
        </p:nvSpPr>
        <p:spPr>
          <a:xfrm>
            <a:off x="685799" y="2081846"/>
            <a:ext cx="3543301" cy="4390392"/>
          </a:xfrm>
          <a:prstGeom prst="roundRect">
            <a:avLst/>
          </a:prstGeom>
          <a:solidFill>
            <a:srgbClr val="43B48C"/>
          </a:solidFill>
          <a:ln w="127000">
            <a:solidFill>
              <a:srgbClr val="43B48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F6BB30-83E5-99E1-4D0B-24C3B0CE3C3A}"/>
              </a:ext>
            </a:extLst>
          </p:cNvPr>
          <p:cNvSpPr/>
          <p:nvPr/>
        </p:nvSpPr>
        <p:spPr>
          <a:xfrm>
            <a:off x="685799" y="2772101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43B4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B8289-4B14-47E4-DEFC-3BBD9A8FEC5A}"/>
              </a:ext>
            </a:extLst>
          </p:cNvPr>
          <p:cNvSpPr txBox="1"/>
          <p:nvPr/>
        </p:nvSpPr>
        <p:spPr>
          <a:xfrm flipH="1">
            <a:off x="942388" y="2134586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Playgum" pitchFamily="2" charset="0"/>
              </a:rPr>
              <a:t>CHAPTERS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EF3599-6B29-F457-DD28-80E0EE04C57D}"/>
              </a:ext>
            </a:extLst>
          </p:cNvPr>
          <p:cNvSpPr/>
          <p:nvPr/>
        </p:nvSpPr>
        <p:spPr>
          <a:xfrm>
            <a:off x="937258" y="308610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Unit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0042DD-8C95-8527-2BEB-6F70BC230DE1}"/>
              </a:ext>
            </a:extLst>
          </p:cNvPr>
          <p:cNvSpPr/>
          <p:nvPr/>
        </p:nvSpPr>
        <p:spPr>
          <a:xfrm>
            <a:off x="937258" y="357154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Unit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8AE2DA-FF65-D5C9-7F84-B2B2850A000D}"/>
              </a:ext>
            </a:extLst>
          </p:cNvPr>
          <p:cNvSpPr/>
          <p:nvPr/>
        </p:nvSpPr>
        <p:spPr>
          <a:xfrm>
            <a:off x="937257" y="4057813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Unit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7DA627-3A72-D5E4-5CB6-3AA59859C60F}"/>
              </a:ext>
            </a:extLst>
          </p:cNvPr>
          <p:cNvSpPr/>
          <p:nvPr/>
        </p:nvSpPr>
        <p:spPr>
          <a:xfrm>
            <a:off x="937256" y="454326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Unit 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7D23B7-1C66-15F7-C468-31A00C390FB1}"/>
              </a:ext>
            </a:extLst>
          </p:cNvPr>
          <p:cNvSpPr/>
          <p:nvPr/>
        </p:nvSpPr>
        <p:spPr>
          <a:xfrm>
            <a:off x="937255" y="502871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Unit 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3591BD-5A6F-F6AD-3597-ACF92B9518ED}"/>
              </a:ext>
            </a:extLst>
          </p:cNvPr>
          <p:cNvSpPr/>
          <p:nvPr/>
        </p:nvSpPr>
        <p:spPr>
          <a:xfrm>
            <a:off x="937255" y="549112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Unit 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9376A8-C491-1D88-D9A5-683134B0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01" y="1970686"/>
            <a:ext cx="459668" cy="45966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72D6D2-433A-B02C-0148-2D4A505BA2CD}"/>
              </a:ext>
            </a:extLst>
          </p:cNvPr>
          <p:cNvSpPr/>
          <p:nvPr/>
        </p:nvSpPr>
        <p:spPr>
          <a:xfrm>
            <a:off x="6096000" y="2987537"/>
            <a:ext cx="2058061" cy="452284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11430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Tarbim" pitchFamily="2" charset="0"/>
              </a:rPr>
              <a:t>Button 1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9B6F6E3-AF7E-3A84-55A1-BE1084A2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130" y="2681183"/>
            <a:ext cx="1800476" cy="14956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D98306-9377-B041-3E70-2C0AA7B78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8313" y="2831731"/>
            <a:ext cx="1619476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29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Lemon Tea</vt:lpstr>
      <vt:lpstr>Playgum</vt:lpstr>
      <vt:lpstr>Poppins</vt:lpstr>
      <vt:lpstr>Starbim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2</cp:revision>
  <dcterms:created xsi:type="dcterms:W3CDTF">2025-05-02T13:41:30Z</dcterms:created>
  <dcterms:modified xsi:type="dcterms:W3CDTF">2025-05-02T15:07:31Z</dcterms:modified>
</cp:coreProperties>
</file>