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B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A3BD-4810-AD17-0AB2-F10E3EB1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6DDF-29FB-C7E0-3948-DD7CE27DE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5565-7928-A09C-119C-ABE62AF5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4B31-79F9-9DD1-47D8-4EC5F4DC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B615-F225-068F-DBB9-3E357D8C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4ED9-9442-93EA-BFEC-BDFC9E13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7DF7E-C73D-6470-28FA-2C498322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81C5-3090-358E-E9EE-9FF4A1FD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B364-3F3D-5C50-E37C-367AFE2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5068-3EC4-83BC-6EED-865F88C3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CF7AB-10ED-DEC5-5B15-5727EC8CF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29537-681C-06FC-AE27-4AB7B26C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14AD-05B7-190B-2E24-B303F64F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1B0A-4C04-2AC3-E662-5A8FE203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BB42-0243-7A78-8B91-6BC50764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87A0-27C2-84E9-4040-3A64170E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CB47-4066-F8A2-AA54-8FD9BF11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F96B-C472-9D08-2DA1-96E488E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0DB5-1449-38BB-712A-86B8AE0A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ED56-7726-BDC2-091B-0FA27EC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82FD-69B5-8BE5-3801-8BDC95FC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F471-E191-B175-58B0-A2F11436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2864-72C7-4859-28FE-7774F78F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D24-BA9B-07EC-622E-4D0E2D46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8D84-8D2F-E236-ACB7-716DD543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78DD-6BF7-E00E-B75A-AC7D784F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0092-A495-5978-FBA3-9EE998D22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1D6A-8C8E-6E30-C053-33736CCB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520F4-EC04-0283-C342-E17EE496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97D05-F6DB-F343-E2E2-95398C8D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90FD-68F1-757B-BB5D-E2A4F1C5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40AF-3DE1-9A13-A006-40864C9B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1B9BC-8E62-9DA6-4B60-1DCAECCB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C1B71-DA6C-11E7-CDE5-329C6ED91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65CE2-E87D-5C3E-1356-46E988CC3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66D4-A1C6-912F-F03D-64B56442E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9E7C9-175A-4F64-FC0A-859F5561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7AF46-7855-07D9-1578-F04CCFAF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DA6B5-499A-9B15-D5F9-F13DB3A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9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C923-8D3D-B061-B6B7-A2BF80F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762CB-3DC8-5132-833C-34694445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19B1E-F7D0-2EDA-1B02-A17D2065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90737-3A45-F41D-2A7F-EE1C2BCA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7B863-AA76-CC99-7B44-0F20AEE0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48BF7-886D-70B4-CE25-31941D9F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590D-E76E-BD37-7F81-F4F8E82B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52B7-51EC-3A9C-7DCE-A88F164E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3DE5-2622-12FE-A51E-8EFA0FBF0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B659-BC62-DFA4-F90E-407E43EA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B7D1B-2EAA-7C58-80E9-F9FB53D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3006-1762-3A23-3356-C3CFB36F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51AEB-1AEA-7F66-2223-97A90C5A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8C0A-877E-ABB5-F55D-F5785D58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B32B3-DD1B-C0F8-12E7-D5CE39A4D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C19EF-465E-BD1D-962B-10840371B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F0AF9-9010-5B3D-2FAF-4C1915B7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C2F7-C0AF-FA59-2D03-17E85F8C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9B8B-71C1-04A7-C9D5-BF3031A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C65BC-C579-3B03-07A2-0E0FA33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6582E-1610-30FA-D4FB-4F191B8B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77B4-B49F-5EF7-C4E4-E0FE51664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CBBD3-E223-46C3-A8FE-F498D578C27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B56D-90FE-4CA5-204F-FD26B1D1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FA48-DE25-2CD0-50F3-D3E2C7C1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4D6E-7F6E-0744-C70E-9D86562E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573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Lemon Tea" panose="02000600000000000000" pitchFamily="2" charset="0"/>
              </a:rPr>
              <a:t>Regular</a:t>
            </a:r>
            <a:br>
              <a:rPr lang="en-US" dirty="0">
                <a:latin typeface="Lemon Tea" panose="02000600000000000000" pitchFamily="2" charset="0"/>
              </a:rPr>
            </a:br>
            <a:r>
              <a:rPr lang="en-US" dirty="0">
                <a:latin typeface="Lemon Tea" panose="02000600000000000000" pitchFamily="2" charset="0"/>
              </a:rPr>
              <a:t>and</a:t>
            </a:r>
            <a:br>
              <a:rPr lang="en-US" dirty="0">
                <a:latin typeface="Lemon Tea" panose="02000600000000000000" pitchFamily="2" charset="0"/>
              </a:rPr>
            </a:br>
            <a:r>
              <a:rPr lang="en-US" dirty="0">
                <a:latin typeface="Lemon Tea" panose="02000600000000000000" pitchFamily="2" charset="0"/>
              </a:rPr>
              <a:t>irregular verbs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D0870-ABAA-7A3C-1551-B048CB9A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44953"/>
            <a:ext cx="9144000" cy="1655762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GRAMMAR PRESENTATION BY MR. STEFANO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0D8AE924-4BBA-B305-B2C4-0C386C16EFC4}"/>
              </a:ext>
            </a:extLst>
          </p:cNvPr>
          <p:cNvSpPr/>
          <p:nvPr/>
        </p:nvSpPr>
        <p:spPr>
          <a:xfrm>
            <a:off x="2915362" y="4701875"/>
            <a:ext cx="6361275" cy="341919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7465B-3568-CAFE-98EA-C5E0147F6736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8C00EEE-AC6A-06E1-E1CD-44595ED4512B}"/>
              </a:ext>
            </a:extLst>
          </p:cNvPr>
          <p:cNvSpPr/>
          <p:nvPr/>
        </p:nvSpPr>
        <p:spPr>
          <a:xfrm>
            <a:off x="-962339" y="2870171"/>
            <a:ext cx="3605841" cy="4970457"/>
          </a:xfrm>
          <a:custGeom>
            <a:avLst/>
            <a:gdLst/>
            <a:ahLst/>
            <a:cxnLst/>
            <a:rect l="l" t="t" r="r" b="b"/>
            <a:pathLst>
              <a:path w="5627287" h="7756912">
                <a:moveTo>
                  <a:pt x="0" y="0"/>
                </a:moveTo>
                <a:lnTo>
                  <a:pt x="5627287" y="0"/>
                </a:lnTo>
                <a:lnTo>
                  <a:pt x="5627287" y="7756912"/>
                </a:lnTo>
                <a:lnTo>
                  <a:pt x="0" y="7756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E94CF2-75F8-7B33-B0A5-BF1E6925A0F8}"/>
              </a:ext>
            </a:extLst>
          </p:cNvPr>
          <p:cNvSpPr/>
          <p:nvPr/>
        </p:nvSpPr>
        <p:spPr>
          <a:xfrm>
            <a:off x="9866552" y="2954383"/>
            <a:ext cx="3091660" cy="4886245"/>
          </a:xfrm>
          <a:custGeom>
            <a:avLst/>
            <a:gdLst/>
            <a:ahLst/>
            <a:cxnLst/>
            <a:rect l="l" t="t" r="r" b="b"/>
            <a:pathLst>
              <a:path w="4824856" h="7625491">
                <a:moveTo>
                  <a:pt x="0" y="0"/>
                </a:moveTo>
                <a:lnTo>
                  <a:pt x="4824856" y="0"/>
                </a:lnTo>
                <a:lnTo>
                  <a:pt x="4824856" y="7625491"/>
                </a:lnTo>
                <a:lnTo>
                  <a:pt x="0" y="76254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6ECA-763B-404F-1F79-DD5989957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F86F11-7015-2405-17C7-659109CF878D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D3FEC-B6C8-CEE6-872E-FAC95ECB92BC}"/>
              </a:ext>
            </a:extLst>
          </p:cNvPr>
          <p:cNvSpPr txBox="1"/>
          <p:nvPr/>
        </p:nvSpPr>
        <p:spPr>
          <a:xfrm>
            <a:off x="3459707" y="2844225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Ella		under the table.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C87D06-329B-7909-94E0-CCC500B5FC19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D0066B-33AE-B8AC-DABF-891B5A99B303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hidded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B6423-AB40-1DA6-8E38-AF8B02171323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C5DD0-76C5-4B26-C418-3EF440E6D959}"/>
              </a:ext>
            </a:extLst>
          </p:cNvPr>
          <p:cNvSpPr/>
          <p:nvPr/>
        </p:nvSpPr>
        <p:spPr>
          <a:xfrm>
            <a:off x="4383314" y="2844225"/>
            <a:ext cx="8947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D642AB-931A-B1B0-165E-B4A8B809628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2F4C-7A2D-71E1-234E-ECB136D11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8681DB-5BD6-BAB2-4C5B-3AA80EF09751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B7992-A3E3-E63B-71CD-C09158F7BEC3}"/>
              </a:ext>
            </a:extLst>
          </p:cNvPr>
          <p:cNvSpPr txBox="1"/>
          <p:nvPr/>
        </p:nvSpPr>
        <p:spPr>
          <a:xfrm>
            <a:off x="3459707" y="2844225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Ella		under the table.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D74FA9-43B0-6103-C84B-809A4B714F17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FE0A5F-3A1F-2A0F-A6C2-2A9A618E863E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hidded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3B689-E524-2A51-010C-402F0F66DBF4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0B0CB7-C566-3A17-9D35-EFB2C8AE3E14}"/>
              </a:ext>
            </a:extLst>
          </p:cNvPr>
          <p:cNvSpPr/>
          <p:nvPr/>
        </p:nvSpPr>
        <p:spPr>
          <a:xfrm>
            <a:off x="4383314" y="2844225"/>
            <a:ext cx="8947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D12FC-7831-E4BE-AD6F-799AA51549C7}"/>
              </a:ext>
            </a:extLst>
          </p:cNvPr>
          <p:cNvSpPr txBox="1"/>
          <p:nvPr/>
        </p:nvSpPr>
        <p:spPr>
          <a:xfrm>
            <a:off x="4426856" y="2844225"/>
            <a:ext cx="825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hid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F6A909-AE4F-EF8B-09D7-91AC31E4C2B6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3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B65F7-4EA8-C0F6-74AC-7EE4761F5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6F80C3-A657-A278-598A-6D67428EF7B0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95944-B137-AA53-6FED-9B2F149BE6B3}"/>
              </a:ext>
            </a:extLst>
          </p:cNvPr>
          <p:cNvSpPr txBox="1"/>
          <p:nvPr/>
        </p:nvSpPr>
        <p:spPr>
          <a:xfrm>
            <a:off x="3111860" y="2844225"/>
            <a:ext cx="5968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Miss Smith			me a joke.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1C279-A135-C2CC-7D59-94D295138C67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9D4D9-7029-02DC-A67A-8E4A0E5DAAB0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telled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428752-FE69-6C87-9591-C2C2CEB7127C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tolded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FBB888-02F0-7DF1-7735-02ECAD33F1EF}"/>
              </a:ext>
            </a:extLst>
          </p:cNvPr>
          <p:cNvSpPr/>
          <p:nvPr/>
        </p:nvSpPr>
        <p:spPr>
          <a:xfrm>
            <a:off x="5617029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F92647-9722-189E-2692-3C411F303C58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0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50F23-EA36-BF9F-B77F-0AE80BF11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26BFA9-165C-1DA8-4C06-7744F1F3AB79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7B197-ED52-E05D-8B36-7605431CF7D3}"/>
              </a:ext>
            </a:extLst>
          </p:cNvPr>
          <p:cNvSpPr txBox="1"/>
          <p:nvPr/>
        </p:nvSpPr>
        <p:spPr>
          <a:xfrm>
            <a:off x="3111860" y="2844225"/>
            <a:ext cx="5968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Miss Smith			me a joke.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65649C-35D5-0EE4-9601-8CA0EC7BDB19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22D863-6065-3DA2-C6BD-B2D1426BE1BF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telled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A2AE1C-8092-80F2-658D-7138DAE221EC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tolded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91847-9B37-5A3A-9C99-9EAA7C0A2D31}"/>
              </a:ext>
            </a:extLst>
          </p:cNvPr>
          <p:cNvSpPr/>
          <p:nvPr/>
        </p:nvSpPr>
        <p:spPr>
          <a:xfrm>
            <a:off x="5617029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1B240-DF87-E2E4-4330-AD6C61F1F424}"/>
              </a:ext>
            </a:extLst>
          </p:cNvPr>
          <p:cNvSpPr txBox="1"/>
          <p:nvPr/>
        </p:nvSpPr>
        <p:spPr>
          <a:xfrm>
            <a:off x="5608525" y="2844225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told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2B40A0-BCB1-D130-C823-31EB9AD792B3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8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F6790-453D-6105-1325-873A1C602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6F0F630-D7D5-9D8F-CFD4-BB88E24CB9E2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D6C30-E201-A468-489D-2912826AB4DE}"/>
              </a:ext>
            </a:extLst>
          </p:cNvPr>
          <p:cNvSpPr txBox="1"/>
          <p:nvPr/>
        </p:nvSpPr>
        <p:spPr>
          <a:xfrm>
            <a:off x="2254259" y="2844225"/>
            <a:ext cx="768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Can you				the puppy please?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8004C7-490C-0D1C-8070-D26B8ABC7F9D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8C1436-F721-34EC-E975-958DC7108A37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holded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2BE6B3-4F39-7F89-F2FD-DCA96D5EC843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helded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18B13-CADE-3E62-ED58-F30B44C8A8C7}"/>
              </a:ext>
            </a:extLst>
          </p:cNvPr>
          <p:cNvSpPr/>
          <p:nvPr/>
        </p:nvSpPr>
        <p:spPr>
          <a:xfrm>
            <a:off x="4737451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FEE4C-A6B4-D5F4-5F85-860A3F191201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00B75-B3AE-C90D-275A-720927882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70777D-5AB9-41FC-B625-325E9EB867DC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766CF-1BEF-0132-82F9-A47FF8F5F5D3}"/>
              </a:ext>
            </a:extLst>
          </p:cNvPr>
          <p:cNvSpPr txBox="1"/>
          <p:nvPr/>
        </p:nvSpPr>
        <p:spPr>
          <a:xfrm>
            <a:off x="2254259" y="2844225"/>
            <a:ext cx="768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Can you				the puppy please?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137933-7F75-3100-599E-F95E63DC6839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B89BA3-DE31-0419-06C1-D69A04BBEEAF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holded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D53DEE-D8A3-233F-45A2-02A648AD436D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helded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70474-5F5C-22C7-816A-A355EEA42655}"/>
              </a:ext>
            </a:extLst>
          </p:cNvPr>
          <p:cNvSpPr/>
          <p:nvPr/>
        </p:nvSpPr>
        <p:spPr>
          <a:xfrm>
            <a:off x="4737451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C0A2C-CC13-297C-CD20-43D7D22AA61C}"/>
              </a:ext>
            </a:extLst>
          </p:cNvPr>
          <p:cNvSpPr txBox="1"/>
          <p:nvPr/>
        </p:nvSpPr>
        <p:spPr>
          <a:xfrm>
            <a:off x="4733725" y="2844225"/>
            <a:ext cx="1088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hold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F639A-50EC-54AC-AA2D-537985515596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877E5-20DC-B507-B3DE-412A04B67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3BC878A-69FF-79AE-08C4-E92E3D9ED0E5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C2F4A-3EE4-406F-BB0B-59421A78E508}"/>
              </a:ext>
            </a:extLst>
          </p:cNvPr>
          <p:cNvSpPr txBox="1"/>
          <p:nvPr/>
        </p:nvSpPr>
        <p:spPr>
          <a:xfrm>
            <a:off x="3132708" y="2844225"/>
            <a:ext cx="592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My mom				her friend.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9672BD-614F-6F80-530C-159586CDEE77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ranged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CF6E09-0D06-3AA1-F6B5-A07BC1249789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E38BB5-67A0-7D7A-5CFF-BD1DFB6EB8A8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runged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1D2A1F-872A-6F78-65A3-8373CAF60503}"/>
              </a:ext>
            </a:extLst>
          </p:cNvPr>
          <p:cNvSpPr/>
          <p:nvPr/>
        </p:nvSpPr>
        <p:spPr>
          <a:xfrm>
            <a:off x="5538674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7A095B-867E-A8AC-76BB-E2E1B6506E5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6D1D-C38B-DA2B-D67A-398406C87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D49FB9-9834-13AF-2A2E-D7F7C613C834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62D26-8047-DD04-4361-74E3108103F1}"/>
              </a:ext>
            </a:extLst>
          </p:cNvPr>
          <p:cNvSpPr txBox="1"/>
          <p:nvPr/>
        </p:nvSpPr>
        <p:spPr>
          <a:xfrm>
            <a:off x="3132708" y="2844225"/>
            <a:ext cx="592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My mom				her friend.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F98245-5D90-2ECB-77B9-170AB5821E06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ranged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1ADC6A-7A8D-D9BC-6FEE-9711782FDEC3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01E9A1-FFF2-F200-387C-92CA12391D93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runged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8255F-B189-DB6F-4AD7-168C7FC49565}"/>
              </a:ext>
            </a:extLst>
          </p:cNvPr>
          <p:cNvSpPr/>
          <p:nvPr/>
        </p:nvSpPr>
        <p:spPr>
          <a:xfrm>
            <a:off x="5538674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14CAC-8F1B-1A36-ABE7-00EED2CD3DDE}"/>
              </a:ext>
            </a:extLst>
          </p:cNvPr>
          <p:cNvSpPr txBox="1"/>
          <p:nvPr/>
        </p:nvSpPr>
        <p:spPr>
          <a:xfrm>
            <a:off x="5485517" y="2844225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rang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4BAA08-2E93-42A4-81CB-AD24927A1E73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1E8E6-B709-4978-8C2D-DCE0F170A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A420ED0-74D3-4FFB-930F-01CA439E72E9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5D9FB-394F-2370-030F-D20D0F360B6B}"/>
              </a:ext>
            </a:extLst>
          </p:cNvPr>
          <p:cNvSpPr txBox="1"/>
          <p:nvPr/>
        </p:nvSpPr>
        <p:spPr>
          <a:xfrm>
            <a:off x="3110269" y="2844225"/>
            <a:ext cx="5971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Jane 			a big rainbow.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0522F0-EE86-CFE6-A2BA-ED3A9669C438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185555-CDEB-A3BF-BD73-A0B7FEA2F9F9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834310-E722-F908-5393-4306E98CF88B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sawed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46F3E-257D-EE92-C0F2-94F5C0C9C6BF}"/>
              </a:ext>
            </a:extLst>
          </p:cNvPr>
          <p:cNvSpPr/>
          <p:nvPr/>
        </p:nvSpPr>
        <p:spPr>
          <a:xfrm>
            <a:off x="4737451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222AAF-ED53-4DED-90B8-62ADEE73D807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6DF06-FA12-2972-60CA-3D3AD36F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22E6C4C-0901-0DAB-37B2-8A87072366A7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657A1-5985-B786-E7F9-659E33D4DEC2}"/>
              </a:ext>
            </a:extLst>
          </p:cNvPr>
          <p:cNvSpPr txBox="1"/>
          <p:nvPr/>
        </p:nvSpPr>
        <p:spPr>
          <a:xfrm>
            <a:off x="3110269" y="2844225"/>
            <a:ext cx="5971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Jane 			a big rainbow.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AC9B86-14D2-719D-F2BF-777ABE4C7D8F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52AB82-6DA0-0C4D-521A-C0E92DC16407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421018-954B-5745-BF03-D3B7EC27AC62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sawed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8C94E-A01F-20A0-86AF-975D2B056838}"/>
              </a:ext>
            </a:extLst>
          </p:cNvPr>
          <p:cNvSpPr/>
          <p:nvPr/>
        </p:nvSpPr>
        <p:spPr>
          <a:xfrm>
            <a:off x="4737451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5D58B-3064-4F3D-AB66-A7ADB5A73959}"/>
              </a:ext>
            </a:extLst>
          </p:cNvPr>
          <p:cNvSpPr txBox="1"/>
          <p:nvPr/>
        </p:nvSpPr>
        <p:spPr>
          <a:xfrm>
            <a:off x="4771396" y="284422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saw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2FF1F7-37F3-641E-69A7-9C937CAB2628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278FF-42A5-B9E6-9CAA-2716D89A7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FA881507-5B12-E62B-1550-242806EC8299}"/>
              </a:ext>
            </a:extLst>
          </p:cNvPr>
          <p:cNvSpPr/>
          <p:nvPr/>
        </p:nvSpPr>
        <p:spPr>
          <a:xfrm>
            <a:off x="6071313" y="3567317"/>
            <a:ext cx="2743010" cy="147437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7C830-22F2-816E-5C16-3982553C6DA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0FA13-3960-531C-896E-99C1EBC24AB7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regular verb?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83032-71FF-8859-AF1D-5079C8FB2E99}"/>
              </a:ext>
            </a:extLst>
          </p:cNvPr>
          <p:cNvSpPr txBox="1"/>
          <p:nvPr/>
        </p:nvSpPr>
        <p:spPr>
          <a:xfrm>
            <a:off x="1541068" y="3044097"/>
            <a:ext cx="9076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Regular verbs have 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fixed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set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pattern.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5BCE81F-8319-8484-B3D4-A9D51B97381E}"/>
              </a:ext>
            </a:extLst>
          </p:cNvPr>
          <p:cNvSpPr/>
          <p:nvPr/>
        </p:nvSpPr>
        <p:spPr>
          <a:xfrm>
            <a:off x="10094219" y="4720919"/>
            <a:ext cx="2416561" cy="2412167"/>
          </a:xfrm>
          <a:custGeom>
            <a:avLst/>
            <a:gdLst/>
            <a:ahLst/>
            <a:cxnLst/>
            <a:rect l="l" t="t" r="r" b="b"/>
            <a:pathLst>
              <a:path w="3541910" h="3535470">
                <a:moveTo>
                  <a:pt x="0" y="0"/>
                </a:moveTo>
                <a:lnTo>
                  <a:pt x="3541910" y="0"/>
                </a:lnTo>
                <a:lnTo>
                  <a:pt x="3541910" y="3535470"/>
                </a:lnTo>
                <a:lnTo>
                  <a:pt x="0" y="3535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600FA076-56C4-86C3-3343-14B67E082868}"/>
              </a:ext>
            </a:extLst>
          </p:cNvPr>
          <p:cNvSpPr/>
          <p:nvPr/>
        </p:nvSpPr>
        <p:spPr>
          <a:xfrm>
            <a:off x="-209549" y="-211204"/>
            <a:ext cx="2446754" cy="2362230"/>
          </a:xfrm>
          <a:custGeom>
            <a:avLst/>
            <a:gdLst/>
            <a:ahLst/>
            <a:cxnLst/>
            <a:rect l="l" t="t" r="r" b="b"/>
            <a:pathLst>
              <a:path w="3586163" h="3462278">
                <a:moveTo>
                  <a:pt x="0" y="0"/>
                </a:moveTo>
                <a:lnTo>
                  <a:pt x="3586163" y="0"/>
                </a:lnTo>
                <a:lnTo>
                  <a:pt x="3586163" y="3462278"/>
                </a:lnTo>
                <a:lnTo>
                  <a:pt x="0" y="34622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8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85BF2-7054-404C-9FCD-C6963ECB7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1E248F-051C-48B2-1CFC-A895A4E4967F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6031-0AEA-6A9B-7396-4A95D14C1874}"/>
              </a:ext>
            </a:extLst>
          </p:cNvPr>
          <p:cNvSpPr txBox="1"/>
          <p:nvPr/>
        </p:nvSpPr>
        <p:spPr>
          <a:xfrm>
            <a:off x="3336299" y="284422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Daddy			he loves 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58E4DE-DA21-BA92-946A-9A0646612464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sayed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3943D6-2069-070E-9ADD-294EBE4F858E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saided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B7E946-B9F2-9819-DF9D-298B7AE873F5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D5B3E-19D3-97B2-D8D1-F1A944D2F73A}"/>
              </a:ext>
            </a:extLst>
          </p:cNvPr>
          <p:cNvSpPr/>
          <p:nvPr/>
        </p:nvSpPr>
        <p:spPr>
          <a:xfrm>
            <a:off x="4920343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B1C78C-DCB5-0FF3-0D7A-9A5E944280B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B0183-5CBA-A816-C0F7-969A38485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747937E-5700-9FCE-34FB-20C0DBC8B875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9C2B8-622D-1322-754D-167D03989721}"/>
              </a:ext>
            </a:extLst>
          </p:cNvPr>
          <p:cNvSpPr txBox="1"/>
          <p:nvPr/>
        </p:nvSpPr>
        <p:spPr>
          <a:xfrm>
            <a:off x="3336299" y="284422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Daddy			he loves 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3BAA96-F0A4-97AB-32D7-7CCFEFAD7AC4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sayed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FC7541-0C9B-EE99-58CD-A0FA99CB8BD1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saided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F942FC-24E4-CE9B-57F1-81B11A7F941A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440F8-084C-3F3B-A4F7-7761EF2A19DF}"/>
              </a:ext>
            </a:extLst>
          </p:cNvPr>
          <p:cNvSpPr/>
          <p:nvPr/>
        </p:nvSpPr>
        <p:spPr>
          <a:xfrm>
            <a:off x="4920343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B4C5E-5B9D-3558-F8DE-2030D950B8FE}"/>
              </a:ext>
            </a:extLst>
          </p:cNvPr>
          <p:cNvSpPr txBox="1"/>
          <p:nvPr/>
        </p:nvSpPr>
        <p:spPr>
          <a:xfrm>
            <a:off x="4937175" y="2844225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said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E9A2BC-907F-C83F-75D0-36D9CA213EE4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5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7131-A4E3-0D50-5755-415A224C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511F11-F75D-62C4-26D7-52C813F7CE5F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37BF7-5438-AD47-B92F-16E4FDB5AFBE}"/>
              </a:ext>
            </a:extLst>
          </p:cNvPr>
          <p:cNvSpPr txBox="1"/>
          <p:nvPr/>
        </p:nvSpPr>
        <p:spPr>
          <a:xfrm>
            <a:off x="3782741" y="2844225"/>
            <a:ext cx="462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Ally				the bed.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5593C3-2877-C3C2-4FCE-579322DABDD2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8946B0-6EBE-5D51-56FD-631369197F48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made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8AF171-A2DB-5781-DB84-02FDFDF1CF4D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maked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35B3A2-7F5A-E329-7618-C0AC995C0A3F}"/>
              </a:ext>
            </a:extLst>
          </p:cNvPr>
          <p:cNvSpPr/>
          <p:nvPr/>
        </p:nvSpPr>
        <p:spPr>
          <a:xfrm>
            <a:off x="4939188" y="2844225"/>
            <a:ext cx="14202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E345D-CEDE-E02D-71FF-96BA5093EF08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89CFE-D808-C077-79CB-D1A091075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B28E9CC-B9DB-54D3-A562-4D105DF4D019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982B5-3977-25CE-EDC1-7FA6A8BED04B}"/>
              </a:ext>
            </a:extLst>
          </p:cNvPr>
          <p:cNvSpPr txBox="1"/>
          <p:nvPr/>
        </p:nvSpPr>
        <p:spPr>
          <a:xfrm>
            <a:off x="3782741" y="2844225"/>
            <a:ext cx="462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Ally				the bed.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C9EB80-120C-AA0C-9B9F-1A090FB56F8E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A7028-2A02-FABF-FC4E-28270302CF93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made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42FC6C-6AE1-2BB0-36B6-D5C8390BB667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maked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6546B-ECD1-757A-0BE6-19756728FBA3}"/>
              </a:ext>
            </a:extLst>
          </p:cNvPr>
          <p:cNvSpPr/>
          <p:nvPr/>
        </p:nvSpPr>
        <p:spPr>
          <a:xfrm>
            <a:off x="4939188" y="2844225"/>
            <a:ext cx="14202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28126-229F-4895-22BE-31D57AA5AC6D}"/>
              </a:ext>
            </a:extLst>
          </p:cNvPr>
          <p:cNvSpPr txBox="1"/>
          <p:nvPr/>
        </p:nvSpPr>
        <p:spPr>
          <a:xfrm>
            <a:off x="4942046" y="2844225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made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7B7300-4F49-C2A4-3400-45EF5816C895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6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0F0F7-E20C-A23D-9F73-263C97ED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2D17FF-AA21-C3F4-E34A-8F2557CEBB7F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D87CF-6E48-507C-EC6D-D633517B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15E6D9-5B76-950D-D45B-187683256E6D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3C0EA-B153-3341-F900-A8B84B3DCC13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regular verb?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23D3A-6560-E39D-C10F-F04FDE4E425F}"/>
              </a:ext>
            </a:extLst>
          </p:cNvPr>
          <p:cNvSpPr txBox="1"/>
          <p:nvPr/>
        </p:nvSpPr>
        <p:spPr>
          <a:xfrm>
            <a:off x="1641360" y="2369540"/>
            <a:ext cx="181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bake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8AC4B3-D816-4601-8EE0-7636BDDBC1FA}"/>
              </a:ext>
            </a:extLst>
          </p:cNvPr>
          <p:cNvSpPr/>
          <p:nvPr/>
        </p:nvSpPr>
        <p:spPr>
          <a:xfrm>
            <a:off x="6207579" y="2311485"/>
            <a:ext cx="619125" cy="830997"/>
          </a:xfrm>
          <a:prstGeom prst="ellipse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89158-1E1F-E427-3AFA-8F1B38E65CB3}"/>
              </a:ext>
            </a:extLst>
          </p:cNvPr>
          <p:cNvSpPr txBox="1"/>
          <p:nvPr/>
        </p:nvSpPr>
        <p:spPr>
          <a:xfrm>
            <a:off x="5171733" y="2369542"/>
            <a:ext cx="181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bake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14855-6FF3-5BF8-B291-39726BABBD77}"/>
              </a:ext>
            </a:extLst>
          </p:cNvPr>
          <p:cNvSpPr txBox="1"/>
          <p:nvPr/>
        </p:nvSpPr>
        <p:spPr>
          <a:xfrm>
            <a:off x="8702106" y="2369540"/>
            <a:ext cx="229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bake</a:t>
            </a:r>
            <a:r>
              <a:rPr lang="en-US" sz="4800" dirty="0">
                <a:solidFill>
                  <a:srgbClr val="C00000"/>
                </a:solidFill>
                <a:latin typeface="Lemon Tea" panose="02000600000000000000" pitchFamily="2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8086-6DF3-7140-C132-1CAEAEEDE367}"/>
              </a:ext>
            </a:extLst>
          </p:cNvPr>
          <p:cNvSpPr txBox="1"/>
          <p:nvPr/>
        </p:nvSpPr>
        <p:spPr>
          <a:xfrm>
            <a:off x="3110421" y="1668653"/>
            <a:ext cx="6194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When a verb ends in 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vowel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36793-A70C-16AF-F301-D902F39CB79E}"/>
              </a:ext>
            </a:extLst>
          </p:cNvPr>
          <p:cNvSpPr txBox="1"/>
          <p:nvPr/>
        </p:nvSpPr>
        <p:spPr>
          <a:xfrm>
            <a:off x="2484274" y="3406134"/>
            <a:ext cx="7223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When a verb ends in 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consonant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B76B4-B738-C8A0-E08E-513F65A4FBFC}"/>
              </a:ext>
            </a:extLst>
          </p:cNvPr>
          <p:cNvSpPr txBox="1"/>
          <p:nvPr/>
        </p:nvSpPr>
        <p:spPr>
          <a:xfrm>
            <a:off x="1742960" y="4341146"/>
            <a:ext cx="13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D320D-5988-653B-BBC3-7BEC46932F8B}"/>
              </a:ext>
            </a:extLst>
          </p:cNvPr>
          <p:cNvSpPr txBox="1"/>
          <p:nvPr/>
        </p:nvSpPr>
        <p:spPr>
          <a:xfrm>
            <a:off x="5395598" y="4406203"/>
            <a:ext cx="13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AEE65-A977-A89F-0213-9E684BB3BD70}"/>
              </a:ext>
            </a:extLst>
          </p:cNvPr>
          <p:cNvSpPr txBox="1"/>
          <p:nvPr/>
        </p:nvSpPr>
        <p:spPr>
          <a:xfrm>
            <a:off x="8698549" y="4406201"/>
            <a:ext cx="229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ask</a:t>
            </a:r>
            <a:r>
              <a:rPr lang="en-US" sz="4800" dirty="0">
                <a:solidFill>
                  <a:srgbClr val="C00000"/>
                </a:solidFill>
                <a:latin typeface="Lemon Tea" panose="02000600000000000000" pitchFamily="2" charset="0"/>
              </a:rPr>
              <a:t>ed</a:t>
            </a:r>
          </a:p>
        </p:txBody>
      </p:sp>
      <p:pic>
        <p:nvPicPr>
          <p:cNvPr id="1032" name="Picture 8" descr="Compensation Cafe: Dealing with Red-Circled Jobs">
            <a:extLst>
              <a:ext uri="{FF2B5EF4-FFF2-40B4-BE49-F238E27FC236}">
                <a16:creationId xmlns:a16="http://schemas.microsoft.com/office/drawing/2014/main" id="{E8E8D055-92F6-859B-8F00-539B43FA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1832">
            <a:off x="5767331" y="4246162"/>
            <a:ext cx="1129419" cy="11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6">
            <a:extLst>
              <a:ext uri="{FF2B5EF4-FFF2-40B4-BE49-F238E27FC236}">
                <a16:creationId xmlns:a16="http://schemas.microsoft.com/office/drawing/2014/main" id="{26CF0180-AFB4-A358-796E-B949A59372F3}"/>
              </a:ext>
            </a:extLst>
          </p:cNvPr>
          <p:cNvSpPr/>
          <p:nvPr/>
        </p:nvSpPr>
        <p:spPr>
          <a:xfrm>
            <a:off x="10494218" y="2791610"/>
            <a:ext cx="1932495" cy="5061297"/>
          </a:xfrm>
          <a:custGeom>
            <a:avLst/>
            <a:gdLst/>
            <a:ahLst/>
            <a:cxnLst/>
            <a:rect l="l" t="t" r="r" b="b"/>
            <a:pathLst>
              <a:path w="2745347" h="7190194">
                <a:moveTo>
                  <a:pt x="0" y="0"/>
                </a:moveTo>
                <a:lnTo>
                  <a:pt x="2745347" y="0"/>
                </a:lnTo>
                <a:lnTo>
                  <a:pt x="2745347" y="7190194"/>
                </a:lnTo>
                <a:lnTo>
                  <a:pt x="0" y="71901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3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A4BD8-364D-4F9C-CBD0-EEC72083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8153E1-19EF-BF2B-49A5-72CDBB5F2B6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52CBD-4561-4B62-596A-18B3677C8998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regular verb?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7EEE-5EBF-6DA6-258E-9D86190531F4}"/>
              </a:ext>
            </a:extLst>
          </p:cNvPr>
          <p:cNvSpPr txBox="1"/>
          <p:nvPr/>
        </p:nvSpPr>
        <p:spPr>
          <a:xfrm>
            <a:off x="1719401" y="1481997"/>
            <a:ext cx="798327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Present Tense:</a:t>
            </a: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“I </a:t>
            </a:r>
            <a:r>
              <a:rPr lang="en-US" sz="3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in this company.”</a:t>
            </a:r>
          </a:p>
          <a:p>
            <a:pPr algn="ctr"/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Past Tense:</a:t>
            </a: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“I </a:t>
            </a:r>
            <a:r>
              <a:rPr lang="en-US" sz="3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worked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in this company.”</a:t>
            </a:r>
          </a:p>
          <a:p>
            <a:pPr algn="ctr"/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Past Participle:</a:t>
            </a: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“I </a:t>
            </a:r>
            <a:r>
              <a:rPr lang="en-US" sz="3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have worked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at a lot of companies.”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0F0810EF-8688-AA87-C70F-581CBA418BD0}"/>
              </a:ext>
            </a:extLst>
          </p:cNvPr>
          <p:cNvSpPr/>
          <p:nvPr/>
        </p:nvSpPr>
        <p:spPr>
          <a:xfrm>
            <a:off x="-148246" y="3284056"/>
            <a:ext cx="2173056" cy="4459628"/>
          </a:xfrm>
          <a:custGeom>
            <a:avLst/>
            <a:gdLst/>
            <a:ahLst/>
            <a:cxnLst/>
            <a:rect l="l" t="t" r="r" b="b"/>
            <a:pathLst>
              <a:path w="3610879" h="7410385">
                <a:moveTo>
                  <a:pt x="0" y="0"/>
                </a:moveTo>
                <a:lnTo>
                  <a:pt x="3610878" y="0"/>
                </a:lnTo>
                <a:lnTo>
                  <a:pt x="3610878" y="7410385"/>
                </a:lnTo>
                <a:lnTo>
                  <a:pt x="0" y="7410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2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68E98-D76A-1E19-1221-C09FE5E9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715372C6-434B-C3CF-A205-E0E47135E03F}"/>
              </a:ext>
            </a:extLst>
          </p:cNvPr>
          <p:cNvSpPr/>
          <p:nvPr/>
        </p:nvSpPr>
        <p:spPr>
          <a:xfrm>
            <a:off x="3336320" y="3555153"/>
            <a:ext cx="2743010" cy="147437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F6E59-18C6-F959-C701-F7497D9BD71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F3DEB-7EBD-73AF-F0AA-4FACF2DE9984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irregular verb?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61D7D-DFFA-CDB0-FA1B-3E138AC3DEFC}"/>
              </a:ext>
            </a:extLst>
          </p:cNvPr>
          <p:cNvSpPr txBox="1"/>
          <p:nvPr/>
        </p:nvSpPr>
        <p:spPr>
          <a:xfrm>
            <a:off x="797277" y="3044097"/>
            <a:ext cx="1056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Irregular verbs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do not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have 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fixed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set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pattern.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04696C98-A542-BE4D-D8EA-B8DCD534D4E9}"/>
              </a:ext>
            </a:extLst>
          </p:cNvPr>
          <p:cNvSpPr/>
          <p:nvPr/>
        </p:nvSpPr>
        <p:spPr>
          <a:xfrm flipH="1">
            <a:off x="10235918" y="3990079"/>
            <a:ext cx="2250938" cy="4225310"/>
          </a:xfrm>
          <a:custGeom>
            <a:avLst/>
            <a:gdLst/>
            <a:ahLst/>
            <a:cxnLst/>
            <a:rect l="l" t="t" r="r" b="b"/>
            <a:pathLst>
              <a:path w="3836116" h="7200900">
                <a:moveTo>
                  <a:pt x="3836116" y="0"/>
                </a:moveTo>
                <a:lnTo>
                  <a:pt x="0" y="0"/>
                </a:lnTo>
                <a:lnTo>
                  <a:pt x="0" y="7200900"/>
                </a:lnTo>
                <a:lnTo>
                  <a:pt x="3836116" y="7200900"/>
                </a:lnTo>
                <a:lnTo>
                  <a:pt x="38361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0FF509FB-AE39-DC5D-3236-FF238F7F9270}"/>
              </a:ext>
            </a:extLst>
          </p:cNvPr>
          <p:cNvSpPr/>
          <p:nvPr/>
        </p:nvSpPr>
        <p:spPr>
          <a:xfrm rot="2933900">
            <a:off x="-62647" y="3861408"/>
            <a:ext cx="2340008" cy="1689060"/>
          </a:xfrm>
          <a:custGeom>
            <a:avLst/>
            <a:gdLst/>
            <a:ahLst/>
            <a:cxnLst/>
            <a:rect l="l" t="t" r="r" b="b"/>
            <a:pathLst>
              <a:path w="3999557" h="2886953">
                <a:moveTo>
                  <a:pt x="0" y="0"/>
                </a:moveTo>
                <a:lnTo>
                  <a:pt x="3999557" y="0"/>
                </a:lnTo>
                <a:lnTo>
                  <a:pt x="3999557" y="2886954"/>
                </a:lnTo>
                <a:lnTo>
                  <a:pt x="0" y="28869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ECEB-725D-4B30-1EC1-EBDA3DD0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316B4D-C408-1BB6-715B-B7CAE168DE71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896C6-338F-FBD2-3984-ED755E24A9F6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irregular verb?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E07F4-BBE4-EE62-8362-DF769045EF7A}"/>
              </a:ext>
            </a:extLst>
          </p:cNvPr>
          <p:cNvSpPr txBox="1"/>
          <p:nvPr/>
        </p:nvSpPr>
        <p:spPr>
          <a:xfrm>
            <a:off x="3164115" y="2564965"/>
            <a:ext cx="6609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RUN				ran</a:t>
            </a:r>
          </a:p>
          <a:p>
            <a:r>
              <a:rPr lang="en-US" sz="4800" dirty="0">
                <a:latin typeface="Lemon Tea" panose="02000600000000000000" pitchFamily="2" charset="0"/>
              </a:rPr>
              <a:t>Eat				ate</a:t>
            </a:r>
          </a:p>
          <a:p>
            <a:r>
              <a:rPr lang="en-US" sz="4800" dirty="0">
                <a:latin typeface="Lemon Tea" panose="02000600000000000000" pitchFamily="2" charset="0"/>
              </a:rPr>
              <a:t>Think			thought</a:t>
            </a:r>
          </a:p>
        </p:txBody>
      </p:sp>
      <p:pic>
        <p:nvPicPr>
          <p:cNvPr id="3" name="Picture 4" descr="Black Arrow PNG: Free Transparent Pics">
            <a:extLst>
              <a:ext uri="{FF2B5EF4-FFF2-40B4-BE49-F238E27FC236}">
                <a16:creationId xmlns:a16="http://schemas.microsoft.com/office/drawing/2014/main" id="{167D2557-FF8B-FD73-F305-B244F676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94" y="3719127"/>
            <a:ext cx="2353698" cy="13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lack Arrow PNG: Free Transparent Pics">
            <a:extLst>
              <a:ext uri="{FF2B5EF4-FFF2-40B4-BE49-F238E27FC236}">
                <a16:creationId xmlns:a16="http://schemas.microsoft.com/office/drawing/2014/main" id="{99892AC4-1161-8173-EFC5-68FE92FF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58" y="2973296"/>
            <a:ext cx="2353698" cy="13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lack Arrow PNG: Free Transparent Pics">
            <a:extLst>
              <a:ext uri="{FF2B5EF4-FFF2-40B4-BE49-F238E27FC236}">
                <a16:creationId xmlns:a16="http://schemas.microsoft.com/office/drawing/2014/main" id="{FE44263A-3148-E759-237C-6B4447210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46" y="2227465"/>
            <a:ext cx="2353698" cy="13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6">
            <a:extLst>
              <a:ext uri="{FF2B5EF4-FFF2-40B4-BE49-F238E27FC236}">
                <a16:creationId xmlns:a16="http://schemas.microsoft.com/office/drawing/2014/main" id="{86472AE4-8C1A-0FC3-29C8-979FBE72C79B}"/>
              </a:ext>
            </a:extLst>
          </p:cNvPr>
          <p:cNvSpPr/>
          <p:nvPr/>
        </p:nvSpPr>
        <p:spPr>
          <a:xfrm>
            <a:off x="-880006" y="5632642"/>
            <a:ext cx="4888973" cy="1350579"/>
          </a:xfrm>
          <a:custGeom>
            <a:avLst/>
            <a:gdLst/>
            <a:ahLst/>
            <a:cxnLst/>
            <a:rect l="l" t="t" r="r" b="b"/>
            <a:pathLst>
              <a:path w="4888973" h="1350579">
                <a:moveTo>
                  <a:pt x="0" y="0"/>
                </a:moveTo>
                <a:lnTo>
                  <a:pt x="4888973" y="0"/>
                </a:lnTo>
                <a:lnTo>
                  <a:pt x="4888973" y="1350579"/>
                </a:lnTo>
                <a:lnTo>
                  <a:pt x="0" y="1350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13E3-4B4F-088D-D596-E276C831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D4D1CA-910D-C2CC-37F3-A39331C0F4D0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AA6F6-C492-C8C1-C479-DDAD267618B8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irregular verb?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95E16-4374-4148-703D-A07FEC8C40CB}"/>
              </a:ext>
            </a:extLst>
          </p:cNvPr>
          <p:cNvSpPr txBox="1"/>
          <p:nvPr/>
        </p:nvSpPr>
        <p:spPr>
          <a:xfrm>
            <a:off x="3178536" y="2220011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Some will not change at 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24B1B-FEF2-CEA3-29E0-DEAC9A8A4B18}"/>
              </a:ext>
            </a:extLst>
          </p:cNvPr>
          <p:cNvSpPr txBox="1"/>
          <p:nvPr/>
        </p:nvSpPr>
        <p:spPr>
          <a:xfrm>
            <a:off x="3634428" y="3429000"/>
            <a:ext cx="4923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Lemon Tea" panose="02000600000000000000" pitchFamily="2" charset="0"/>
              </a:rPr>
              <a:t>cUt</a:t>
            </a:r>
            <a:r>
              <a:rPr lang="en-US" sz="4800" dirty="0">
                <a:latin typeface="Lemon Tea" panose="02000600000000000000" pitchFamily="2" charset="0"/>
              </a:rPr>
              <a:t>			cut</a:t>
            </a:r>
          </a:p>
        </p:txBody>
      </p:sp>
      <p:pic>
        <p:nvPicPr>
          <p:cNvPr id="2052" name="Picture 4" descr="Black Arrow PNG: Free Transparent Pics">
            <a:extLst>
              <a:ext uri="{FF2B5EF4-FFF2-40B4-BE49-F238E27FC236}">
                <a16:creationId xmlns:a16="http://schemas.microsoft.com/office/drawing/2014/main" id="{0B347F06-4E0F-F56D-4584-FE3EF1C2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15" y="2934614"/>
            <a:ext cx="2961369" cy="16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6">
            <a:extLst>
              <a:ext uri="{FF2B5EF4-FFF2-40B4-BE49-F238E27FC236}">
                <a16:creationId xmlns:a16="http://schemas.microsoft.com/office/drawing/2014/main" id="{E337E888-1045-2B0D-F70A-ED9486173560}"/>
              </a:ext>
            </a:extLst>
          </p:cNvPr>
          <p:cNvSpPr/>
          <p:nvPr/>
        </p:nvSpPr>
        <p:spPr>
          <a:xfrm>
            <a:off x="49690" y="2941542"/>
            <a:ext cx="1863412" cy="4306204"/>
          </a:xfrm>
          <a:custGeom>
            <a:avLst/>
            <a:gdLst/>
            <a:ahLst/>
            <a:cxnLst/>
            <a:rect l="l" t="t" r="r" b="b"/>
            <a:pathLst>
              <a:path w="2927130" h="6764376">
                <a:moveTo>
                  <a:pt x="0" y="0"/>
                </a:moveTo>
                <a:lnTo>
                  <a:pt x="2927130" y="0"/>
                </a:lnTo>
                <a:lnTo>
                  <a:pt x="2927130" y="6764376"/>
                </a:lnTo>
                <a:lnTo>
                  <a:pt x="0" y="6764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8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8B9D6-0562-0E5C-4D6E-815E201C4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2257CA-7AE7-EAE5-F5C4-0D61486A20F4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9B74B-547B-782E-AB9E-5C7ED1BB3142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FE816-EC46-3ABA-411F-5450752E1F06}"/>
              </a:ext>
            </a:extLst>
          </p:cNvPr>
          <p:cNvSpPr txBox="1"/>
          <p:nvPr/>
        </p:nvSpPr>
        <p:spPr>
          <a:xfrm>
            <a:off x="2928307" y="2844225"/>
            <a:ext cx="6335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boy				at the table.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4C741-C772-B395-0FAA-BFEEE62BC2C5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830F8-DEC6-86EB-2AC2-81A84F53F30B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sitted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153C77-E768-4F9C-7518-A3E4180C7C09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satted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4A69C-9C2A-7510-23D7-AF0008A14328}"/>
              </a:ext>
            </a:extLst>
          </p:cNvPr>
          <p:cNvSpPr/>
          <p:nvPr/>
        </p:nvSpPr>
        <p:spPr>
          <a:xfrm>
            <a:off x="5036457" y="2844225"/>
            <a:ext cx="130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04A12-28F9-180D-A390-8D5CB012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928F4C4-4BDD-C31B-D5FF-C16FE6E90FB7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28CCCB-32A6-2470-B367-836B08B80E73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B5451E-6E76-EBD0-20A0-769C8383978F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sitted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6F57D9-A40B-799C-9A8A-69D106CC3698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satted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DB4AA-0AC0-1DDA-8223-24B1BB4DE090}"/>
              </a:ext>
            </a:extLst>
          </p:cNvPr>
          <p:cNvSpPr/>
          <p:nvPr/>
        </p:nvSpPr>
        <p:spPr>
          <a:xfrm>
            <a:off x="5036457" y="2844225"/>
            <a:ext cx="130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4D1FF-579A-296B-CC10-8F78A79E9A52}"/>
              </a:ext>
            </a:extLst>
          </p:cNvPr>
          <p:cNvSpPr txBox="1"/>
          <p:nvPr/>
        </p:nvSpPr>
        <p:spPr>
          <a:xfrm>
            <a:off x="2928307" y="2844225"/>
            <a:ext cx="6335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boy				at the table.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12514-A9BD-20F8-6649-84BE6E211B84}"/>
              </a:ext>
            </a:extLst>
          </p:cNvPr>
          <p:cNvSpPr txBox="1"/>
          <p:nvPr/>
        </p:nvSpPr>
        <p:spPr>
          <a:xfrm>
            <a:off x="5307137" y="2844225"/>
            <a:ext cx="82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B1C3D-8064-1890-FC50-35DE98F75DB1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rgbClr val="88B1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3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388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Lemon Tea</vt:lpstr>
      <vt:lpstr>Poppins</vt:lpstr>
      <vt:lpstr>Office Theme</vt:lpstr>
      <vt:lpstr>Regular and irregular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ntrk ⠀</dc:creator>
  <cp:lastModifiedBy>Aung Hein Khant @michael</cp:lastModifiedBy>
  <cp:revision>3</cp:revision>
  <dcterms:created xsi:type="dcterms:W3CDTF">2025-05-02T13:55:22Z</dcterms:created>
  <dcterms:modified xsi:type="dcterms:W3CDTF">2025-05-04T08:11:23Z</dcterms:modified>
</cp:coreProperties>
</file>