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47" d="100"/>
          <a:sy n="47" d="100"/>
        </p:scale>
        <p:origin x="3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8F7-EF1F-B77A-3B89-5CDEBDDE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3BB5-7E61-F7C1-3840-01FE9A8C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DF0F-B1AE-FDFC-81F3-5BAF3BDA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DA5C-40DD-A9A1-EDD1-6482238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D092-A4B3-A7D3-806B-8ABEE00A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1A2-CE7C-420C-9304-732AA85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A2F5C-9B41-EFD9-12D0-B71AD3EA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E8D8-6FED-C135-F75B-B394163A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E197-CD9C-A463-4D5D-DC54FEA2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8C98-668F-313F-6313-465944D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4BDA0-1C8A-EB04-7BE6-F9B4B4D15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7499-3ED6-CEFD-E26E-5E8D8C85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3DD0-BD43-1F03-A918-8CB08E40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F94F-1D1A-DCB7-8C1E-E5CFA9D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A703-1E36-9E4D-2987-1E208C8B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3D5B-8F69-975B-03CB-423F1429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F3B1-DFB7-7475-38BC-D51FF23A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CF78-59D5-E092-1260-7F34813F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F05A-407E-AEAE-A280-8B2ED6D6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E061-3130-1BDC-5229-8F031170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1B57-2C89-441D-A85B-FA65C88B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CF86-7EA5-5EA3-09DC-682F837A5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1F10-0A6E-23E4-5E4D-EBAD25D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8EAE-9EC6-487B-86B9-66EFE8AF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97D0-BF83-9EC4-2F31-37317E63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143-41E0-37F3-2869-1D644005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465-591C-63BA-4390-CB17100E4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0B31-28D3-D33A-875E-760094CE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CE9A1-49ED-91CB-594C-C6DB4956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AA8F-6295-CBF3-71D9-902300D4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7E3A-FC76-177E-9AE7-02720E64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7D47-766F-B2D5-C342-314417C3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92D0-505E-7D0A-6060-EF790DCA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3370-E0A6-7257-3F48-FAB69609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7EB2C-8435-4887-A639-CEA4BD9F8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78909-CA22-1D25-3F1C-737288FE1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2558E-3E55-7A29-3E55-A6DB17DE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05575-86D5-DDDD-68A1-6E42B0FF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9DDF1-A139-F992-64F4-278DD803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9BA3-E9FD-F0BC-9C3E-7394683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02054-1AD9-76C4-ACBD-0C80DBB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0DD0-1B30-3230-3A7D-A689C019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1E12-0696-9EC2-F7A6-4E1EB27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3E351-043F-1763-73E3-A8EFF2B6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94932-49FD-8D03-0E63-D06C4CD7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6BC5-586A-ECE2-56F2-FAFE9171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AC5-F3CC-E6CB-50CD-52B348B3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71CC-6B1C-BC66-B19F-F96C46BB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09A4-28FB-2DD5-671E-00CB1D58F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3FC2-AF03-A1A0-2CA4-982501D0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3E65B-A2CD-B70C-84D2-BDDCDB30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5E57-3509-9189-BC94-75C2AFD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0C6A-994A-9E76-0088-E9A483A3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BC552-D3F4-E760-F4C9-B5B17FC3D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C96E6-5765-3DED-6C25-BC291B9B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6C8B1-BDB2-DABA-0EC7-A3678948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A648-6744-32EF-8839-8E36D780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A35FA-7755-44E8-DE36-8A54245F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A2240-763D-B103-234A-987821C4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DCD9-2726-C856-3688-5EC8057D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8C76C-A350-681E-43C3-AB3F8C8D0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BE5C2-96B9-421E-BAC7-5533E6E2D3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D2F4-F6D3-190A-3791-C4CD7116D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661B-0C6C-5B2A-F228-48AD2FD0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4B3DE-9038-4779-93D9-4B099DC5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E08482-0EE9-B3CB-D3E2-992AF302A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288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emon Tea" panose="02000600000000000000" pitchFamily="2" charset="0"/>
              </a:rPr>
              <a:t>Frequency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Adverbs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EB4161-7352-EEE8-F8DB-8C2C69A5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4953"/>
            <a:ext cx="9144000" cy="16557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0F0C0A2-6D8B-F73F-C3A2-A0401EEB28DF}"/>
              </a:ext>
            </a:extLst>
          </p:cNvPr>
          <p:cNvSpPr/>
          <p:nvPr/>
        </p:nvSpPr>
        <p:spPr>
          <a:xfrm>
            <a:off x="2915362" y="470187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820AD-2A0D-0B4D-E3A3-078FA0A2A9A5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3D10-7910-BF1F-063A-8032D12B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DC9855-3EFD-00C2-BA1E-1D3C662DFBF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443C-88E9-5A84-A003-2C7B40581062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E1E2B-188C-7010-8BDF-41DF311B2157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4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08BB8C-9D2E-C5A8-1729-7CA464E013A8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EEC715-6E44-90A8-2A26-69E58221EBD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87872A-D0CA-9901-1BFD-40F8BDCEBDBD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go to the cinema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(rarely)</a:t>
            </a:r>
          </a:p>
        </p:txBody>
      </p:sp>
    </p:spTree>
    <p:extLst>
      <p:ext uri="{BB962C8B-B14F-4D97-AF65-F5344CB8AC3E}">
        <p14:creationId xmlns:p14="http://schemas.microsoft.com/office/powerpoint/2010/main" val="39436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8F0A-4B16-24F0-9F8D-367B2F461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9CEE1E-E2BE-002A-54B9-770C1E32246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C9A01-2E41-0E23-EBD3-9F371CAF3574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1791F-6F6B-778D-6200-2931D6F8DB15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5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D3797E-2222-92FE-DF4D-9A64FD740575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D88600-A351-169E-443B-820708F7F6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BC759-CFDD-1FB1-FB36-35B539989C8A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Does he play video games?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(sometimes)</a:t>
            </a:r>
          </a:p>
        </p:txBody>
      </p:sp>
    </p:spTree>
    <p:extLst>
      <p:ext uri="{BB962C8B-B14F-4D97-AF65-F5344CB8AC3E}">
        <p14:creationId xmlns:p14="http://schemas.microsoft.com/office/powerpoint/2010/main" val="40836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6FA56-0097-B16B-2CD0-4149352D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2C4464-B2D2-BFA2-1511-53FB03867C6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F72D2-4FE5-A47D-5FA1-99FF1A12A265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D0C50-2A83-168B-361F-302A72CE5C7F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5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E69287-3752-27F0-468E-51CF8E1E84E5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20AE79-1D93-ED70-BD63-C7FD0E8A0B6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0A491-6F6A-711E-89E7-0DDCDA304E90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 is tired in the evenings.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(often)</a:t>
            </a:r>
          </a:p>
        </p:txBody>
      </p:sp>
    </p:spTree>
    <p:extLst>
      <p:ext uri="{BB962C8B-B14F-4D97-AF65-F5344CB8AC3E}">
        <p14:creationId xmlns:p14="http://schemas.microsoft.com/office/powerpoint/2010/main" val="367748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A46F-475F-22DE-696D-CF693127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E13B49-1E8D-61B6-953A-5FEB48A4AD1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B165-62D3-BBB0-57EC-292D2A2C74E3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7AFFA-2F40-0C98-E92C-E72028AA8EEB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6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568133-5D5F-AECE-6B39-D135BDE6DE49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C406B-5832-D036-C155-20C52C80315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89218-D4FD-331F-FBEA-9B224DBD656C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am ready for school at 8 am.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(always)</a:t>
            </a:r>
          </a:p>
        </p:txBody>
      </p:sp>
    </p:spTree>
    <p:extLst>
      <p:ext uri="{BB962C8B-B14F-4D97-AF65-F5344CB8AC3E}">
        <p14:creationId xmlns:p14="http://schemas.microsoft.com/office/powerpoint/2010/main" val="29655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56D5-F003-F56A-B9A9-EC5F1378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B05211-E9F1-C28B-21CE-04226E0CB77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D56E7-AA83-E596-2930-F9E4F89DDFE9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0964-DAC8-B98C-A4A9-E36E73237B7D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7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F7D99C-8581-D198-B199-EDC80C703E31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5D7939-4E2E-D97E-B8C3-E59FA765D12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971AC3-21AA-19B4-6F09-D2E819AD3FE5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time do you go to school?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54491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EB3D8-D258-8356-0899-DFC1625D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D371B9-7C70-B736-47A3-021D818FCE1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EC19B-6584-CD31-5DB7-73FACCC25E52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DA66D-B418-807D-F311-B5C03FDB7415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8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181F44-9971-B6BC-DC82-DBBF71D5C9B5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BBBCF1-DF9E-74AC-6938-AB348DBFFC4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D0F18-036E-AFE7-F11D-BE2E22D61861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She doesn’t listen to pop music.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(always)</a:t>
            </a:r>
          </a:p>
        </p:txBody>
      </p:sp>
    </p:spTree>
    <p:extLst>
      <p:ext uri="{BB962C8B-B14F-4D97-AF65-F5344CB8AC3E}">
        <p14:creationId xmlns:p14="http://schemas.microsoft.com/office/powerpoint/2010/main" val="42588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382D-56BB-D327-BF15-B0DB94A2F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2B0CC0-8B9F-9EA6-2D53-3D6774DC40A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70ED7-3CF1-D27A-556F-DCBD898A0851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3016F-526D-1B81-1F2D-21953ED3F108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9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1E8E59-C7DE-5822-81F2-EE1353904DA3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840E6-1E9E-EE85-12DE-19A5E848DF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208AEF-0F93-5F1C-FDE9-51F174E60C85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get up before 9 am.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(never)</a:t>
            </a:r>
          </a:p>
        </p:txBody>
      </p:sp>
    </p:spTree>
    <p:extLst>
      <p:ext uri="{BB962C8B-B14F-4D97-AF65-F5344CB8AC3E}">
        <p14:creationId xmlns:p14="http://schemas.microsoft.com/office/powerpoint/2010/main" val="410599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F70A-471D-E334-3B3A-F7749617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0177DB-0D71-F26D-88A0-D5FF934E00D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EDD56-58EE-7928-CD22-4F6CF6E72267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FC7F0-C1B9-0508-86D6-DFEB6E4D325A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10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31962D-0696-6163-CA12-308B42152AD3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E91DA-9DE7-6AD7-88B6-AFF12718DA0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06C7E-FBA0-4694-A83B-C331283B9E5E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books aren’t on the desk.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74673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36759-ED1B-72B3-1782-4905F3E2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9FBD7A-560C-CFC0-B298-4B637B7FDD01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6EF3C-2A5E-1193-6E1B-1D5B30A88B37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71AF2-FFE0-17B7-666B-1D7D9F109A31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11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14D9D2-8F36-FCDD-B529-98F2FB90CEF9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CBE20-8831-9501-31F4-04DE2EE5EC0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E4F65C-4794-DF6C-30A1-4BD15085BED0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in the same classroom?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(often)</a:t>
            </a:r>
          </a:p>
        </p:txBody>
      </p:sp>
    </p:spTree>
    <p:extLst>
      <p:ext uri="{BB962C8B-B14F-4D97-AF65-F5344CB8AC3E}">
        <p14:creationId xmlns:p14="http://schemas.microsoft.com/office/powerpoint/2010/main" val="225651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442F0-2DE6-A79E-CBA8-338A817FF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BDA22E-B3D7-4E12-E3A7-7A59B975CF3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39132-D723-3F24-9117-86E0B255C5B0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F23A4-DC60-CA5E-3A6C-C0DCDA7E46A9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12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A9F1AE-C0E2-E7EF-92BF-2AE280079CE4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DBA80-430D-3875-ECA7-0B91DFBAA2E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BEFF3-842D-F21C-06B8-A0003E97987F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go to the cinema.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(rarely)</a:t>
            </a:r>
          </a:p>
        </p:txBody>
      </p:sp>
    </p:spTree>
    <p:extLst>
      <p:ext uri="{BB962C8B-B14F-4D97-AF65-F5344CB8AC3E}">
        <p14:creationId xmlns:p14="http://schemas.microsoft.com/office/powerpoint/2010/main" val="38628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BF7B-61D4-62D5-A37B-C39937157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D761BB-AA9E-1D5F-F5D6-6DECE312E49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2BB9F-FE63-87BA-A22B-0AFBE17C6202}"/>
              </a:ext>
            </a:extLst>
          </p:cNvPr>
          <p:cNvSpPr txBox="1"/>
          <p:nvPr/>
        </p:nvSpPr>
        <p:spPr>
          <a:xfrm>
            <a:off x="3860461" y="614362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Frequency adverbs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0B096-8B14-39F6-DF0F-40F333903D9F}"/>
              </a:ext>
            </a:extLst>
          </p:cNvPr>
          <p:cNvSpPr txBox="1"/>
          <p:nvPr/>
        </p:nvSpPr>
        <p:spPr>
          <a:xfrm>
            <a:off x="3224981" y="22810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Always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51347-3983-841D-AD75-896274BDB5A2}"/>
              </a:ext>
            </a:extLst>
          </p:cNvPr>
          <p:cNvSpPr txBox="1"/>
          <p:nvPr/>
        </p:nvSpPr>
        <p:spPr>
          <a:xfrm>
            <a:off x="3224981" y="27247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Usually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11DC6-8CCF-44F1-7F34-31BCFA868682}"/>
              </a:ext>
            </a:extLst>
          </p:cNvPr>
          <p:cNvSpPr txBox="1"/>
          <p:nvPr/>
        </p:nvSpPr>
        <p:spPr>
          <a:xfrm>
            <a:off x="3205156" y="31684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Generally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47BB3-BDD5-4707-9DA3-BA60778E578A}"/>
              </a:ext>
            </a:extLst>
          </p:cNvPr>
          <p:cNvSpPr txBox="1"/>
          <p:nvPr/>
        </p:nvSpPr>
        <p:spPr>
          <a:xfrm>
            <a:off x="3310741" y="360428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often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D9D7C-B51A-A926-0B5D-BF391E20C66C}"/>
              </a:ext>
            </a:extLst>
          </p:cNvPr>
          <p:cNvSpPr txBox="1"/>
          <p:nvPr/>
        </p:nvSpPr>
        <p:spPr>
          <a:xfrm>
            <a:off x="3310741" y="40699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sometimes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A02FE-68BA-C571-07CE-F04179B85844}"/>
              </a:ext>
            </a:extLst>
          </p:cNvPr>
          <p:cNvSpPr txBox="1"/>
          <p:nvPr/>
        </p:nvSpPr>
        <p:spPr>
          <a:xfrm>
            <a:off x="3281084" y="451362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emon Tea" panose="02000600000000000000" pitchFamily="2" charset="0"/>
              </a:rPr>
              <a:t>ocassionally</a:t>
            </a:r>
            <a:endParaRPr lang="en-US" dirty="0">
              <a:latin typeface="Lemon Tea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8B791-4946-41B6-5EC2-DC3BFC81804A}"/>
              </a:ext>
            </a:extLst>
          </p:cNvPr>
          <p:cNvSpPr txBox="1"/>
          <p:nvPr/>
        </p:nvSpPr>
        <p:spPr>
          <a:xfrm>
            <a:off x="3229207" y="4949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seldom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588DA-DC58-1640-698A-4FAD05F24989}"/>
              </a:ext>
            </a:extLst>
          </p:cNvPr>
          <p:cNvSpPr txBox="1"/>
          <p:nvPr/>
        </p:nvSpPr>
        <p:spPr>
          <a:xfrm>
            <a:off x="3265495" y="532754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rarely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295E5-7A8E-D9E1-03CC-AF3DCB626CA0}"/>
              </a:ext>
            </a:extLst>
          </p:cNvPr>
          <p:cNvSpPr txBox="1"/>
          <p:nvPr/>
        </p:nvSpPr>
        <p:spPr>
          <a:xfrm>
            <a:off x="3265495" y="572175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Never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D74AC-2A4C-45A5-CFFA-939797CA6053}"/>
              </a:ext>
            </a:extLst>
          </p:cNvPr>
          <p:cNvSpPr txBox="1"/>
          <p:nvPr/>
        </p:nvSpPr>
        <p:spPr>
          <a:xfrm>
            <a:off x="6646606" y="2212258"/>
            <a:ext cx="29538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percentages from order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95</a:t>
            </a:r>
          </a:p>
          <a:p>
            <a:r>
              <a:rPr lang="en-US" dirty="0"/>
              <a:t>80</a:t>
            </a:r>
          </a:p>
          <a:p>
            <a:r>
              <a:rPr lang="en-US" dirty="0"/>
              <a:t>75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556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5AB9-08D3-C8B2-3D97-91B9CD0C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A63395-7F1E-03C9-16C7-772E1E40140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52798-5B11-B465-2D6E-5C153B03AC29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A9D44-D342-9792-70C7-5D7A533DEA41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13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7E7E4-A539-C725-433B-A5768D0B523C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C70CD7-0517-79C4-5BCA-85A38A7930B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ED9587-E931-C5B6-5AF6-9A215CC122B8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Does he play video games?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(sometimes)</a:t>
            </a:r>
          </a:p>
        </p:txBody>
      </p:sp>
    </p:spTree>
    <p:extLst>
      <p:ext uri="{BB962C8B-B14F-4D97-AF65-F5344CB8AC3E}">
        <p14:creationId xmlns:p14="http://schemas.microsoft.com/office/powerpoint/2010/main" val="10451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F773-3A04-9175-52BD-DD2E4305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C49216-0723-C0BC-885B-D76C5B6A368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AB9E-5E40-B93A-3C69-793B9B911EBC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30EAC-D997-110A-CA00-EC3894AD7E01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14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67D7F-EAC4-E52C-B6CA-724BFB8518B1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B7E648-9178-DA8E-0F69-37D4456BE3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9C118C-DB99-9469-E2C5-689F572187FE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 is tired in the evenings.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(often)</a:t>
            </a:r>
          </a:p>
        </p:txBody>
      </p:sp>
    </p:spTree>
    <p:extLst>
      <p:ext uri="{BB962C8B-B14F-4D97-AF65-F5344CB8AC3E}">
        <p14:creationId xmlns:p14="http://schemas.microsoft.com/office/powerpoint/2010/main" val="1336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FF0C-0AA6-1CB2-4FDD-5BF51BFA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001570-C46C-6938-E98B-4F52A14BA0E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FDAB-6BEF-43F3-ADA2-EC497C63782D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62F7D-85D0-5D24-F5AB-F0B76A8A63D6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15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D1CB03-861D-CEB7-2195-CD06EA35B999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BEDB5-496F-96E1-2C22-B7FA5CDE644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169D1A-D175-5652-1C68-91B15AA23E76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am ready for school at 8 am.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(always)</a:t>
            </a:r>
          </a:p>
        </p:txBody>
      </p:sp>
    </p:spTree>
    <p:extLst>
      <p:ext uri="{BB962C8B-B14F-4D97-AF65-F5344CB8AC3E}">
        <p14:creationId xmlns:p14="http://schemas.microsoft.com/office/powerpoint/2010/main" val="152498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DA9A2-C5D2-BB7C-735F-449B1B11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D93875-66EA-053F-D509-7658BE008A9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463E3-9633-337D-D1CB-37B5EAC61EAD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BDC36-B3CB-64E1-C0A6-3CF8449AFC9F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16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B10712-3A06-99B9-53CB-7D9FC59E04E1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83E91F-594D-786C-D6A1-0E9A8AD2379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665D78-A6A0-6625-EADE-1E2B5ADF0AE1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time do you go to school?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195174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9771B-238D-E79C-A092-D07F1074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DF4C10-3224-6172-9DEE-A22243AF511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0ECCA-B5EB-B853-8B49-E2C87228D251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38DBB-13E5-D705-FF9D-192F0B79D5F1}"/>
              </a:ext>
            </a:extLst>
          </p:cNvPr>
          <p:cNvSpPr txBox="1"/>
          <p:nvPr/>
        </p:nvSpPr>
        <p:spPr>
          <a:xfrm>
            <a:off x="3854851" y="1253025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17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07B12-1018-EA52-20D4-94E029FCCF95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26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67F25-258F-C915-E97E-5C32CA12488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37168" y="1437691"/>
            <a:ext cx="1268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F81D4-F2D4-D41D-92A7-55E5C68AD3C7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She doesn’t listen to pop music. (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always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9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3557-3B64-0FF3-4C4C-925A8396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E0C49-05CB-0221-8B90-4228A122FEE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C5EEC-6A07-CC0F-B244-3FE5FD13FEFA}"/>
              </a:ext>
            </a:extLst>
          </p:cNvPr>
          <p:cNvSpPr txBox="1"/>
          <p:nvPr/>
        </p:nvSpPr>
        <p:spPr>
          <a:xfrm>
            <a:off x="3860461" y="614362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Frequency adverbs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344E16A-4185-6DE5-AD0F-CB6CDA2329CE}"/>
              </a:ext>
            </a:extLst>
          </p:cNvPr>
          <p:cNvSpPr/>
          <p:nvPr/>
        </p:nvSpPr>
        <p:spPr>
          <a:xfrm rot="10800000">
            <a:off x="3860460" y="1703604"/>
            <a:ext cx="4005345" cy="3242021"/>
          </a:xfrm>
          <a:prstGeom prst="triangle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48982-E0CC-8BC6-A05B-F398F57B9DE6}"/>
              </a:ext>
            </a:extLst>
          </p:cNvPr>
          <p:cNvSpPr txBox="1"/>
          <p:nvPr/>
        </p:nvSpPr>
        <p:spPr>
          <a:xfrm>
            <a:off x="5341194" y="1761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Always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CE9A1-4E19-3026-4FCB-2521D749E673}"/>
              </a:ext>
            </a:extLst>
          </p:cNvPr>
          <p:cNvSpPr txBox="1"/>
          <p:nvPr/>
        </p:nvSpPr>
        <p:spPr>
          <a:xfrm>
            <a:off x="5333179" y="21893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Usually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287DE-4269-D787-47C7-A9F9F2ED2880}"/>
              </a:ext>
            </a:extLst>
          </p:cNvPr>
          <p:cNvSpPr txBox="1"/>
          <p:nvPr/>
        </p:nvSpPr>
        <p:spPr>
          <a:xfrm>
            <a:off x="5422946" y="261692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often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7540D9-2382-88DC-AF7B-2B0CAF587430}"/>
              </a:ext>
            </a:extLst>
          </p:cNvPr>
          <p:cNvSpPr txBox="1"/>
          <p:nvPr/>
        </p:nvSpPr>
        <p:spPr>
          <a:xfrm>
            <a:off x="5148832" y="30470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sometimes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E1A66-5069-D064-E6BE-08B4E317D638}"/>
              </a:ext>
            </a:extLst>
          </p:cNvPr>
          <p:cNvSpPr txBox="1"/>
          <p:nvPr/>
        </p:nvSpPr>
        <p:spPr>
          <a:xfrm>
            <a:off x="5400503" y="347463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rarely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C5109-2D2A-CDD7-1C9A-CAEAFE732BD2}"/>
              </a:ext>
            </a:extLst>
          </p:cNvPr>
          <p:cNvSpPr txBox="1"/>
          <p:nvPr/>
        </p:nvSpPr>
        <p:spPr>
          <a:xfrm>
            <a:off x="5422946" y="391754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mon Tea" panose="02000600000000000000" pitchFamily="2" charset="0"/>
              </a:rPr>
              <a:t>Never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362D6-1434-1A9A-7F5E-A70199A15EA2}"/>
              </a:ext>
            </a:extLst>
          </p:cNvPr>
          <p:cNvCxnSpPr>
            <a:cxnSpLocks/>
          </p:cNvCxnSpPr>
          <p:nvPr/>
        </p:nvCxnSpPr>
        <p:spPr>
          <a:xfrm>
            <a:off x="1730477" y="1761823"/>
            <a:ext cx="0" cy="3183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E13D34-34C9-786A-476E-2A2E2E6A3D00}"/>
              </a:ext>
            </a:extLst>
          </p:cNvPr>
          <p:cNvSpPr txBox="1"/>
          <p:nvPr/>
        </p:nvSpPr>
        <p:spPr>
          <a:xfrm>
            <a:off x="1343992" y="13924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77B78-BC7A-2D03-7F6B-896EE05C73F9}"/>
              </a:ext>
            </a:extLst>
          </p:cNvPr>
          <p:cNvSpPr txBox="1"/>
          <p:nvPr/>
        </p:nvSpPr>
        <p:spPr>
          <a:xfrm>
            <a:off x="1462614" y="4911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7314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156BD-F98F-6C82-A3AE-59D2FF459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840D09-900C-ECDA-F92A-8DD45665EAA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B9865-A29A-BFC0-9698-AA9AB1ED7CF2}"/>
              </a:ext>
            </a:extLst>
          </p:cNvPr>
          <p:cNvSpPr txBox="1"/>
          <p:nvPr/>
        </p:nvSpPr>
        <p:spPr>
          <a:xfrm>
            <a:off x="2448221" y="614362"/>
            <a:ext cx="729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Position of frequency adverbs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E1D45-4AB2-9431-7E50-B06323BDBC46}"/>
              </a:ext>
            </a:extLst>
          </p:cNvPr>
          <p:cNvSpPr txBox="1"/>
          <p:nvPr/>
        </p:nvSpPr>
        <p:spPr>
          <a:xfrm>
            <a:off x="5328001" y="125302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Affirmative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A1931-3351-8B9F-18A4-B7031CE36D08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2742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031CA8-4D79-77B5-985E-1C3FDE450F25}"/>
              </a:ext>
            </a:extLst>
          </p:cNvPr>
          <p:cNvCxnSpPr/>
          <p:nvPr/>
        </p:nvCxnSpPr>
        <p:spPr>
          <a:xfrm>
            <a:off x="6863999" y="1437691"/>
            <a:ext cx="2742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E216C2-B178-EAA3-62DC-3BF8B95064E6}"/>
              </a:ext>
            </a:extLst>
          </p:cNvPr>
          <p:cNvSpPr/>
          <p:nvPr/>
        </p:nvSpPr>
        <p:spPr>
          <a:xfrm>
            <a:off x="2448221" y="2621785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usually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drives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work.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4A2DB4-065E-9C1E-59EF-92B166B9D4A4}"/>
              </a:ext>
            </a:extLst>
          </p:cNvPr>
          <p:cNvSpPr/>
          <p:nvPr/>
        </p:nvSpPr>
        <p:spPr>
          <a:xfrm>
            <a:off x="2448221" y="2163097"/>
            <a:ext cx="334308" cy="33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21F0F-C731-8962-B4A9-0A2E5F243156}"/>
              </a:ext>
            </a:extLst>
          </p:cNvPr>
          <p:cNvSpPr txBox="1"/>
          <p:nvPr/>
        </p:nvSpPr>
        <p:spPr>
          <a:xfrm>
            <a:off x="2782529" y="2145585"/>
            <a:ext cx="27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Before the main verb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2B4233-F33D-1742-A2A8-484C1598D928}"/>
              </a:ext>
            </a:extLst>
          </p:cNvPr>
          <p:cNvSpPr/>
          <p:nvPr/>
        </p:nvSpPr>
        <p:spPr>
          <a:xfrm>
            <a:off x="2448206" y="4267532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never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late for work.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C0CBDC-9B62-7932-14E2-8EEEC328FADD}"/>
              </a:ext>
            </a:extLst>
          </p:cNvPr>
          <p:cNvSpPr/>
          <p:nvPr/>
        </p:nvSpPr>
        <p:spPr>
          <a:xfrm>
            <a:off x="2448206" y="3808844"/>
            <a:ext cx="334308" cy="33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58B33-F8C7-0336-B618-D64A5943F690}"/>
              </a:ext>
            </a:extLst>
          </p:cNvPr>
          <p:cNvSpPr txBox="1"/>
          <p:nvPr/>
        </p:nvSpPr>
        <p:spPr>
          <a:xfrm>
            <a:off x="2782514" y="3791332"/>
            <a:ext cx="27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After the verb-to-be</a:t>
            </a:r>
          </a:p>
        </p:txBody>
      </p:sp>
    </p:spTree>
    <p:extLst>
      <p:ext uri="{BB962C8B-B14F-4D97-AF65-F5344CB8AC3E}">
        <p14:creationId xmlns:p14="http://schemas.microsoft.com/office/powerpoint/2010/main" val="24461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5CB9A-5E6B-151D-85C8-03F559823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F6B06C-A74D-6C48-CC31-B4395FEE12E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EE543-3497-89B3-1902-63AD026C5626}"/>
              </a:ext>
            </a:extLst>
          </p:cNvPr>
          <p:cNvSpPr txBox="1"/>
          <p:nvPr/>
        </p:nvSpPr>
        <p:spPr>
          <a:xfrm>
            <a:off x="2448221" y="614362"/>
            <a:ext cx="729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Position of frequency adverbs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9A58A-D4EA-5660-58E1-637FBCC3090B}"/>
              </a:ext>
            </a:extLst>
          </p:cNvPr>
          <p:cNvSpPr txBox="1"/>
          <p:nvPr/>
        </p:nvSpPr>
        <p:spPr>
          <a:xfrm>
            <a:off x="5465059" y="125302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Negative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C5D12E-681A-8819-F5B0-9F79E6CDA5B5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2879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D622E1-CC0A-8E9D-1A4F-BC5E753A24A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26943" y="1437691"/>
            <a:ext cx="2879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B0E360-3D86-E8E1-A5EC-5A14CF249830}"/>
              </a:ext>
            </a:extLst>
          </p:cNvPr>
          <p:cNvSpPr/>
          <p:nvPr/>
        </p:nvSpPr>
        <p:spPr>
          <a:xfrm>
            <a:off x="2448221" y="2621785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doesn’t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usually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walk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1DCE6-5394-8FA5-2A62-2962DD5432FA}"/>
              </a:ext>
            </a:extLst>
          </p:cNvPr>
          <p:cNvSpPr/>
          <p:nvPr/>
        </p:nvSpPr>
        <p:spPr>
          <a:xfrm>
            <a:off x="2448221" y="2163097"/>
            <a:ext cx="334308" cy="33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A3A2E-8BF0-B61A-7BB2-F8FEF8621F78}"/>
              </a:ext>
            </a:extLst>
          </p:cNvPr>
          <p:cNvSpPr txBox="1"/>
          <p:nvPr/>
        </p:nvSpPr>
        <p:spPr>
          <a:xfrm>
            <a:off x="2782529" y="2145585"/>
            <a:ext cx="581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After the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auxillary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(don’t / doesn’t)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97A3AE-C0EF-D243-B254-8B0E4A9CD758}"/>
              </a:ext>
            </a:extLst>
          </p:cNvPr>
          <p:cNvSpPr/>
          <p:nvPr/>
        </p:nvSpPr>
        <p:spPr>
          <a:xfrm>
            <a:off x="2448206" y="4267532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isn’t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often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late for work.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15A90-5141-C393-F3DF-7754C3BB0956}"/>
              </a:ext>
            </a:extLst>
          </p:cNvPr>
          <p:cNvSpPr/>
          <p:nvPr/>
        </p:nvSpPr>
        <p:spPr>
          <a:xfrm>
            <a:off x="2448206" y="3808844"/>
            <a:ext cx="334308" cy="33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F29CD-2956-00A6-E162-B0EE99ACA827}"/>
              </a:ext>
            </a:extLst>
          </p:cNvPr>
          <p:cNvSpPr txBox="1"/>
          <p:nvPr/>
        </p:nvSpPr>
        <p:spPr>
          <a:xfrm>
            <a:off x="2782514" y="3791332"/>
            <a:ext cx="589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After the verb-to-be (negative)</a:t>
            </a:r>
          </a:p>
        </p:txBody>
      </p:sp>
    </p:spTree>
    <p:extLst>
      <p:ext uri="{BB962C8B-B14F-4D97-AF65-F5344CB8AC3E}">
        <p14:creationId xmlns:p14="http://schemas.microsoft.com/office/powerpoint/2010/main" val="155344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52225-D29A-E52A-7771-1AD04A86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5A10DF-AE0B-A819-8B97-A44651439E3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8DA2A-ECB2-C0CC-77A1-72E0AFDFE299}"/>
              </a:ext>
            </a:extLst>
          </p:cNvPr>
          <p:cNvSpPr txBox="1"/>
          <p:nvPr/>
        </p:nvSpPr>
        <p:spPr>
          <a:xfrm>
            <a:off x="2448221" y="614362"/>
            <a:ext cx="729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Position of frequency adverbs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EC4FF-5770-917E-59F3-4A6E420C24B2}"/>
              </a:ext>
            </a:extLst>
          </p:cNvPr>
          <p:cNvSpPr txBox="1"/>
          <p:nvPr/>
        </p:nvSpPr>
        <p:spPr>
          <a:xfrm>
            <a:off x="5404148" y="12530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E8FC0A-5238-1E51-66A2-4826227FD3A2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2818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A3A0A-A647-99F2-671F-F506D170A22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87860" y="1437691"/>
            <a:ext cx="2818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2BAD18-57E9-8EF2-F6D7-C2768C2E3566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Does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usually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drive to work?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A5311C-BE68-CED3-6815-9E6158030F06}"/>
              </a:ext>
            </a:extLst>
          </p:cNvPr>
          <p:cNvSpPr/>
          <p:nvPr/>
        </p:nvSpPr>
        <p:spPr>
          <a:xfrm>
            <a:off x="2448221" y="2703871"/>
            <a:ext cx="334308" cy="334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8D5F4-A6D7-7278-40F1-A10AF40D631D}"/>
              </a:ext>
            </a:extLst>
          </p:cNvPr>
          <p:cNvSpPr txBox="1"/>
          <p:nvPr/>
        </p:nvSpPr>
        <p:spPr>
          <a:xfrm>
            <a:off x="2782529" y="2686359"/>
            <a:ext cx="581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After the subject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4B6B3E-6A12-B4BE-0D69-A3F9CE638432}"/>
              </a:ext>
            </a:extLst>
          </p:cNvPr>
          <p:cNvSpPr/>
          <p:nvPr/>
        </p:nvSpPr>
        <p:spPr>
          <a:xfrm>
            <a:off x="2448206" y="4149541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</a:t>
            </a:r>
            <a:r>
              <a:rPr lang="en-US" b="1" u="sng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Vicky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00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sometimes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late for work?</a:t>
            </a:r>
          </a:p>
        </p:txBody>
      </p:sp>
    </p:spTree>
    <p:extLst>
      <p:ext uri="{BB962C8B-B14F-4D97-AF65-F5344CB8AC3E}">
        <p14:creationId xmlns:p14="http://schemas.microsoft.com/office/powerpoint/2010/main" val="31549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4914-D8EA-AD88-DB43-189E0C79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400947-608C-A110-6F6D-992C913312D5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DAE97-11B0-BB30-7A83-6CE0AEAEE7D0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6D5DA-2F4A-FB1D-7B6F-F61760B0DA2D}"/>
              </a:ext>
            </a:extLst>
          </p:cNvPr>
          <p:cNvSpPr txBox="1"/>
          <p:nvPr/>
        </p:nvSpPr>
        <p:spPr>
          <a:xfrm>
            <a:off x="3930192" y="1253025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1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58D0CF-8B65-57AD-7880-8ADD6016385E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443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F3F002-2BF2-B30E-4488-D559F0964AF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61827" y="1437691"/>
            <a:ext cx="13442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DA8C2C-02A3-B6A1-D274-E0A22464B0EB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get up before 9 am.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(never)</a:t>
            </a:r>
          </a:p>
        </p:txBody>
      </p:sp>
    </p:spTree>
    <p:extLst>
      <p:ext uri="{BB962C8B-B14F-4D97-AF65-F5344CB8AC3E}">
        <p14:creationId xmlns:p14="http://schemas.microsoft.com/office/powerpoint/2010/main" val="293509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3CA9C-FB55-1F7F-3A09-2055CF6C3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0DD935-3BEA-CE1C-06A4-8D59EE05003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FDA87-CD05-2F28-43AD-4192DE71BF08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88C6-70CD-1C00-9C81-93E4A95BD05A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2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44FC4-A677-57E0-AC4D-2F7FC19AB96E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BEA00-4A3C-D108-E652-4F0DE2EF1E5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7B94C-DAD1-F704-A3C5-0A7BD998FD46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books aren’t on the desk. (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usually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6D542-ABAC-537C-F152-AA4E501A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E65E85-A1B7-5E6A-360C-42F23BFBE68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56DDE-CE16-7EB8-9F90-303E9B7A41B1}"/>
              </a:ext>
            </a:extLst>
          </p:cNvPr>
          <p:cNvSpPr txBox="1"/>
          <p:nvPr/>
        </p:nvSpPr>
        <p:spPr>
          <a:xfrm>
            <a:off x="5073140" y="614362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9DD7-4929-9DDB-4219-58841AC432C1}"/>
              </a:ext>
            </a:extLst>
          </p:cNvPr>
          <p:cNvSpPr txBox="1"/>
          <p:nvPr/>
        </p:nvSpPr>
        <p:spPr>
          <a:xfrm>
            <a:off x="3907750" y="125302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 3 – Rewrite the sentences.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4247EE-28D4-03B8-C09F-D78C77491829}"/>
              </a:ext>
            </a:extLst>
          </p:cNvPr>
          <p:cNvCxnSpPr>
            <a:endCxn id="2" idx="1"/>
          </p:cNvCxnSpPr>
          <p:nvPr/>
        </p:nvCxnSpPr>
        <p:spPr>
          <a:xfrm>
            <a:off x="2585884" y="1437691"/>
            <a:ext cx="13218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C1C9E-E74C-8E6D-A804-2F3C7EB68B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284269" y="1437691"/>
            <a:ext cx="1321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8CA0C-B09D-1F8C-5C7D-6FAACCD89574}"/>
              </a:ext>
            </a:extLst>
          </p:cNvPr>
          <p:cNvSpPr/>
          <p:nvPr/>
        </p:nvSpPr>
        <p:spPr>
          <a:xfrm>
            <a:off x="2448221" y="3162559"/>
            <a:ext cx="7295588" cy="646319"/>
          </a:xfrm>
          <a:prstGeom prst="roundRect">
            <a:avLst/>
          </a:prstGeom>
          <a:solidFill>
            <a:srgbClr val="FE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in the same classroom?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(often)</a:t>
            </a:r>
          </a:p>
        </p:txBody>
      </p:sp>
    </p:spTree>
    <p:extLst>
      <p:ext uri="{BB962C8B-B14F-4D97-AF65-F5344CB8AC3E}">
        <p14:creationId xmlns:p14="http://schemas.microsoft.com/office/powerpoint/2010/main" val="36078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453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Lemon Tea</vt:lpstr>
      <vt:lpstr>Poppins</vt:lpstr>
      <vt:lpstr>Office Theme</vt:lpstr>
      <vt:lpstr>Frequency Adverbs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2</cp:revision>
  <dcterms:created xsi:type="dcterms:W3CDTF">2025-05-11T07:32:40Z</dcterms:created>
  <dcterms:modified xsi:type="dcterms:W3CDTF">2025-05-11T08:12:12Z</dcterms:modified>
</cp:coreProperties>
</file>