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57" r:id="rId5"/>
    <p:sldId id="261" r:id="rId6"/>
    <p:sldId id="279" r:id="rId7"/>
    <p:sldId id="276" r:id="rId8"/>
    <p:sldId id="278" r:id="rId9"/>
    <p:sldId id="268" r:id="rId10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骨骼动画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角色动画类型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所有动画的前身是传统动画或手绘动画</a:t>
            </a:r>
            <a:endParaRPr lang="zh-CN" altLang="en-US"/>
          </a:p>
          <a:p>
            <a:r>
              <a:rPr lang="zh-CN" altLang="en-US"/>
              <a:t>精灵动画（</a:t>
            </a:r>
            <a:r>
              <a:rPr lang="en-US" altLang="zh-CN"/>
              <a:t>sprite animation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zh-CN"/>
              <a:t>刚性层阶式动画（</a:t>
            </a:r>
            <a:r>
              <a:rPr lang="en-US" altLang="zh-CN"/>
              <a:t>rigid hierarchical animation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顶点动画</a:t>
            </a:r>
            <a:endParaRPr lang="zh-CN" altLang="zh-CN"/>
          </a:p>
          <a:p>
            <a:r>
              <a:rPr lang="zh-CN" altLang="zh-CN"/>
              <a:t>蒙皮动画</a:t>
            </a: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r>
              <a:rPr lang="zh-CN" altLang="zh-CN"/>
              <a:t>动画可以看作是一种数据压缩技术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什么是骨骼动画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骨骼的朝向和位置，影响定点位置</a:t>
            </a:r>
            <a:endParaRPr lang="zh-CN" altLang="en-US"/>
          </a:p>
          <a:p>
            <a:r>
              <a:rPr lang="zh-CN" altLang="en-US"/>
              <a:t>顶点在骨骼空间里的坐标，不受骨骼本身变化影响</a:t>
            </a:r>
            <a:endParaRPr lang="zh-CN" altLang="en-US"/>
          </a:p>
          <a:p>
            <a:r>
              <a:rPr lang="zh-CN" altLang="en-US"/>
              <a:t>骨骼动画存的是骨骼相对于父节点的矩阵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骨骼动画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骨骼和蒙皮：三维动画的一种制作技术。在三维软件中创建的模型基础上，为模型添加骨骼。由于骨骼与模型是相互独立的，为了让骨骼驱动模型产生合理的运动。把模型绑定到骨骼上的技术叫做蒙皮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姿势（</a:t>
            </a:r>
            <a:r>
              <a:rPr lang="en-US" altLang="zh-CN"/>
              <a:t>pose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bind pose</a:t>
            </a:r>
            <a:r>
              <a:rPr lang="zh-CN" altLang="en-US">
                <a:sym typeface="+mn-ea"/>
              </a:rPr>
              <a:t>是</a:t>
            </a:r>
            <a:r>
              <a:rPr lang="zh-CN" altLang="zh-CN">
                <a:sym typeface="+mn-ea"/>
              </a:rPr>
              <a:t>模型在不考虑骨骼影响顶点渲染出来时候的样子</a:t>
            </a:r>
            <a:endParaRPr lang="en-US" altLang="zh-CN"/>
          </a:p>
          <a:p>
            <a:r>
              <a:rPr lang="zh-CN" altLang="zh-CN"/>
              <a:t>局部姿势（</a:t>
            </a:r>
            <a:r>
              <a:rPr lang="en-US" altLang="zh-CN"/>
              <a:t>local pose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全局姿势（</a:t>
            </a:r>
            <a:r>
              <a:rPr lang="en-US" altLang="zh-CN"/>
              <a:t>global pose</a:t>
            </a:r>
            <a:r>
              <a:rPr lang="zh-CN" altLang="zh-CN"/>
              <a:t>）</a:t>
            </a:r>
            <a:endParaRPr lang="zh-CN" altLang="zh-CN"/>
          </a:p>
          <a:p>
            <a:r>
              <a:rPr lang="zh-CN" altLang="zh-CN"/>
              <a:t>当前姿势（current </a:t>
            </a:r>
            <a:r>
              <a:rPr lang="en-US" altLang="zh-CN"/>
              <a:t>pose</a:t>
            </a:r>
            <a:r>
              <a:rPr lang="zh-CN" altLang="zh-CN"/>
              <a:t>）</a:t>
            </a:r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单个顶点受一块骨骼影响推导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顶点在骨骼空间里的坐标，不受骨骼本身变化影响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多个骨骼影响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加权求平均</a:t>
            </a:r>
            <a:endParaRPr lang="zh-CN" altLang="en-US"/>
          </a:p>
          <a:p>
            <a:r>
              <a:rPr lang="zh-CN" altLang="en-US"/>
              <a:t>影响性质，一般最多</a:t>
            </a:r>
            <a:r>
              <a:rPr lang="en-US" altLang="zh-CN"/>
              <a:t>4</a:t>
            </a:r>
            <a:r>
              <a:rPr lang="zh-CN" altLang="en-US"/>
              <a:t>块多了质量提升感觉不出，占性能资源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骨骼动画数据和插值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骨骼动画保存关键帧数据，两个关键帧之间的数据需要通过插值得到，位置，缩放和旋转，其中旋转信息要平滑插值需要四元数插值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作业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zh-CN"/>
              <a:t>模型中的点 </a:t>
            </a:r>
            <a:r>
              <a:rPr lang="en-US" altLang="zh-CN"/>
              <a:t>v1</a:t>
            </a:r>
            <a:r>
              <a:rPr lang="zh-CN" altLang="en-US"/>
              <a:t>坐标（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两块骨骼层级关系</a:t>
            </a:r>
            <a:r>
              <a:rPr lang="en-US" altLang="zh-CN"/>
              <a:t>joint0</a:t>
            </a:r>
            <a:r>
              <a:rPr lang="zh-CN" altLang="zh-CN"/>
              <a:t>是</a:t>
            </a:r>
            <a:r>
              <a:rPr lang="en-US" altLang="zh-CN"/>
              <a:t>joint1</a:t>
            </a:r>
            <a:r>
              <a:rPr lang="zh-CN" altLang="en-US"/>
              <a:t>的父节点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建立骨骼时候初始</a:t>
            </a:r>
            <a:r>
              <a:rPr lang="en-US" altLang="zh-CN"/>
              <a:t>local pose</a:t>
            </a:r>
            <a:r>
              <a:rPr lang="zh-CN" altLang="en-US"/>
              <a:t>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</a:t>
            </a:r>
            <a:r>
              <a:rPr lang="en-US" altLang="zh-CN"/>
              <a:t>joint0 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 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 </a:t>
            </a:r>
            <a:r>
              <a:rPr lang="en-US" altLang="zh-CN"/>
              <a:t>30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</a:t>
            </a:r>
            <a:r>
              <a:rPr lang="en-US" altLang="zh-CN"/>
              <a:t>joint1 </a:t>
            </a: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），（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 </a:t>
            </a:r>
            <a:r>
              <a:rPr lang="en-US" altLang="zh-CN"/>
              <a:t>j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当前动画 </a:t>
            </a:r>
            <a:r>
              <a:rPr lang="en-US" altLang="zh-CN"/>
              <a:t>joint0</a:t>
            </a:r>
            <a:r>
              <a:rPr lang="zh-CN" altLang="en-US"/>
              <a:t>（ 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18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 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-90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</a:t>
            </a:r>
            <a:r>
              <a:rPr lang="en-US" altLang="zh-CN"/>
              <a:t>joint1</a:t>
            </a: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），（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）变换后</a:t>
            </a:r>
            <a:r>
              <a:rPr lang="en-US" altLang="zh-CN"/>
              <a:t>v1</a:t>
            </a:r>
            <a:r>
              <a:rPr lang="zh-CN" altLang="en-US"/>
              <a:t>的坐标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其中</a:t>
            </a:r>
            <a:r>
              <a:rPr lang="en-US" altLang="zh-CN"/>
              <a:t>v1</a:t>
            </a:r>
            <a:r>
              <a:rPr lang="zh-CN" altLang="en-US"/>
              <a:t>只受</a:t>
            </a:r>
            <a:r>
              <a:rPr lang="en-US" altLang="zh-CN"/>
              <a:t>joint1</a:t>
            </a:r>
            <a:r>
              <a:rPr lang="zh-CN" altLang="en-US"/>
              <a:t>影响，所有缩放都是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WPS 演示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骨骼动画</vt:lpstr>
      <vt:lpstr>角色动画类型</vt:lpstr>
      <vt:lpstr>什么是骨骼动画</vt:lpstr>
      <vt:lpstr>骨骼动画</vt:lpstr>
      <vt:lpstr>姿势（pose）</vt:lpstr>
      <vt:lpstr>单个顶点受一块骨骼影响推导</vt:lpstr>
      <vt:lpstr>多个骨骼影响</vt:lpstr>
      <vt:lpstr>骨骼动画数据和插值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37</cp:revision>
  <dcterms:created xsi:type="dcterms:W3CDTF">2015-05-05T08:02:00Z</dcterms:created>
  <dcterms:modified xsi:type="dcterms:W3CDTF">2017-04-19T06:58:29Z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