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63" r:id="rId5"/>
    <p:sldId id="259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823386"/>
            <a:ext cx="9144000" cy="1086278"/>
            <a:chOff x="-946959" y="3029865"/>
            <a:chExt cx="13138959" cy="1170650"/>
          </a:xfrm>
        </p:grpSpPr>
        <p:grpSp>
          <p:nvGrpSpPr>
            <p:cNvPr id="33" name="组合 32"/>
            <p:cNvGrpSpPr/>
            <p:nvPr/>
          </p:nvGrpSpPr>
          <p:grpSpPr>
            <a:xfrm>
              <a:off x="3467100" y="3035902"/>
              <a:ext cx="8724900" cy="1158577"/>
              <a:chOff x="-5498257" y="321731"/>
              <a:chExt cx="23188510" cy="3079194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6141719" y="321731"/>
                <a:ext cx="5728547" cy="3079194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321731" y="321731"/>
                <a:ext cx="5728548" cy="307919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4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-5498257" y="337773"/>
                <a:ext cx="5728548" cy="3047107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5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11961706" y="337774"/>
                <a:ext cx="5728547" cy="3047107"/>
              </a:xfrm>
              <a:prstGeom prst="rect">
                <a:avLst/>
              </a:prstGeom>
            </p:spPr>
          </p:pic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 flipH="1">
              <a:off x="1277273" y="3029865"/>
              <a:ext cx="2155421" cy="115857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>
              <a:off x="-946959" y="3041938"/>
              <a:ext cx="2155421" cy="11585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3482" y="3976374"/>
            <a:ext cx="7931868" cy="1256061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3482" y="5302434"/>
            <a:ext cx="7931868" cy="715595"/>
          </a:xfrm>
        </p:spPr>
        <p:txBody>
          <a:bodyPr>
            <a:normAutofit/>
          </a:bodyPr>
          <a:lstStyle>
            <a:lvl1pPr marL="0" indent="0" algn="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>
            <a:off x="730045" y="1424285"/>
            <a:ext cx="2384630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730045" y="1424285"/>
            <a:ext cx="2384630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573618" y="365125"/>
            <a:ext cx="941732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182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z-fighting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z-fighting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在视图空间</a:t>
            </a:r>
            <a:r>
              <a:rPr lang="en-US" altLang="zh-CN"/>
              <a:t>z</a:t>
            </a:r>
            <a:r>
              <a:rPr lang="zh-CN" altLang="zh-CN"/>
              <a:t>线性，但是在屏幕空间</a:t>
            </a:r>
            <a:r>
              <a:rPr lang="en-US" altLang="zh-CN"/>
              <a:t>z</a:t>
            </a:r>
            <a:r>
              <a:rPr lang="zh-CN" altLang="en-US"/>
              <a:t>值非线性。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ndc</a:t>
            </a:r>
            <a:r>
              <a:rPr lang="zh-CN" altLang="en-US"/>
              <a:t>的</a:t>
            </a:r>
            <a:r>
              <a:rPr lang="en-US" altLang="zh-CN"/>
              <a:t>z</a:t>
            </a:r>
            <a:r>
              <a:rPr lang="zh-CN" altLang="en-US"/>
              <a:t>值转换到线性</a:t>
            </a:r>
            <a:r>
              <a:rPr lang="en-US" altLang="zh-CN"/>
              <a:t>z</a:t>
            </a:r>
            <a:r>
              <a:rPr lang="zh-CN" altLang="en-US"/>
              <a:t>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如果有</a:t>
            </a:r>
            <a:r>
              <a:rPr lang="en-US" altLang="zh-CN"/>
              <a:t>2</a:t>
            </a:r>
            <a:r>
              <a:rPr lang="zh-CN" altLang="en-US"/>
              <a:t>个三角形接近公面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但是深度缓存没有足够的精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度表示谁在谁的前面，结果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就是</a:t>
            </a:r>
            <a:r>
              <a:rPr lang="en-US" altLang="zh-CN"/>
              <a:t>2</a:t>
            </a:r>
            <a:r>
              <a:rPr lang="zh-CN" altLang="en-US"/>
              <a:t>个面频繁转换显示顺序，这就叫</a:t>
            </a:r>
            <a:r>
              <a:rPr lang="en-US" altLang="zh-CN"/>
              <a:t>z-fighting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315" y="2591435"/>
            <a:ext cx="4034790" cy="252793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170" y="2844483"/>
          <a:ext cx="2781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781300" imgH="1168400" progId="Equation.KSEE3">
                  <p:embed/>
                </p:oleObj>
              </mc:Choice>
              <mc:Fallback>
                <p:oleObj name="" r:id="rId2" imgW="27813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70" y="2844483"/>
                        <a:ext cx="27813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减轻</a:t>
            </a:r>
            <a:r>
              <a:rPr lang="en-US" altLang="zh-CN"/>
              <a:t>z-fighting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物体不要放置太近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把近平面尽可能放远，减少近平面远平面的距离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更高精度的深度缓存，把</a:t>
            </a:r>
            <a:r>
              <a:rPr lang="en-US" altLang="zh-CN"/>
              <a:t>24</a:t>
            </a:r>
            <a:r>
              <a:rPr lang="zh-CN" altLang="en-US"/>
              <a:t>位升到</a:t>
            </a:r>
            <a:r>
              <a:rPr lang="en-US" altLang="zh-CN"/>
              <a:t>32</a:t>
            </a:r>
            <a:r>
              <a:rPr lang="zh-CN" altLang="en-US"/>
              <a:t>位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深度偏移，按距离分多次画，先画近的，再画远的，按照距离缩小物体。</a:t>
            </a:r>
            <a:endParaRPr lang="zh-CN" altLang="en-US"/>
          </a:p>
          <a:p>
            <a:r>
              <a:rPr lang="en-US" altLang="zh-CN"/>
              <a:t>5.logarithmic Z-buffer</a:t>
            </a:r>
            <a:r>
              <a:rPr lang="zh-CN" altLang="en-US"/>
              <a:t>，在</a:t>
            </a:r>
            <a:r>
              <a:rPr lang="en-US" altLang="zh-CN"/>
              <a:t>GTA5</a:t>
            </a:r>
            <a:r>
              <a:rPr lang="zh-CN" altLang="en-US"/>
              <a:t>中使用。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z-fighting</a:t>
            </a:r>
            <a:r>
              <a:rPr lang="zh-CN" altLang="zh-CN"/>
              <a:t>参考文献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https://learnopengl.com/#!Advanced-OpenGL/Depth-testing</a:t>
            </a:r>
            <a:endParaRPr lang="en-US" altLang="zh-CN"/>
          </a:p>
          <a:p>
            <a:r>
              <a:rPr lang="en-US" altLang="zh-CN"/>
              <a:t>https://en.wikipedia.org/wiki/Z-fighting</a:t>
            </a:r>
            <a:endParaRPr lang="en-US" altLang="zh-CN"/>
          </a:p>
          <a:p>
            <a:r>
              <a:rPr lang="en-US" altLang="zh-CN"/>
              <a:t>http://www.adriancourreges.com/blog/2015/11/02/gta-v-graphics-study/</a:t>
            </a:r>
            <a:endParaRPr lang="en-US" altLang="zh-CN"/>
          </a:p>
          <a:p>
            <a:r>
              <a:rPr lang="en-US" altLang="zh-CN"/>
              <a:t>http://www.gamasutra.com/blogs/BranoKemen/20090812/85207/Logarithmic_Depth_Buffer.php</a:t>
            </a:r>
            <a:endParaRPr lang="en-US" altLang="zh-CN"/>
          </a:p>
          <a:p>
            <a:r>
              <a:rPr lang="en-US" altLang="zh-CN"/>
              <a:t>http://stackoverflow.com/questions/18182139/logarithmic-depth-buffer-linearization/18187212#18187212</a:t>
            </a:r>
            <a:endParaRPr lang="en-US" altLang="zh-CN"/>
          </a:p>
          <a:p>
            <a:r>
              <a:rPr lang="en-US" altLang="zh-CN"/>
              <a:t>http://stackoverflow.com/questions/22364930/logarithmic-depth-buffer-opengl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mipmapping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mipmapping</a:t>
            </a:r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http://www.cnblogs.com/mavaL/p/3337851.html</a:t>
            </a:r>
            <a:endParaRPr lang="zh-CN" altLang="en-US"/>
          </a:p>
          <a:p>
            <a:r>
              <a:rPr lang="zh-CN" altLang="en-US"/>
              <a:t>https://www.lihuasoft.net/article/show.php?id=4509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2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23"/>
</p:tagLst>
</file>

<file path=ppt/tags/tag3.xml><?xml version="1.0" encoding="utf-8"?>
<p:tagLst xmlns:p="http://schemas.openxmlformats.org/presentationml/2006/main">
  <p:tag name="KSO_WM_TEMPLATE_CATEGORY" val="custom"/>
  <p:tag name="KSO_WM_TEMPLATE_INDEX" val="20164423"/>
  <p:tag name="KSO_WM_TAG_VERSION" val="1.0"/>
  <p:tag name="KSO_WM_BEAUTIFY_FLAG" val="#wm#"/>
  <p:tag name="KSO_WM_TEMPLATE_THUMBS_INDEX" val="1、2、3、4、5、6、7、8、9、10、11、12、13"/>
</p:tagLst>
</file>

<file path=ppt/tags/tag4.xml><?xml version="1.0" encoding="utf-8"?>
<p:tagLst xmlns:p="http://schemas.openxmlformats.org/presentationml/2006/main">
  <p:tag name="KSO_WM_TEMPLATE_CATEGORY" val="custom"/>
  <p:tag name="KSO_WM_TEMPLATE_INDEX" val="2016442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2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2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2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2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23"/>
</p:tagLst>
</file>

<file path=ppt/theme/theme1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1_Office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22</cp:revision>
  <dcterms:created xsi:type="dcterms:W3CDTF">2015-05-05T08:02:00Z</dcterms:created>
  <dcterms:modified xsi:type="dcterms:W3CDTF">2017-05-16T12:18:47Z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