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F00ECC-A7F6-4815-986B-33FD4D8A07F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AD9669-F67B-4C84-B164-B62D79787A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3chuvanan.edu.v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172200" cy="762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PROJECT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209800"/>
            <a:ext cx="6334486" cy="1676400"/>
          </a:xfrm>
        </p:spPr>
        <p:txBody>
          <a:bodyPr>
            <a:normAutofit fontScale="3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vi-VN" sz="8600" dirty="0">
                <a:solidFill>
                  <a:schemeClr val="tx1"/>
                </a:solidFill>
                <a:latin typeface="+mj-lt"/>
              </a:rPr>
              <a:t>Đề </a:t>
            </a:r>
            <a:r>
              <a:rPr lang="vi-VN" sz="8600" dirty="0" smtClean="0">
                <a:solidFill>
                  <a:schemeClr val="tx1"/>
                </a:solidFill>
                <a:latin typeface="+mj-lt"/>
              </a:rPr>
              <a:t>tài</a:t>
            </a:r>
            <a:endParaRPr lang="en-US" sz="8600" dirty="0" smtClean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vi-VN" sz="7000" dirty="0" smtClean="0">
                <a:solidFill>
                  <a:schemeClr val="tx1"/>
                </a:solidFill>
                <a:latin typeface="+mj-lt"/>
              </a:rPr>
              <a:t>Thiết </a:t>
            </a:r>
            <a:r>
              <a:rPr lang="vi-VN" sz="7000" dirty="0">
                <a:solidFill>
                  <a:schemeClr val="tx1"/>
                </a:solidFill>
                <a:latin typeface="+mj-lt"/>
              </a:rPr>
              <a:t>kế </a:t>
            </a:r>
            <a:r>
              <a:rPr lang="en-US" sz="7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7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7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THPT Chu </a:t>
            </a:r>
            <a:r>
              <a:rPr lang="en-US" sz="7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7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81" y="252625"/>
            <a:ext cx="1728366" cy="655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8400" y="3635276"/>
            <a:ext cx="6306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5338" indent="-2065338">
              <a:lnSpc>
                <a:spcPct val="150000"/>
              </a:lnSpc>
              <a:tabLst>
                <a:tab pos="1547813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0" indent="-2286000">
              <a:lnSpc>
                <a:spcPct val="150000"/>
              </a:lnSpc>
              <a:tabLst>
                <a:tab pos="1547813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uyễn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(PH05471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0" indent="-574675">
              <a:lnSpc>
                <a:spcPct val="150000"/>
              </a:lnSpc>
              <a:tabLst>
                <a:tab pos="1547813" algn="l"/>
              </a:tabLst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Phi(PH05428)</a:t>
            </a:r>
          </a:p>
          <a:p>
            <a:pPr marL="2344738" indent="-339725">
              <a:lnSpc>
                <a:spcPct val="150000"/>
              </a:lnSpc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Nguyên Anh( PH05430)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17448"/>
            <a:ext cx="7467600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81" y="252625"/>
            <a:ext cx="1728366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 LỤC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7162800" cy="3962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THPT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</a:p>
          <a:p>
            <a:pPr marL="0" lv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Website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IIII.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81" y="252625"/>
            <a:ext cx="1728366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81" y="252625"/>
            <a:ext cx="1728366" cy="6553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9048"/>
            <a:ext cx="7467600" cy="334975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trường THPT Chu Văn An được thiết kế dựa trên ý tưởng của nhóm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em, lấy nội dung từ trang web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www.c3chuvanan.edu.vn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Website thiết kế gồm các trang như sau: Trang chủ, Tin Tức, Hoạt Động &amp; Sự Kiện, Tổ Chức, Liên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Hệ, Giới thiệu, Album ảnh, Trang bài viết.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644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II.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81" y="252625"/>
            <a:ext cx="1728366" cy="6553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16002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3175" algn="just">
              <a:lnSpc>
                <a:spcPct val="150000"/>
              </a:lnSpc>
              <a:tabLst>
                <a:tab pos="54038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Website của trường THPT Chu Văn An gồm các </a:t>
            </a:r>
            <a:r>
              <a:rPr lang="en-US" sz="2400" b="1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Menu chính </a:t>
            </a:r>
            <a:r>
              <a:rPr lang="en-US" sz="2400" b="1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sau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</a:p>
          <a:p>
            <a:pPr indent="360045" algn="just">
              <a:lnSpc>
                <a:spcPct val="150000"/>
              </a:lnSpc>
              <a:tabLst>
                <a:tab pos="54038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-	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Trang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Chủ</a:t>
            </a:r>
            <a:endParaRPr 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360045" algn="just">
              <a:lnSpc>
                <a:spcPct val="150000"/>
              </a:lnSpc>
              <a:tabLst>
                <a:tab pos="54038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-	Tin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Tức</a:t>
            </a:r>
            <a:endParaRPr 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360045" algn="just">
              <a:lnSpc>
                <a:spcPct val="150000"/>
              </a:lnSpc>
              <a:tabLst>
                <a:tab pos="54038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-	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 &amp;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Sự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Kiện</a:t>
            </a:r>
            <a:endParaRPr 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360045" algn="just">
              <a:lnSpc>
                <a:spcPct val="150000"/>
              </a:lnSpc>
              <a:tabLst>
                <a:tab pos="54038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-	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Tổ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Chức</a:t>
            </a:r>
            <a:endParaRPr 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360045" algn="just">
              <a:lnSpc>
                <a:spcPct val="150000"/>
              </a:lnSpc>
              <a:tabLst>
                <a:tab pos="54038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-	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Hệ</a:t>
            </a:r>
            <a:endParaRPr 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hác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"/>
            <a:ext cx="1728366" cy="65537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95400"/>
            <a:ext cx="2133599" cy="26670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62" y="1295399"/>
            <a:ext cx="2218838" cy="2590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92" y="1295400"/>
            <a:ext cx="2138908" cy="25908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482" y="4419600"/>
            <a:ext cx="2501918" cy="21975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88" y="4419600"/>
            <a:ext cx="2535912" cy="2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"/>
            <a:ext cx="1728366" cy="6553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08048"/>
            <a:ext cx="7467600" cy="3959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 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thư viện: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wow.js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jquery, fancybox.js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ĐÁNH GIÁ KẾT QUẢ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467600" cy="4198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81" y="252625"/>
            <a:ext cx="1728366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170</TotalTime>
  <Words>386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BÁO CÁO PROJECT  </vt:lpstr>
      <vt:lpstr>lời nói đầu</vt:lpstr>
      <vt:lpstr>MỤC LỤC</vt:lpstr>
      <vt:lpstr>I. giới thiệu về website chu văn an</vt:lpstr>
      <vt:lpstr>II. phân tích sơ qua về website</vt:lpstr>
      <vt:lpstr>III. phác thảo</vt:lpstr>
      <vt:lpstr>IV. các công cụ thiết kế</vt:lpstr>
      <vt:lpstr>V. ĐÁNH GIÁ KẾT QUẢ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HoaLD</dc:creator>
  <cp:lastModifiedBy>phi</cp:lastModifiedBy>
  <cp:revision>55</cp:revision>
  <dcterms:created xsi:type="dcterms:W3CDTF">2018-07-30T09:27:27Z</dcterms:created>
  <dcterms:modified xsi:type="dcterms:W3CDTF">2018-08-14T01:43:19Z</dcterms:modified>
</cp:coreProperties>
</file>