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Lexend Medium"/>
      <p:regular r:id="rId37"/>
      <p:bold r:id="rId38"/>
    </p:embeddedFont>
    <p:embeddedFont>
      <p:font typeface="Lexen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exendMedium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exend-regular.fntdata"/><Relationship Id="rId16" Type="http://schemas.openxmlformats.org/officeDocument/2006/relationships/slide" Target="slides/slide11.xml"/><Relationship Id="rId38" Type="http://schemas.openxmlformats.org/officeDocument/2006/relationships/font" Target="fonts/Lexen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4dd2a60d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4dd2a60d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dd2a60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4dd2a60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4dd2a60d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4dd2a60d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dd2a60d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4dd2a60d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4dd2a60d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4dd2a60d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4dd2a60d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4dd2a60d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4dd2a60d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4dd2a60d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4dd2a60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4dd2a60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4dd2a60d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4dd2a60d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4dd2a60d2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4dd2a60d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dd2a60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4dd2a60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4dd2a60d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4dd2a60d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4dd2a60d2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4dd2a60d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4dd2a60d2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4dd2a60d2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4dd2a60d2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4dd2a60d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4dd2a60d2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4dd2a60d2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4dd2a60d2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4dd2a60d2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4dd2a60d2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4dd2a60d2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4dd2a60d2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4dd2a60d2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4dd2a60d2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4dd2a60d2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4dd2a60d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4dd2a60d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4dd2a60d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4dd2a60d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4dd2a60d2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4dd2a60d2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4dd2a60d2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4dd2a60d2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dd2a60d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dd2a60d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dd2a60d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dd2a60d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dd2a60d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4dd2a60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dd2a60d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4dd2a60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dd2a60d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dd2a60d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4dd2a60d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4dd2a60d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OBHNUi-JV5Q" TargetMode="External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youtube.com/watch?v=ze42m-GDLv8" TargetMode="External"/><Relationship Id="rId4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sYsF8KFEUgw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100" y="2244650"/>
            <a:ext cx="2237775" cy="22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248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Willkommen zu unserer </a:t>
            </a: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Erstjahres Projektvorstellung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40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von Robin Korn und David Deml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Woher kriegen wir die Daten?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Was uns auf einer osu! Beatmap Website interessiert: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API Request mit der Set ID vom Ordner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Alle Mapdaten von der Website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Alle Spielerdaten von der jeweiligen Map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osu! Beatmap über die osu! Website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4000"/>
            <a:ext cx="4930892" cy="36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900" y="1284011"/>
            <a:ext cx="4213100" cy="358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Die Verarbeitungskette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-"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Alle Maps die verarbeitet werden sollen, liegen in einem Ordner namens “data” im Repository.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“Aufräumen der Maps”:</a:t>
            </a:r>
            <a:b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 API Request für jede .osu um herauszufinden zu welchem Modi diese gehört. (Alle nicht osu! Modi Level werden gelöscht)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 Alle Bilder / Videos / nicht brauchbare Audiodateien werden gelöscht.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(Herausgefunden anhand einer .osu File)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Endergebnis: Alle Ordner sind auf das mindeste reduziert.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Die Verarbeitungskette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Erstellen von 3 .csv Arten: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-"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Audiofeature.csv anhand der Audiodatei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-"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Websitefeature.csv anhand von SetID und API request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-"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Mapfeature.csv anhand von jedem osu! Level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-&gt; mind. 3 csvs pro Beatmap aber optional beliebig viele je nach Levelanzahl!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anschließend alle csvs in jeder Map in eine csv im Ordner namens “merged.csv” zusammen mergen (anhand von Beatmap ID / Set ID Reihen)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Die Verarbeitungskette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-&gt; Alle alten .csvs löschen, es bleibt “merged.csv” über.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Jeden Ordner nochmals abgehen und alle “merged.csv” in eine einzige csv namens “output.csv” zusammenfügen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(anschließend werden die alten merged.csvs auch gelöscht)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 title="Uni #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25" y="44725"/>
            <a:ext cx="8954975" cy="50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265500" y="340275"/>
            <a:ext cx="4045200" cy="23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Welche Audiofeature werden verwendet?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Durchschnittliche Anzahl von vorkommenden Frequenzen (FFT) in den Bereichen: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40-80 Hz, 80-250 Hz, 250-600 Hz, 600-4000 Hz, 4000-6000 Hz, 6000-8000 Hz, 8000-20000 Hz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10 Intervalle (variable Länge je nach Länge von Audio)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Jeweils Average, 97%, 3%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63" y="2804775"/>
            <a:ext cx="3708864" cy="21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65500" y="340275"/>
            <a:ext cx="4045200" cy="23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Welche Websitefeature werden verwendet?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BPM, Anzahl der Level, Ranked Datum, Schwierigkeitsgrad, Favourite Prozent, Favourite Anzahl, Sprache, Genre, Mapper, Spielanzahl, Successanzahl, Successrate, Länge, Approach Rate, Circle Size, Overall Difficulty, Health Points,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Aim-, AR-, OD-, Slider-, Speed-, SNC-Difficulty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Top Map Player, Top PP Value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88" y="2947225"/>
            <a:ext cx="2811024" cy="20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265500" y="340275"/>
            <a:ext cx="4045200" cy="23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Welche Mapfeature werden verwendet?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Geschwindigkeit: max, mean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Zeitdifferenz: min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Distanz: max, mean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Beschleunigung: max, mean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Winkel: min, mean, max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Rhythm Complexity: eigene Formel (Anzahl Objekte in einem Pattern geteilt durch Zeitfenster)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00" y="2812650"/>
            <a:ext cx="3106791" cy="21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Probleme auf die wir gestoßen sind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Allgemeine Probleme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Alle Level pro Beatmap teilen sich dieselbe Bewertung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Intervalle der Audiodatei variieren je nach Audiolänge (leichte Verfälschung der Aussagekraft des Features)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Keine “Anwendung” in der Realität, es werden mehr Feature benutzt als bei einer “echten” Anwendung bekannt wären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07050"/>
            <a:ext cx="85206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 Medium"/>
                <a:ea typeface="Lexend Medium"/>
                <a:cs typeface="Lexend Medium"/>
                <a:sym typeface="Lexend Medium"/>
              </a:rPr>
              <a:t>Was genau haben wir gemacht?</a:t>
            </a:r>
            <a:endParaRPr u="sng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002100"/>
            <a:ext cx="8520600" cy="14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Regression von Nutzerbewertungen anhand von osu! Beatmaps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Probleme auf die wir gestoßen sind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Coding Probleme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" name="Google Shape;186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API Requests (Hard coded kommt zu Fehlern -&gt; Async / Await)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osuparser Library musste manuell importiert werden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Lange Laufzeit -&gt; Langgezogene Fehlerbehebung bei Verarbeitungskette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Audiofeature falsch berechnet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Welches Modell verwenden wir?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" name="Google Shape;192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RandomForestRegressor von sklearn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“Entscheidungsbaum”, besteht aus mehreren Bäumen die mehrere Zweige haben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Eignet sich gut für nichtlineare Zusammenhängen von Featuren um das gesuchte Merkmal zu bestimmen.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13" y="2842525"/>
            <a:ext cx="2776787" cy="21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Verteilung der Ratings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785" y="111575"/>
            <a:ext cx="2244426" cy="16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772" y="3383101"/>
            <a:ext cx="2244426" cy="168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775" y="1730087"/>
            <a:ext cx="2244426" cy="16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265500" y="3117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Unser RFR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40 Bäume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Cross Validation</a:t>
            </a:r>
            <a:r>
              <a:rPr lang="de">
                <a:latin typeface="Lexend"/>
                <a:ea typeface="Lexend"/>
                <a:cs typeface="Lexend"/>
                <a:sym typeface="Lexend"/>
              </a:rPr>
              <a:t> mit 10 folds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Mean Squared Error (MSE) von 0.35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98% der Predictions im 0-1 Offset Bereich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2% 1-x Bereich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Wie kommt es zu den 2%?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Keine Aussagekräftigen Feature für die Bestimmung der Bewertungen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75" y="2214200"/>
            <a:ext cx="2806226" cy="21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265500" y="3117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Unser RFR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Wie kommt es zu den 2%?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2 Möglichkeiten: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Beatmap bekommt aus nicht feststellbaren Gründen schlechte Bewertungen.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Feature sind nicht Aussagekräftig genug um die Ausreißer zu bestimmen.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(99% der Daten liegen im Bereich von 8-10 Rating)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75" y="2214200"/>
            <a:ext cx="2806226" cy="21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265500" y="3117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Unser RFR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2" name="Google Shape;222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Feature Importances (gerundet):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Websitedaten: ca. 43.4%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Mapdaten: ca. 4.1%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Audiodaten: ca. 47.5%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ACHTUNG: Feature von Websitedaten könnten zu Mapdaten zählen (Definitionsabhängig), würde in Verschiebung Resultieren</a:t>
            </a:r>
            <a:endParaRPr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75" y="2214200"/>
            <a:ext cx="2806226" cy="21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265500" y="3117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Unser RFR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" name="Google Shape;22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Top 5 </a:t>
            </a:r>
            <a:r>
              <a:rPr lang="de">
                <a:latin typeface="Lexend"/>
                <a:ea typeface="Lexend"/>
                <a:cs typeface="Lexend"/>
                <a:sym typeface="Lexend"/>
              </a:rPr>
              <a:t>Feature Importances (gerundet):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ranked_date: 8.04%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playcount: 6.28%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favourite_count: 5.25%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passcount: 4.69%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total_lengths: 3.43%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Die ersten 4 sind im echten Anwendungsfall nicht verwendbar!</a:t>
            </a:r>
            <a:endParaRPr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75" y="2214200"/>
            <a:ext cx="2806226" cy="21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265500" y="828900"/>
            <a:ext cx="4045200" cy="3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Unser RFR</a:t>
            </a:r>
            <a:endParaRPr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mit Real Life Application (gezieltes entfernen von Featuren)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" name="Google Shape;236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MSE: 0.35 (genau wie sonst auch, höhere Gewichtung auf anderen Featuren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BPM: 8.95%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total_lengths: 7.97%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8000-20000 Hz: 5.96%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4000-6000 Hz: 5.95%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speed_note_count: 5.87%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Neue Verteilung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52,6% /14,6%/32,6%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-&gt; Durchaus Verwendbar für osu! Mapper!</a:t>
            </a:r>
            <a:endParaRPr>
              <a:solidFill>
                <a:srgbClr val="00FF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 title="Uni #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88" y="93588"/>
            <a:ext cx="8811225" cy="49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265500" y="1233175"/>
            <a:ext cx="4045200" cy="24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Was wäre beim nächsten mal</a:t>
            </a:r>
            <a:endParaRPr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besser gewesen?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7" name="Google Shape;247;p41"/>
          <p:cNvSpPr txBox="1"/>
          <p:nvPr>
            <p:ph idx="2" type="body"/>
          </p:nvPr>
        </p:nvSpPr>
        <p:spPr>
          <a:xfrm>
            <a:off x="4939500" y="356025"/>
            <a:ext cx="3837000" cy="4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Keyword Filtering in den Beatmap Kommentaren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Keine Umstände bei X und Y Data machen (aufteilen in test und train Split) -&gt; verhindert auch versehentliche Verwendung von Trainingsdata in Testdata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Andere genauere Feature überlegen (Map / Audiodaten)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Weniger Bäume als Feature (MSE um 0.7 verschlechtert)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7625" y="3747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Was ist osu?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-"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Rhythmusspiel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-"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2007 veröffentlicht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-"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von Dean “peppy” Herbert programmiert und geleitet.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-"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4 unterschiedliche Spielmodi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-"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Ziel des Spiels: 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Im Rhythmus des Songs die jeweiligen Objekte treffen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25" y="2240950"/>
            <a:ext cx="2237775" cy="22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Fun Facts</a:t>
            </a:r>
            <a:r>
              <a:rPr lang="de">
                <a:latin typeface="Lexend"/>
                <a:ea typeface="Lexend"/>
                <a:cs typeface="Lexend"/>
                <a:sym typeface="Lexend"/>
              </a:rPr>
              <a:t> über das Projekt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1714 Zeilen</a:t>
            </a: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selbst </a:t>
            </a: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geschriebener</a:t>
            </a: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Code über 13 Dateien.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131 Commits</a:t>
            </a: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über ~4 Monate.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11,36 GB, 2451 Ordner, 41747 Dateien</a:t>
            </a: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verarbeitet.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circa. 12 Stunden Laufzeit</a:t>
            </a: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für die Verarbeitung.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4 PC Crashes</a:t>
            </a: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durch fehlerhaften Code.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circa 20 Crashes </a:t>
            </a: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während der Verarbeitung</a:t>
            </a: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nach x Stunden.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00FF00"/>
                </a:solidFill>
                <a:latin typeface="Lexend"/>
                <a:ea typeface="Lexend"/>
                <a:cs typeface="Lexend"/>
                <a:sym typeface="Lexend"/>
              </a:rPr>
              <a:t>Geschätzte 100+ Stunden Arbeit</a:t>
            </a: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über die 4 Monate. 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Vielen Dank für eure Aufmerksamkeit!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9" name="Google Shape;259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Gibts noch Fragen?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57625" y="3747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Was ist osu?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Wichtig fürs Projekt: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 Medium"/>
              <a:buChar char="-"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Nur normalen osu! Modus verwendet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Char char="-"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Nur “Ranked Beatmaps” verwendet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 Medium"/>
                <a:ea typeface="Lexend Medium"/>
                <a:cs typeface="Lexend Medium"/>
                <a:sym typeface="Lexend Medium"/>
              </a:rPr>
              <a:t>Video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25" y="2240950"/>
            <a:ext cx="2237775" cy="22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Verschiedene Objekte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978875"/>
            <a:ext cx="27057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Circle: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Klicken wenn äußerer Kreis den Inneren trifft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175525" y="3018175"/>
            <a:ext cx="2656800" cy="15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Spinner: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Klicken und im Kreis drehen während gesamter Dauer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219150" y="2978775"/>
            <a:ext cx="2705700" cy="19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Slider: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Klicken wenn äußerer Kreis den Inneren trifft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Nachfahren nach Klicken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Gedrückt halten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97" y="1257522"/>
            <a:ext cx="1859500" cy="17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388" y="1257526"/>
            <a:ext cx="2974195" cy="17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423" y="1257525"/>
            <a:ext cx="1738678" cy="17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 title="Uni #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63" y="76200"/>
            <a:ext cx="887306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34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Was ist eine osu! Beatmap?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939500" y="343175"/>
            <a:ext cx="3837000" cy="4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Beatmap = Level zum Song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eine Beatmap kann mehrere Level beinhalten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mind. 3 Komponenten im Speicher: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Hintergrundbild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Audiodatei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.osu (Levelfile)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Optional: Hitsounds, Video, Storyboard, mehr Level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Ranked = von osu! selbst unterstützt mit Leaderboard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(Ordner Name: 692496 Boxplot - My Non-Existent Friend, Alice)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850" y="1954250"/>
            <a:ext cx="2270495" cy="301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65500" y="343175"/>
            <a:ext cx="40452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.osu File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939500" y="343175"/>
            <a:ext cx="3837000" cy="4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.osu speichert Level in eigenem Dateiformat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osu! file format v14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Meist durch Key:Value pairs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Informationen in der Datei: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Alle Informationen zum Song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Alle Informationen zur Map und allen Objekten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Alle verwendeten Dateien und Beschreibungen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Beatmap ID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7672"/>
            <a:ext cx="4572000" cy="12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1571227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Lexend"/>
                <a:ea typeface="Lexend"/>
                <a:cs typeface="Lexend"/>
                <a:sym typeface="Lexend"/>
              </a:rPr>
              <a:t>Woher kriegen wir die Daten?</a:t>
            </a:r>
            <a:endParaRPr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Was uns lokal im Ordner interessiert: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Ordnername: fängt mit Set ID an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Audiodatei: für Feature über die jeweilige Audio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de">
                <a:latin typeface="Lexend"/>
                <a:ea typeface="Lexend"/>
                <a:cs typeface="Lexend"/>
                <a:sym typeface="Lexend"/>
              </a:rPr>
              <a:t>Alle osu! Level für verschiedene Map Feature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