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3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D44F-BBAE-4690-B2F5-EEC6EDF3C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7BAD9-1C1D-44AF-8B17-3FA63DB31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FCA0-E576-4BF7-B6B6-0E0140D6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DE40-821D-4BEF-868D-0039E618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6451-7F3F-4940-9A18-460A72EE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F2E2-DF93-4BAD-A201-125C4535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CDEF9-9B55-4D39-8D11-489FEA25B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E3386-FF50-4F97-94AB-7FE8EA78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2CB1-16F7-4EBC-9141-3C900B6F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8A2F-E33C-4617-9A64-06E1EF0A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10BB0-AE16-4C2C-80C5-B3C442CD8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2C4E8-5EE5-4005-AAA8-6AAF78C2C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D4F6-295C-4F59-9897-C5AD3C61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EE04-3794-4CAB-8D40-DE11433E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CD4C-49B3-473E-B113-0FEB1A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769D-2611-4931-9F14-FDC4E29B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7F3D-A0E7-42D8-A219-0AF03353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CB4E-7B0C-4009-ABDE-245CA3A4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EFD8-9B16-4AC8-AEDE-70C291DF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BCD6-C2E6-41ED-B18B-C4ECDD61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C47C-B865-4FF9-8298-E295C13A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64C7-0983-42B7-A634-D95774C5C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5D97-3DDD-49A3-9FA5-06882DB9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4BB0-0E7E-49F1-8F49-A672E0FB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C246-E97F-4F92-866C-7F4D48DC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3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93AE-BD68-4CF5-A1B0-CEB69D79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6D5A-DF02-4B3E-9D45-5FD3ED9C2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68693-BA91-4A3F-AB3B-BF10BBE4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70D47-4E90-4A43-9FBC-670CC90D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18D2-5D3E-4542-9A3D-F347FBC0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D3153-CF18-481D-86E9-3BD0403A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8377-7B3C-4C5B-8D09-370A7E88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EDF1-37BB-4D00-838C-6482EA2E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8F577-B41F-45AD-89F4-23BC80FDF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3A4A-1031-473E-9FDB-80C3E99B8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05893-D4A3-4148-BA51-798798CC0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54364-6268-4B02-BA9A-80BBD752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DE7F3-57D4-424E-9CD5-A710E0E5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0BCB5-0023-460C-8CB3-9C5D00A0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D784-BF7A-4894-A37A-F62F3837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B1682-DFF1-42A1-A42D-D98A4B1F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5F661-B4AD-4083-AB4C-734CE6B5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87D20-0809-479B-98C8-6E3F03A6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5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8C85E-F7A9-4385-B909-1118E7E5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C320B-1E7B-4D68-BDAC-05269177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6CE62-607F-4CB4-A885-28DD3D01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10D0-D64F-4F9D-A790-584CA362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100D-16A2-4804-9CDD-CE822D0E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567E4-8A39-4D3D-8CD7-649286F96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CCA8C-C108-44FF-8817-96ABF264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6440F-7733-42A8-B17C-D911EC00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A876E-24AA-4611-93E8-D98DB601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CAAE-A842-4885-B28E-1ED575D0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95662-0B6F-4BE2-8720-5568CC81F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E8ECA-9C79-49A4-9D25-66A6A5DCB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EC6E-1A05-467C-9F44-AF57B835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F06F1-B6FF-4741-A40D-FFD23481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E601F-A543-4316-9F1F-0F7E2FD6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28532-C85D-42DA-9EAB-18F3F1B1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E2D3-28EC-4DE7-825C-AA43CFDA0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8636-1FC5-4156-900F-B7ABFCBF0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80C9-3EC0-4688-ABAD-E53253DF7D1F}" type="datetimeFigureOut">
              <a:rPr lang="en-US" smtClean="0"/>
              <a:t>2022-07-28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1A01-B64F-4DB1-84CA-554B59E8D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49AD-F52A-4CD2-A854-B0061CD35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7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29774-8A35-4D54-89DA-C7FBCC83E24F}"/>
              </a:ext>
            </a:extLst>
          </p:cNvPr>
          <p:cNvSpPr txBox="1"/>
          <p:nvPr/>
        </p:nvSpPr>
        <p:spPr>
          <a:xfrm>
            <a:off x="1551624" y="53658"/>
            <a:ext cx="910271" cy="5193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9ED3F-0EF0-4BC1-9AC7-B0A21C380AC2}"/>
              </a:ext>
            </a:extLst>
          </p:cNvPr>
          <p:cNvSpPr txBox="1"/>
          <p:nvPr/>
        </p:nvSpPr>
        <p:spPr>
          <a:xfrm>
            <a:off x="1212895" y="995457"/>
            <a:ext cx="158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dirty="0"/>
              <a:t>welcome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D63EE-CC1C-41D4-9F6E-ECC4C33D49E2}"/>
              </a:ext>
            </a:extLst>
          </p:cNvPr>
          <p:cNvSpPr txBox="1"/>
          <p:nvPr/>
        </p:nvSpPr>
        <p:spPr>
          <a:xfrm>
            <a:off x="62754" y="2006260"/>
            <a:ext cx="3872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dirty="0"/>
              <a:t>1. your modules</a:t>
            </a:r>
          </a:p>
          <a:p>
            <a:pPr algn="ctr"/>
            <a:r>
              <a:rPr lang="en-US" dirty="0"/>
              <a:t>2. free hours per each day of the week</a:t>
            </a:r>
          </a:p>
          <a:p>
            <a:pPr algn="ctr"/>
            <a:r>
              <a:rPr lang="en-US" dirty="0"/>
              <a:t>3. Average sleeping hours per day</a:t>
            </a:r>
          </a:p>
          <a:p>
            <a:pPr algn="ctr"/>
            <a:r>
              <a:rPr lang="en-US" dirty="0"/>
              <a:t>4. Work load(how many lecture recordings, no of pdf pages) in each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B96DB-E5A0-4CDC-811D-1830CAE87C3A}"/>
              </a:ext>
            </a:extLst>
          </p:cNvPr>
          <p:cNvSpPr txBox="1"/>
          <p:nvPr/>
        </p:nvSpPr>
        <p:spPr>
          <a:xfrm>
            <a:off x="62754" y="4366051"/>
            <a:ext cx="389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Calculate </a:t>
            </a:r>
          </a:p>
          <a:p>
            <a:pPr algn="ctr"/>
            <a:r>
              <a:rPr lang="en-US" dirty="0"/>
              <a:t>Number of days needed to complete the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63D1E-E55B-4109-B53F-E944EB1458B9}"/>
              </a:ext>
            </a:extLst>
          </p:cNvPr>
          <p:cNvSpPr txBox="1"/>
          <p:nvPr/>
        </p:nvSpPr>
        <p:spPr>
          <a:xfrm>
            <a:off x="5043685" y="3180091"/>
            <a:ext cx="2064292" cy="1650742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0" rIns="91440" bIns="0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if</a:t>
            </a:r>
          </a:p>
          <a:p>
            <a:pPr algn="ctr"/>
            <a:r>
              <a:rPr lang="en-US" b="1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AA669E-3E6F-4E3B-8410-7F98E8EA3CDA}"/>
              </a:ext>
            </a:extLst>
          </p:cNvPr>
          <p:cNvCxnSpPr/>
          <p:nvPr/>
        </p:nvCxnSpPr>
        <p:spPr>
          <a:xfrm>
            <a:off x="2005853" y="602735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1C42A4-BAEE-4333-AEB4-3410E88403E9}"/>
              </a:ext>
            </a:extLst>
          </p:cNvPr>
          <p:cNvCxnSpPr/>
          <p:nvPr/>
        </p:nvCxnSpPr>
        <p:spPr>
          <a:xfrm>
            <a:off x="1987922" y="1617027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48460-2947-42F6-912B-D2ECC86E5DF7}"/>
              </a:ext>
            </a:extLst>
          </p:cNvPr>
          <p:cNvCxnSpPr/>
          <p:nvPr/>
        </p:nvCxnSpPr>
        <p:spPr>
          <a:xfrm>
            <a:off x="1987923" y="4000990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9F67EF-087B-40D1-9F25-6758B5069C64}"/>
              </a:ext>
            </a:extLst>
          </p:cNvPr>
          <p:cNvCxnSpPr/>
          <p:nvPr/>
        </p:nvCxnSpPr>
        <p:spPr>
          <a:xfrm>
            <a:off x="1987922" y="5287466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36553B-5457-491B-94A2-8B500D73F5E4}"/>
              </a:ext>
            </a:extLst>
          </p:cNvPr>
          <p:cNvSpPr txBox="1"/>
          <p:nvPr/>
        </p:nvSpPr>
        <p:spPr>
          <a:xfrm>
            <a:off x="4464424" y="5181365"/>
            <a:ext cx="320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dirty="0"/>
              <a:t>Updated sleeping hours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A911A3-4CD0-4F4C-89CF-E2929AF1C727}"/>
              </a:ext>
            </a:extLst>
          </p:cNvPr>
          <p:cNvCxnSpPr/>
          <p:nvPr/>
        </p:nvCxnSpPr>
        <p:spPr>
          <a:xfrm>
            <a:off x="6096000" y="573010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1DCFC7A-F0AD-4506-80C8-FABD1946B12B}"/>
              </a:ext>
            </a:extLst>
          </p:cNvPr>
          <p:cNvSpPr/>
          <p:nvPr/>
        </p:nvSpPr>
        <p:spPr>
          <a:xfrm>
            <a:off x="1737960" y="5711736"/>
            <a:ext cx="499923" cy="51935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5F3EDB-591D-4197-A800-F92493415E8C}"/>
              </a:ext>
            </a:extLst>
          </p:cNvPr>
          <p:cNvSpPr/>
          <p:nvPr/>
        </p:nvSpPr>
        <p:spPr>
          <a:xfrm>
            <a:off x="5846039" y="53659"/>
            <a:ext cx="499923" cy="51935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60487-0701-4E60-AAAD-66F08ACF8A27}"/>
              </a:ext>
            </a:extLst>
          </p:cNvPr>
          <p:cNvSpPr txBox="1"/>
          <p:nvPr/>
        </p:nvSpPr>
        <p:spPr>
          <a:xfrm>
            <a:off x="4128249" y="1016862"/>
            <a:ext cx="3895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dirty="0"/>
              <a:t>1. Estimated time duration to complete your work</a:t>
            </a:r>
          </a:p>
          <a:p>
            <a:pPr algn="ctr"/>
            <a:r>
              <a:rPr lang="en-US" dirty="0"/>
              <a:t>2. Do you want to reduce your sleeping hours, If you wish to reduce the time duration  (yes/no)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360742-E9E3-4165-99AF-EE8D1ABAFBE3}"/>
              </a:ext>
            </a:extLst>
          </p:cNvPr>
          <p:cNvCxnSpPr>
            <a:cxnSpLocks/>
          </p:cNvCxnSpPr>
          <p:nvPr/>
        </p:nvCxnSpPr>
        <p:spPr>
          <a:xfrm flipH="1">
            <a:off x="3950764" y="0"/>
            <a:ext cx="1" cy="685800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BDC4D4-CF9C-46C1-AD22-1645F04F0665}"/>
              </a:ext>
            </a:extLst>
          </p:cNvPr>
          <p:cNvCxnSpPr>
            <a:cxnSpLocks/>
          </p:cNvCxnSpPr>
          <p:nvPr/>
        </p:nvCxnSpPr>
        <p:spPr>
          <a:xfrm flipH="1">
            <a:off x="8236327" y="-1"/>
            <a:ext cx="1" cy="685800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1DE105-945F-4CBD-B623-611EC18BA110}"/>
              </a:ext>
            </a:extLst>
          </p:cNvPr>
          <p:cNvCxnSpPr/>
          <p:nvPr/>
        </p:nvCxnSpPr>
        <p:spPr>
          <a:xfrm>
            <a:off x="6075831" y="2736239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74A326F-5810-437B-90EF-4B174937735F}"/>
              </a:ext>
            </a:extLst>
          </p:cNvPr>
          <p:cNvSpPr/>
          <p:nvPr/>
        </p:nvSpPr>
        <p:spPr>
          <a:xfrm>
            <a:off x="7588813" y="3745786"/>
            <a:ext cx="499923" cy="5193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598102-919A-4120-8A05-A7D9C8672935}"/>
              </a:ext>
            </a:extLst>
          </p:cNvPr>
          <p:cNvCxnSpPr>
            <a:cxnSpLocks/>
            <a:stCxn id="8" idx="3"/>
            <a:endCxn id="27" idx="2"/>
          </p:cNvCxnSpPr>
          <p:nvPr/>
        </p:nvCxnSpPr>
        <p:spPr>
          <a:xfrm>
            <a:off x="7107977" y="4005462"/>
            <a:ext cx="4808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34D023-6E1E-41EB-A02F-7A6A11716A56}"/>
              </a:ext>
            </a:extLst>
          </p:cNvPr>
          <p:cNvCxnSpPr/>
          <p:nvPr/>
        </p:nvCxnSpPr>
        <p:spPr>
          <a:xfrm>
            <a:off x="6082556" y="4813790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3EABED-2D1E-4320-8C61-816D58BED41D}"/>
              </a:ext>
            </a:extLst>
          </p:cNvPr>
          <p:cNvSpPr txBox="1"/>
          <p:nvPr/>
        </p:nvSpPr>
        <p:spPr>
          <a:xfrm>
            <a:off x="5774773" y="4837783"/>
            <a:ext cx="10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62DFA-A5FB-4C37-BE17-DB63A526062E}"/>
              </a:ext>
            </a:extLst>
          </p:cNvPr>
          <p:cNvSpPr txBox="1"/>
          <p:nvPr/>
        </p:nvSpPr>
        <p:spPr>
          <a:xfrm>
            <a:off x="6761822" y="3691723"/>
            <a:ext cx="10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BF9691-1FD8-4747-B8C7-626B9D2778C1}"/>
              </a:ext>
            </a:extLst>
          </p:cNvPr>
          <p:cNvCxnSpPr/>
          <p:nvPr/>
        </p:nvCxnSpPr>
        <p:spPr>
          <a:xfrm>
            <a:off x="6104535" y="5806817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12BFA4B-D094-4960-9F5F-12279D984351}"/>
              </a:ext>
            </a:extLst>
          </p:cNvPr>
          <p:cNvSpPr/>
          <p:nvPr/>
        </p:nvSpPr>
        <p:spPr>
          <a:xfrm>
            <a:off x="5854573" y="6231087"/>
            <a:ext cx="499923" cy="519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E5DE36-F23B-4D54-9CE5-2FDD5CEEABDB}"/>
              </a:ext>
            </a:extLst>
          </p:cNvPr>
          <p:cNvCxnSpPr/>
          <p:nvPr/>
        </p:nvCxnSpPr>
        <p:spPr>
          <a:xfrm>
            <a:off x="10186146" y="608801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206DBD9-B83D-4444-8F8E-5E234A8D1CEE}"/>
              </a:ext>
            </a:extLst>
          </p:cNvPr>
          <p:cNvSpPr/>
          <p:nvPr/>
        </p:nvSpPr>
        <p:spPr>
          <a:xfrm>
            <a:off x="9936185" y="89450"/>
            <a:ext cx="499923" cy="519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0975F4-6CCD-43B6-AD8A-5A12C158ED2A}"/>
              </a:ext>
            </a:extLst>
          </p:cNvPr>
          <p:cNvSpPr txBox="1"/>
          <p:nvPr/>
        </p:nvSpPr>
        <p:spPr>
          <a:xfrm>
            <a:off x="8579227" y="2227543"/>
            <a:ext cx="3209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dirty="0"/>
              <a:t>Estimated new time duration to complete your work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B133FB-4887-4373-A7F3-A36FFAF137C2}"/>
              </a:ext>
            </a:extLst>
          </p:cNvPr>
          <p:cNvSpPr txBox="1"/>
          <p:nvPr/>
        </p:nvSpPr>
        <p:spPr>
          <a:xfrm>
            <a:off x="8257618" y="995457"/>
            <a:ext cx="389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Calculate </a:t>
            </a:r>
          </a:p>
          <a:p>
            <a:pPr algn="ctr"/>
            <a:r>
              <a:rPr lang="en-US" dirty="0"/>
              <a:t>number of days needed to complete the work (Updated)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1853B5-837C-4C31-967C-1DD298420B2A}"/>
              </a:ext>
            </a:extLst>
          </p:cNvPr>
          <p:cNvCxnSpPr/>
          <p:nvPr/>
        </p:nvCxnSpPr>
        <p:spPr>
          <a:xfrm>
            <a:off x="10204078" y="1894025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22ED82-5CEA-4883-9073-F41FBEB17CB5}"/>
              </a:ext>
            </a:extLst>
          </p:cNvPr>
          <p:cNvSpPr txBox="1"/>
          <p:nvPr/>
        </p:nvSpPr>
        <p:spPr>
          <a:xfrm>
            <a:off x="8278116" y="3541290"/>
            <a:ext cx="389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system("PAUSE");</a:t>
            </a:r>
          </a:p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dirty="0"/>
              <a:t>Hit enter to view the designed study plan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CB5670-23E7-4500-B84F-21158BC20E66}"/>
              </a:ext>
            </a:extLst>
          </p:cNvPr>
          <p:cNvCxnSpPr/>
          <p:nvPr/>
        </p:nvCxnSpPr>
        <p:spPr>
          <a:xfrm>
            <a:off x="10198477" y="4692367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C78164-4AFE-4AFD-BCE9-C56ADD377835}"/>
              </a:ext>
            </a:extLst>
          </p:cNvPr>
          <p:cNvCxnSpPr/>
          <p:nvPr/>
        </p:nvCxnSpPr>
        <p:spPr>
          <a:xfrm>
            <a:off x="10186146" y="3180091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74FB703-B346-4984-814C-FBB36428A218}"/>
              </a:ext>
            </a:extLst>
          </p:cNvPr>
          <p:cNvSpPr/>
          <p:nvPr/>
        </p:nvSpPr>
        <p:spPr>
          <a:xfrm>
            <a:off x="8345962" y="3102930"/>
            <a:ext cx="499923" cy="5193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5BE386-6588-4BCF-AECE-9D009DF8082F}"/>
              </a:ext>
            </a:extLst>
          </p:cNvPr>
          <p:cNvCxnSpPr>
            <a:cxnSpLocks/>
          </p:cNvCxnSpPr>
          <p:nvPr/>
        </p:nvCxnSpPr>
        <p:spPr>
          <a:xfrm flipV="1">
            <a:off x="8854225" y="3362605"/>
            <a:ext cx="130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E0FBBC4-817F-4541-A466-A6116B90435F}"/>
              </a:ext>
            </a:extLst>
          </p:cNvPr>
          <p:cNvSpPr txBox="1"/>
          <p:nvPr/>
        </p:nvSpPr>
        <p:spPr>
          <a:xfrm>
            <a:off x="8278116" y="5015923"/>
            <a:ext cx="389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dirty="0"/>
              <a:t>The computed study plan</a:t>
            </a:r>
          </a:p>
          <a:p>
            <a:pPr algn="ctr"/>
            <a:r>
              <a:rPr lang="en-US" dirty="0"/>
              <a:t>Good luck!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71336F-A392-4E36-9EFE-F2768EF7F1B8}"/>
              </a:ext>
            </a:extLst>
          </p:cNvPr>
          <p:cNvCxnSpPr/>
          <p:nvPr/>
        </p:nvCxnSpPr>
        <p:spPr>
          <a:xfrm>
            <a:off x="10198477" y="5876964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2DF5EE3-2BF6-49DF-B790-4E99EF4AFC92}"/>
              </a:ext>
            </a:extLst>
          </p:cNvPr>
          <p:cNvSpPr txBox="1"/>
          <p:nvPr/>
        </p:nvSpPr>
        <p:spPr>
          <a:xfrm>
            <a:off x="9723732" y="6303207"/>
            <a:ext cx="920350" cy="5193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0601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FCF28E-D093-4EED-A515-1322A980EA69}"/>
              </a:ext>
            </a:extLst>
          </p:cNvPr>
          <p:cNvSpPr txBox="1"/>
          <p:nvPr/>
        </p:nvSpPr>
        <p:spPr>
          <a:xfrm>
            <a:off x="1133336" y="752083"/>
            <a:ext cx="7320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Further Implementations</a:t>
            </a:r>
          </a:p>
          <a:p>
            <a:pPr marL="342900" indent="-342900">
              <a:buAutoNum type="arabicPeriod"/>
            </a:pPr>
            <a:r>
              <a:rPr lang="en-US" dirty="0"/>
              <a:t>Enable to go back and customize the previously entered data</a:t>
            </a:r>
          </a:p>
          <a:p>
            <a:pPr marL="342900" indent="-342900">
              <a:buAutoNum type="arabicPeriod"/>
            </a:pPr>
            <a:r>
              <a:rPr lang="en-US" dirty="0"/>
              <a:t>Enable customization of sleeping hours unlimited times </a:t>
            </a:r>
          </a:p>
          <a:p>
            <a:pPr marL="342900" indent="-342900">
              <a:buAutoNum type="arabicPeriod"/>
            </a:pPr>
            <a:r>
              <a:rPr lang="en-US" dirty="0"/>
              <a:t>Enable to choose degree and semester</a:t>
            </a:r>
          </a:p>
          <a:p>
            <a:pPr marL="342900" indent="-342900">
              <a:buAutoNum type="arabicPeriod"/>
            </a:pPr>
            <a:r>
              <a:rPr lang="en-US" dirty="0"/>
              <a:t>Enable instant update upcoming days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5462</TotalTime>
  <Words>168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Sachira Jayawardana</dc:creator>
  <cp:lastModifiedBy>Sachira Jayawardana</cp:lastModifiedBy>
  <cp:revision>33</cp:revision>
  <dcterms:created xsi:type="dcterms:W3CDTF">2022-07-03T15:05:42Z</dcterms:created>
  <dcterms:modified xsi:type="dcterms:W3CDTF">2022-07-28T15:45:09Z</dcterms:modified>
</cp:coreProperties>
</file>