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D44F-BBAE-4690-B2F5-EEC6EDF3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BAD9-1C1D-44AF-8B17-3FA63DB31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FCA0-E576-4BF7-B6B6-0E0140D6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DE40-821D-4BEF-868D-0039E618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6451-7F3F-4940-9A18-460A72EE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F2E2-DF93-4BAD-A201-125C4535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CDEF9-9B55-4D39-8D11-489FEA25B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3386-FF50-4F97-94AB-7FE8EA78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2CB1-16F7-4EBC-9141-3C900B6F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48A2F-E33C-4617-9A64-06E1EF0A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10BB0-AE16-4C2C-80C5-B3C442CD8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2C4E8-5EE5-4005-AAA8-6AAF78C2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ED4F6-295C-4F59-9897-C5AD3C6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CEE04-3794-4CAB-8D40-DE11433E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CD4C-49B3-473E-B113-0FEB1AC4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769D-2611-4931-9F14-FDC4E29B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7F3D-A0E7-42D8-A219-0AF03353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CB4E-7B0C-4009-ABDE-245CA3A4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8EFD8-9B16-4AC8-AEDE-70C291DF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BCD6-C2E6-41ED-B18B-C4ECDD61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C47C-B865-4FF9-8298-E295C13A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64C7-0983-42B7-A634-D95774C5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5D97-3DDD-49A3-9FA5-06882DB9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4BB0-0E7E-49F1-8F49-A672E0FB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C246-E97F-4F92-866C-7F4D48DC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93AE-BD68-4CF5-A1B0-CEB69D79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6D5A-DF02-4B3E-9D45-5FD3ED9C2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68693-BA91-4A3F-AB3B-BF10BBE4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70D47-4E90-4A43-9FBC-670CC90D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18D2-5D3E-4542-9A3D-F347FBC0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D3153-CF18-481D-86E9-3BD0403A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8377-7B3C-4C5B-8D09-370A7E88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EDF1-37BB-4D00-838C-6482EA2EF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F577-B41F-45AD-89F4-23BC80FD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3A4A-1031-473E-9FDB-80C3E99B8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05893-D4A3-4148-BA51-798798CC0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54364-6268-4B02-BA9A-80BBD752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DE7F3-57D4-424E-9CD5-A710E0E5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0BCB5-0023-460C-8CB3-9C5D00A0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D784-BF7A-4894-A37A-F62F3837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B1682-DFF1-42A1-A42D-D98A4B1F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5F661-B4AD-4083-AB4C-734CE6B5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87D20-0809-479B-98C8-6E3F03A6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5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8C85E-F7A9-4385-B909-1118E7E5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C320B-1E7B-4D68-BDAC-05269177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6CE62-607F-4CB4-A885-28DD3D01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10D0-D64F-4F9D-A790-584CA362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100D-16A2-4804-9CDD-CE822D0E7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567E4-8A39-4D3D-8CD7-649286F96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CA8C-C108-44FF-8817-96ABF264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6440F-7733-42A8-B17C-D911EC00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876E-24AA-4611-93E8-D98DB601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CAAE-A842-4885-B28E-1ED575D04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95662-0B6F-4BE2-8720-5568CC81F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E8ECA-9C79-49A4-9D25-66A6A5DCB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BEC6E-1A05-467C-9F44-AF57B835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06F1-B6FF-4741-A40D-FFD23481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E601F-A543-4316-9F1F-0F7E2FD6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7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28532-C85D-42DA-9EAB-18F3F1B1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E2D3-28EC-4DE7-825C-AA43CFDA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28636-1FC5-4156-900F-B7ABFCBF0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B80C9-3EC0-4688-ABAD-E53253DF7D1F}" type="datetimeFigureOut">
              <a:rPr lang="en-US" smtClean="0"/>
              <a:t>2022-07-16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1A01-B64F-4DB1-84CA-554B59E8D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49AD-F52A-4CD2-A854-B0061CD35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F47B-0D3C-459C-BC06-C178FDE86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7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529774-8A35-4D54-89DA-C7FBCC83E24F}"/>
              </a:ext>
            </a:extLst>
          </p:cNvPr>
          <p:cNvSpPr txBox="1"/>
          <p:nvPr/>
        </p:nvSpPr>
        <p:spPr>
          <a:xfrm>
            <a:off x="1551624" y="53658"/>
            <a:ext cx="910271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9ED3F-0EF0-4BC1-9AC7-B0A21C380AC2}"/>
              </a:ext>
            </a:extLst>
          </p:cNvPr>
          <p:cNvSpPr txBox="1"/>
          <p:nvPr/>
        </p:nvSpPr>
        <p:spPr>
          <a:xfrm>
            <a:off x="1212895" y="995457"/>
            <a:ext cx="1585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welcome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D63EE-CC1C-41D4-9F6E-ECC4C33D49E2}"/>
              </a:ext>
            </a:extLst>
          </p:cNvPr>
          <p:cNvSpPr txBox="1"/>
          <p:nvPr/>
        </p:nvSpPr>
        <p:spPr>
          <a:xfrm>
            <a:off x="62754" y="2006260"/>
            <a:ext cx="3872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dirty="0"/>
              <a:t>1. your modules</a:t>
            </a:r>
          </a:p>
          <a:p>
            <a:pPr algn="ctr"/>
            <a:r>
              <a:rPr lang="en-US" dirty="0"/>
              <a:t>2. free hours per each day of the week</a:t>
            </a:r>
          </a:p>
          <a:p>
            <a:pPr algn="ctr"/>
            <a:r>
              <a:rPr lang="en-US" dirty="0"/>
              <a:t>3. Average sleeping hours per day</a:t>
            </a:r>
          </a:p>
          <a:p>
            <a:pPr algn="ctr"/>
            <a:r>
              <a:rPr lang="en-US" dirty="0"/>
              <a:t>4. Work load(how many lecture recordings, no of pdf pages) in each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B96DB-E5A0-4CDC-811D-1830CAE87C3A}"/>
              </a:ext>
            </a:extLst>
          </p:cNvPr>
          <p:cNvSpPr txBox="1"/>
          <p:nvPr/>
        </p:nvSpPr>
        <p:spPr>
          <a:xfrm>
            <a:off x="62754" y="4366051"/>
            <a:ext cx="389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Calculate </a:t>
            </a:r>
          </a:p>
          <a:p>
            <a:pPr algn="ctr"/>
            <a:r>
              <a:rPr lang="en-US" dirty="0"/>
              <a:t>Number of days needed to complete the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63D1E-E55B-4109-B53F-E944EB1458B9}"/>
              </a:ext>
            </a:extLst>
          </p:cNvPr>
          <p:cNvSpPr txBox="1"/>
          <p:nvPr/>
        </p:nvSpPr>
        <p:spPr>
          <a:xfrm>
            <a:off x="5043685" y="3180091"/>
            <a:ext cx="2064292" cy="1650742"/>
          </a:xfrm>
          <a:prstGeom prst="flowChartDecis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0" rIns="91440" bIns="0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if</a:t>
            </a:r>
          </a:p>
          <a:p>
            <a:pPr algn="ctr"/>
            <a:r>
              <a:rPr lang="en-US" b="1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AA669E-3E6F-4E3B-8410-7F98E8EA3CDA}"/>
              </a:ext>
            </a:extLst>
          </p:cNvPr>
          <p:cNvCxnSpPr/>
          <p:nvPr/>
        </p:nvCxnSpPr>
        <p:spPr>
          <a:xfrm>
            <a:off x="2005853" y="602735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1C42A4-BAEE-4333-AEB4-3410E88403E9}"/>
              </a:ext>
            </a:extLst>
          </p:cNvPr>
          <p:cNvCxnSpPr/>
          <p:nvPr/>
        </p:nvCxnSpPr>
        <p:spPr>
          <a:xfrm>
            <a:off x="1987922" y="1617027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448460-2947-42F6-912B-D2ECC86E5DF7}"/>
              </a:ext>
            </a:extLst>
          </p:cNvPr>
          <p:cNvCxnSpPr/>
          <p:nvPr/>
        </p:nvCxnSpPr>
        <p:spPr>
          <a:xfrm>
            <a:off x="1987923" y="4000990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F67EF-087B-40D1-9F25-6758B5069C64}"/>
              </a:ext>
            </a:extLst>
          </p:cNvPr>
          <p:cNvCxnSpPr/>
          <p:nvPr/>
        </p:nvCxnSpPr>
        <p:spPr>
          <a:xfrm>
            <a:off x="1987922" y="5287466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36553B-5457-491B-94A2-8B500D73F5E4}"/>
              </a:ext>
            </a:extLst>
          </p:cNvPr>
          <p:cNvSpPr txBox="1"/>
          <p:nvPr/>
        </p:nvSpPr>
        <p:spPr>
          <a:xfrm>
            <a:off x="4464424" y="5181365"/>
            <a:ext cx="3209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</a:t>
            </a:r>
          </a:p>
          <a:p>
            <a:pPr algn="ctr"/>
            <a:r>
              <a:rPr lang="en-US" dirty="0"/>
              <a:t>Updated sleeping hours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A911A3-4CD0-4F4C-89CF-E2929AF1C727}"/>
              </a:ext>
            </a:extLst>
          </p:cNvPr>
          <p:cNvCxnSpPr/>
          <p:nvPr/>
        </p:nvCxnSpPr>
        <p:spPr>
          <a:xfrm>
            <a:off x="6096000" y="573010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1DCFC7A-F0AD-4506-80C8-FABD1946B12B}"/>
              </a:ext>
            </a:extLst>
          </p:cNvPr>
          <p:cNvSpPr/>
          <p:nvPr/>
        </p:nvSpPr>
        <p:spPr>
          <a:xfrm>
            <a:off x="1737960" y="5711736"/>
            <a:ext cx="499923" cy="51935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05F3EDB-591D-4197-A800-F92493415E8C}"/>
              </a:ext>
            </a:extLst>
          </p:cNvPr>
          <p:cNvSpPr/>
          <p:nvPr/>
        </p:nvSpPr>
        <p:spPr>
          <a:xfrm>
            <a:off x="5846039" y="53659"/>
            <a:ext cx="499923" cy="51935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60487-0701-4E60-AAAD-66F08ACF8A27}"/>
              </a:ext>
            </a:extLst>
          </p:cNvPr>
          <p:cNvSpPr txBox="1"/>
          <p:nvPr/>
        </p:nvSpPr>
        <p:spPr>
          <a:xfrm>
            <a:off x="4128249" y="1016862"/>
            <a:ext cx="3895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1. Estimated time duration to complete your work</a:t>
            </a:r>
          </a:p>
          <a:p>
            <a:pPr algn="ctr"/>
            <a:r>
              <a:rPr lang="en-US" dirty="0"/>
              <a:t>2. Do you want to reduce your sleeping hours, If you wish to reduce the time duration  (yes/no)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360742-E9E3-4165-99AF-EE8D1ABAFBE3}"/>
              </a:ext>
            </a:extLst>
          </p:cNvPr>
          <p:cNvCxnSpPr>
            <a:cxnSpLocks/>
          </p:cNvCxnSpPr>
          <p:nvPr/>
        </p:nvCxnSpPr>
        <p:spPr>
          <a:xfrm flipH="1">
            <a:off x="3950764" y="0"/>
            <a:ext cx="1" cy="685800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BDC4D4-CF9C-46C1-AD22-1645F04F0665}"/>
              </a:ext>
            </a:extLst>
          </p:cNvPr>
          <p:cNvCxnSpPr>
            <a:cxnSpLocks/>
          </p:cNvCxnSpPr>
          <p:nvPr/>
        </p:nvCxnSpPr>
        <p:spPr>
          <a:xfrm flipH="1">
            <a:off x="8236327" y="-1"/>
            <a:ext cx="1" cy="685800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1DE105-945F-4CBD-B623-611EC18BA110}"/>
              </a:ext>
            </a:extLst>
          </p:cNvPr>
          <p:cNvCxnSpPr/>
          <p:nvPr/>
        </p:nvCxnSpPr>
        <p:spPr>
          <a:xfrm>
            <a:off x="6075831" y="2736239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4A326F-5810-437B-90EF-4B174937735F}"/>
              </a:ext>
            </a:extLst>
          </p:cNvPr>
          <p:cNvSpPr/>
          <p:nvPr/>
        </p:nvSpPr>
        <p:spPr>
          <a:xfrm>
            <a:off x="7588813" y="3745786"/>
            <a:ext cx="499923" cy="51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598102-919A-4120-8A05-A7D9C8672935}"/>
              </a:ext>
            </a:extLst>
          </p:cNvPr>
          <p:cNvCxnSpPr>
            <a:cxnSpLocks/>
            <a:stCxn id="8" idx="3"/>
            <a:endCxn id="27" idx="2"/>
          </p:cNvCxnSpPr>
          <p:nvPr/>
        </p:nvCxnSpPr>
        <p:spPr>
          <a:xfrm>
            <a:off x="7107977" y="4005462"/>
            <a:ext cx="4808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34D023-6E1E-41EB-A02F-7A6A11716A56}"/>
              </a:ext>
            </a:extLst>
          </p:cNvPr>
          <p:cNvCxnSpPr/>
          <p:nvPr/>
        </p:nvCxnSpPr>
        <p:spPr>
          <a:xfrm>
            <a:off x="6082556" y="4813790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3EABED-2D1E-4320-8C61-816D58BED41D}"/>
              </a:ext>
            </a:extLst>
          </p:cNvPr>
          <p:cNvSpPr txBox="1"/>
          <p:nvPr/>
        </p:nvSpPr>
        <p:spPr>
          <a:xfrm>
            <a:off x="5774773" y="4837783"/>
            <a:ext cx="10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62DFA-A5FB-4C37-BE17-DB63A526062E}"/>
              </a:ext>
            </a:extLst>
          </p:cNvPr>
          <p:cNvSpPr txBox="1"/>
          <p:nvPr/>
        </p:nvSpPr>
        <p:spPr>
          <a:xfrm>
            <a:off x="6761822" y="3691723"/>
            <a:ext cx="108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BF9691-1FD8-4747-B8C7-626B9D2778C1}"/>
              </a:ext>
            </a:extLst>
          </p:cNvPr>
          <p:cNvCxnSpPr/>
          <p:nvPr/>
        </p:nvCxnSpPr>
        <p:spPr>
          <a:xfrm>
            <a:off x="6104535" y="5806817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12BFA4B-D094-4960-9F5F-12279D984351}"/>
              </a:ext>
            </a:extLst>
          </p:cNvPr>
          <p:cNvSpPr/>
          <p:nvPr/>
        </p:nvSpPr>
        <p:spPr>
          <a:xfrm>
            <a:off x="5854573" y="6231087"/>
            <a:ext cx="499923" cy="519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E5DE36-F23B-4D54-9CE5-2FDD5CEEABDB}"/>
              </a:ext>
            </a:extLst>
          </p:cNvPr>
          <p:cNvCxnSpPr/>
          <p:nvPr/>
        </p:nvCxnSpPr>
        <p:spPr>
          <a:xfrm>
            <a:off x="10186146" y="608801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206DBD9-B83D-4444-8F8E-5E234A8D1CEE}"/>
              </a:ext>
            </a:extLst>
          </p:cNvPr>
          <p:cNvSpPr/>
          <p:nvPr/>
        </p:nvSpPr>
        <p:spPr>
          <a:xfrm>
            <a:off x="9936185" y="89450"/>
            <a:ext cx="499923" cy="51935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0975F4-6CCD-43B6-AD8A-5A12C158ED2A}"/>
              </a:ext>
            </a:extLst>
          </p:cNvPr>
          <p:cNvSpPr txBox="1"/>
          <p:nvPr/>
        </p:nvSpPr>
        <p:spPr>
          <a:xfrm>
            <a:off x="8579227" y="2227543"/>
            <a:ext cx="3209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Estimated new time duration to complete your work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B133FB-4887-4373-A7F3-A36FFAF137C2}"/>
              </a:ext>
            </a:extLst>
          </p:cNvPr>
          <p:cNvSpPr txBox="1"/>
          <p:nvPr/>
        </p:nvSpPr>
        <p:spPr>
          <a:xfrm>
            <a:off x="8257618" y="995457"/>
            <a:ext cx="389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Calculate </a:t>
            </a:r>
          </a:p>
          <a:p>
            <a:pPr algn="ctr"/>
            <a:r>
              <a:rPr lang="en-US" dirty="0"/>
              <a:t>number of days needed to complete the work (Updated)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1853B5-837C-4C31-967C-1DD298420B2A}"/>
              </a:ext>
            </a:extLst>
          </p:cNvPr>
          <p:cNvCxnSpPr/>
          <p:nvPr/>
        </p:nvCxnSpPr>
        <p:spPr>
          <a:xfrm>
            <a:off x="10204078" y="1894025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22ED82-5CEA-4883-9073-F41FBEB17CB5}"/>
              </a:ext>
            </a:extLst>
          </p:cNvPr>
          <p:cNvSpPr txBox="1"/>
          <p:nvPr/>
        </p:nvSpPr>
        <p:spPr>
          <a:xfrm>
            <a:off x="8278116" y="3541290"/>
            <a:ext cx="389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 system("PAUSE");</a:t>
            </a:r>
          </a:p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Hit enter to view the designed study plan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7CB5670-23E7-4500-B84F-21158BC20E66}"/>
              </a:ext>
            </a:extLst>
          </p:cNvPr>
          <p:cNvCxnSpPr/>
          <p:nvPr/>
        </p:nvCxnSpPr>
        <p:spPr>
          <a:xfrm>
            <a:off x="10198477" y="4692367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78164-4AFE-4AFD-BCE9-C56ADD377835}"/>
              </a:ext>
            </a:extLst>
          </p:cNvPr>
          <p:cNvCxnSpPr/>
          <p:nvPr/>
        </p:nvCxnSpPr>
        <p:spPr>
          <a:xfrm>
            <a:off x="10186146" y="3180091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74FB703-B346-4984-814C-FBB36428A218}"/>
              </a:ext>
            </a:extLst>
          </p:cNvPr>
          <p:cNvSpPr/>
          <p:nvPr/>
        </p:nvSpPr>
        <p:spPr>
          <a:xfrm>
            <a:off x="8345962" y="3102930"/>
            <a:ext cx="499923" cy="51935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5BE386-6588-4BCF-AECE-9D009DF8082F}"/>
              </a:ext>
            </a:extLst>
          </p:cNvPr>
          <p:cNvCxnSpPr>
            <a:cxnSpLocks/>
          </p:cNvCxnSpPr>
          <p:nvPr/>
        </p:nvCxnSpPr>
        <p:spPr>
          <a:xfrm flipV="1">
            <a:off x="8854225" y="3362605"/>
            <a:ext cx="130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0FBBC4-817F-4541-A466-A6116B90435F}"/>
              </a:ext>
            </a:extLst>
          </p:cNvPr>
          <p:cNvSpPr txBox="1"/>
          <p:nvPr/>
        </p:nvSpPr>
        <p:spPr>
          <a:xfrm>
            <a:off x="8278116" y="5015923"/>
            <a:ext cx="389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Display</a:t>
            </a:r>
          </a:p>
          <a:p>
            <a:pPr algn="ctr"/>
            <a:r>
              <a:rPr lang="en-US" dirty="0"/>
              <a:t>The computed study plan</a:t>
            </a:r>
          </a:p>
          <a:p>
            <a:pPr algn="ctr"/>
            <a:r>
              <a:rPr lang="en-US" dirty="0"/>
              <a:t>Good luck!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71336F-A392-4E36-9EFE-F2768EF7F1B8}"/>
              </a:ext>
            </a:extLst>
          </p:cNvPr>
          <p:cNvCxnSpPr/>
          <p:nvPr/>
        </p:nvCxnSpPr>
        <p:spPr>
          <a:xfrm>
            <a:off x="10198477" y="5876964"/>
            <a:ext cx="0" cy="426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2DF5EE3-2BF6-49DF-B790-4E99EF4AFC92}"/>
              </a:ext>
            </a:extLst>
          </p:cNvPr>
          <p:cNvSpPr txBox="1"/>
          <p:nvPr/>
        </p:nvSpPr>
        <p:spPr>
          <a:xfrm>
            <a:off x="9723732" y="6303207"/>
            <a:ext cx="920350" cy="51935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060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E30816-A950-4BFE-8CE5-CF96573F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67" y="110685"/>
            <a:ext cx="8010911" cy="45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5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CF28E-D093-4EED-A515-1322A980EA69}"/>
              </a:ext>
            </a:extLst>
          </p:cNvPr>
          <p:cNvSpPr txBox="1"/>
          <p:nvPr/>
        </p:nvSpPr>
        <p:spPr>
          <a:xfrm>
            <a:off x="1133336" y="752083"/>
            <a:ext cx="7320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Implementations</a:t>
            </a:r>
          </a:p>
          <a:p>
            <a:pPr marL="342900" indent="-342900">
              <a:buAutoNum type="arabicPeriod"/>
            </a:pPr>
            <a:r>
              <a:rPr lang="en-US" dirty="0"/>
              <a:t>Enable to go back and customize the previously entered data</a:t>
            </a:r>
          </a:p>
          <a:p>
            <a:pPr marL="342900" indent="-342900">
              <a:buAutoNum type="arabicPeriod"/>
            </a:pPr>
            <a:r>
              <a:rPr lang="en-US" dirty="0"/>
              <a:t>Enable customization of sleeping hours unlimited times </a:t>
            </a:r>
          </a:p>
          <a:p>
            <a:pPr marL="342900" indent="-342900">
              <a:buAutoNum type="arabicPeriod"/>
            </a:pPr>
            <a:r>
              <a:rPr lang="en-US" dirty="0"/>
              <a:t>Enable to choose degree and semester</a:t>
            </a:r>
          </a:p>
          <a:p>
            <a:pPr marL="342900" indent="-342900">
              <a:buAutoNum type="arabicPeriod"/>
            </a:pPr>
            <a:r>
              <a:rPr lang="en-US" dirty="0"/>
              <a:t>Enable instant update upcoming days 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3D35C-FABD-4732-B24F-5BCFCBD9E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80" b="27059"/>
          <a:stretch/>
        </p:blipFill>
        <p:spPr>
          <a:xfrm>
            <a:off x="1235402" y="0"/>
            <a:ext cx="8267186" cy="69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3B692-7D1D-4E31-921A-240E39D33931}"/>
              </a:ext>
            </a:extLst>
          </p:cNvPr>
          <p:cNvSpPr txBox="1"/>
          <p:nvPr/>
        </p:nvSpPr>
        <p:spPr>
          <a:xfrm>
            <a:off x="968188" y="475129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+  sum(6-1)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FA209-F70E-4E36-B1D8-1DE77E16B9E5}"/>
              </a:ext>
            </a:extLst>
          </p:cNvPr>
          <p:cNvSpPr txBox="1"/>
          <p:nvPr/>
        </p:nvSpPr>
        <p:spPr>
          <a:xfrm>
            <a:off x="1147482" y="1102658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5+  sum(5-1)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61E1D-BB0F-43DB-89C2-338B382F6430}"/>
              </a:ext>
            </a:extLst>
          </p:cNvPr>
          <p:cNvSpPr txBox="1"/>
          <p:nvPr/>
        </p:nvSpPr>
        <p:spPr>
          <a:xfrm>
            <a:off x="1577788" y="1730187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+  sum(4-1)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8764E-F82A-4916-BB31-066FCB423D3D}"/>
              </a:ext>
            </a:extLst>
          </p:cNvPr>
          <p:cNvSpPr txBox="1"/>
          <p:nvPr/>
        </p:nvSpPr>
        <p:spPr>
          <a:xfrm>
            <a:off x="1967752" y="2357716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+  sum(3-1)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2526E-85BE-46D6-8518-778923FC635D}"/>
              </a:ext>
            </a:extLst>
          </p:cNvPr>
          <p:cNvSpPr txBox="1"/>
          <p:nvPr/>
        </p:nvSpPr>
        <p:spPr>
          <a:xfrm>
            <a:off x="2460811" y="2990615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+  sum(2-1)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51D94-E637-4357-810B-1CB9F4FB1CBC}"/>
              </a:ext>
            </a:extLst>
          </p:cNvPr>
          <p:cNvSpPr txBox="1"/>
          <p:nvPr/>
        </p:nvSpPr>
        <p:spPr>
          <a:xfrm>
            <a:off x="2971799" y="3623514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+  sum(1-1)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95352B-06C5-47F8-B7A0-F4FBEC598876}"/>
              </a:ext>
            </a:extLst>
          </p:cNvPr>
          <p:cNvSpPr txBox="1"/>
          <p:nvPr/>
        </p:nvSpPr>
        <p:spPr>
          <a:xfrm>
            <a:off x="4428563" y="5950744"/>
            <a:ext cx="164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+ sum(10+1)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8E93A22-7F9F-4329-B59B-AF056515426F}"/>
              </a:ext>
            </a:extLst>
          </p:cNvPr>
          <p:cNvSpPr/>
          <p:nvPr/>
        </p:nvSpPr>
        <p:spPr>
          <a:xfrm rot="16200000">
            <a:off x="1723911" y="462125"/>
            <a:ext cx="200814" cy="954745"/>
          </a:xfrm>
          <a:prstGeom prst="leftBrace">
            <a:avLst>
              <a:gd name="adj1" fmla="val 8333"/>
              <a:gd name="adj2" fmla="val 4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881D45C-1BBE-4E44-B5E7-46F8D772A9CD}"/>
              </a:ext>
            </a:extLst>
          </p:cNvPr>
          <p:cNvSpPr/>
          <p:nvPr/>
        </p:nvSpPr>
        <p:spPr>
          <a:xfrm rot="16200000">
            <a:off x="1954754" y="1057370"/>
            <a:ext cx="200814" cy="954745"/>
          </a:xfrm>
          <a:prstGeom prst="leftBrace">
            <a:avLst>
              <a:gd name="adj1" fmla="val 8333"/>
              <a:gd name="adj2" fmla="val 4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4956E44-C94A-4F9F-A8A9-005C7774642F}"/>
              </a:ext>
            </a:extLst>
          </p:cNvPr>
          <p:cNvSpPr/>
          <p:nvPr/>
        </p:nvSpPr>
        <p:spPr>
          <a:xfrm rot="16200000">
            <a:off x="2394020" y="1709109"/>
            <a:ext cx="200814" cy="954745"/>
          </a:xfrm>
          <a:prstGeom prst="leftBrace">
            <a:avLst>
              <a:gd name="adj1" fmla="val 8333"/>
              <a:gd name="adj2" fmla="val 4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4D3EBC64-F164-4199-816D-542146E2D913}"/>
              </a:ext>
            </a:extLst>
          </p:cNvPr>
          <p:cNvSpPr/>
          <p:nvPr/>
        </p:nvSpPr>
        <p:spPr>
          <a:xfrm rot="16200000">
            <a:off x="2775024" y="2320502"/>
            <a:ext cx="200814" cy="954745"/>
          </a:xfrm>
          <a:prstGeom prst="leftBrace">
            <a:avLst>
              <a:gd name="adj1" fmla="val 8333"/>
              <a:gd name="adj2" fmla="val 4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40638FD-3A1D-42C1-8F9A-9A0660767B3C}"/>
              </a:ext>
            </a:extLst>
          </p:cNvPr>
          <p:cNvSpPr/>
          <p:nvPr/>
        </p:nvSpPr>
        <p:spPr>
          <a:xfrm rot="16200000">
            <a:off x="3310662" y="2948012"/>
            <a:ext cx="200814" cy="954745"/>
          </a:xfrm>
          <a:prstGeom prst="leftBrace">
            <a:avLst>
              <a:gd name="adj1" fmla="val 8333"/>
              <a:gd name="adj2" fmla="val 4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0E42B2-E6B3-433F-ADC0-D344027CBF48}"/>
              </a:ext>
            </a:extLst>
          </p:cNvPr>
          <p:cNvSpPr/>
          <p:nvPr/>
        </p:nvSpPr>
        <p:spPr>
          <a:xfrm rot="16200000">
            <a:off x="3788034" y="3546849"/>
            <a:ext cx="200814" cy="954745"/>
          </a:xfrm>
          <a:prstGeom prst="leftBrace">
            <a:avLst>
              <a:gd name="adj1" fmla="val 8333"/>
              <a:gd name="adj2" fmla="val 4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7F5DC1A-CAA6-43DB-8BED-A6FB2925B15B}"/>
              </a:ext>
            </a:extLst>
          </p:cNvPr>
          <p:cNvSpPr/>
          <p:nvPr/>
        </p:nvSpPr>
        <p:spPr>
          <a:xfrm rot="16200000">
            <a:off x="5372548" y="5898315"/>
            <a:ext cx="200814" cy="954745"/>
          </a:xfrm>
          <a:prstGeom prst="leftBrace">
            <a:avLst>
              <a:gd name="adj1" fmla="val 8333"/>
              <a:gd name="adj2" fmla="val 49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82CC83-3FC4-4F01-BC4C-EEC5115054F6}"/>
              </a:ext>
            </a:extLst>
          </p:cNvPr>
          <p:cNvSpPr txBox="1"/>
          <p:nvPr/>
        </p:nvSpPr>
        <p:spPr>
          <a:xfrm>
            <a:off x="3778621" y="4124629"/>
            <a:ext cx="48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A5B6D79-8E36-41EE-A505-C75EE3F46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32" y="3751165"/>
            <a:ext cx="3751065" cy="256891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7F5539-65E2-4383-829C-7F85A8FB3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583" y="102870"/>
            <a:ext cx="3555214" cy="34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5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B8FCA-C03A-4359-8BF4-39F0C900324D}"/>
              </a:ext>
            </a:extLst>
          </p:cNvPr>
          <p:cNvSpPr txBox="1"/>
          <p:nvPr/>
        </p:nvSpPr>
        <p:spPr>
          <a:xfrm>
            <a:off x="1573306" y="2416842"/>
            <a:ext cx="9045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2CC74-250D-46EC-8628-24C528F9E1A5}"/>
              </a:ext>
            </a:extLst>
          </p:cNvPr>
          <p:cNvSpPr txBox="1"/>
          <p:nvPr/>
        </p:nvSpPr>
        <p:spPr>
          <a:xfrm>
            <a:off x="959370" y="404734"/>
            <a:ext cx="102732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: Study plan generator </a:t>
            </a:r>
          </a:p>
          <a:p>
            <a:r>
              <a:rPr lang="en-US" dirty="0"/>
              <a:t>	DISPLAY “welcome to the study plan generator”</a:t>
            </a:r>
          </a:p>
          <a:p>
            <a:r>
              <a:rPr lang="en-US" dirty="0"/>
              <a:t>	DISPLAY “</a:t>
            </a:r>
            <a:r>
              <a:rPr lang="en-US" sz="1800" dirty="0">
                <a:solidFill>
                  <a:srgbClr val="191919"/>
                </a:solidFill>
                <a:effectLst/>
              </a:rPr>
              <a:t>Tips : You must Hit Enter after each data entry”</a:t>
            </a:r>
          </a:p>
          <a:p>
            <a:r>
              <a:rPr lang="en-US" dirty="0">
                <a:solidFill>
                  <a:srgbClr val="191919"/>
                </a:solidFill>
              </a:rPr>
              <a:t>	READ</a:t>
            </a:r>
          </a:p>
          <a:p>
            <a:r>
              <a:rPr lang="en-US" dirty="0">
                <a:solidFill>
                  <a:srgbClr val="191919"/>
                </a:solidFill>
              </a:rPr>
              <a:t>		z = 0, C =0, tH = 0, </a:t>
            </a:r>
            <a:r>
              <a:rPr lang="en-US" dirty="0" err="1">
                <a:solidFill>
                  <a:srgbClr val="191919"/>
                </a:solidFill>
              </a:rPr>
              <a:t>modCount</a:t>
            </a:r>
            <a:r>
              <a:rPr lang="en-US" dirty="0">
                <a:solidFill>
                  <a:srgbClr val="191919"/>
                </a:solidFill>
              </a:rPr>
              <a:t> = 1</a:t>
            </a:r>
          </a:p>
          <a:p>
            <a:r>
              <a:rPr lang="en-US" sz="1800" dirty="0">
                <a:solidFill>
                  <a:srgbClr val="191919"/>
                </a:solidFill>
                <a:effectLst/>
              </a:rPr>
              <a:t>	</a:t>
            </a:r>
            <a:r>
              <a:rPr lang="en-US" dirty="0">
                <a:solidFill>
                  <a:srgbClr val="191919"/>
                </a:solidFill>
              </a:rPr>
              <a:t>DO </a:t>
            </a:r>
          </a:p>
          <a:p>
            <a:r>
              <a:rPr lang="en-US" dirty="0">
                <a:solidFill>
                  <a:srgbClr val="191919"/>
                </a:solidFill>
              </a:rPr>
              <a:t>		</a:t>
            </a:r>
          </a:p>
          <a:p>
            <a:endParaRPr lang="en-US" dirty="0">
              <a:solidFill>
                <a:srgbClr val="191919"/>
              </a:solidFill>
            </a:endParaRPr>
          </a:p>
          <a:p>
            <a:endParaRPr lang="en-US" dirty="0">
              <a:solidFill>
                <a:srgbClr val="191919"/>
              </a:solidFill>
            </a:endParaRPr>
          </a:p>
          <a:p>
            <a:endParaRPr lang="en-US" dirty="0">
              <a:solidFill>
                <a:srgbClr val="191919"/>
              </a:solidFill>
            </a:endParaRPr>
          </a:p>
          <a:p>
            <a:endParaRPr lang="en-US" dirty="0">
              <a:solidFill>
                <a:srgbClr val="191919"/>
              </a:solidFill>
            </a:endParaRPr>
          </a:p>
          <a:p>
            <a:endParaRPr lang="en-US" dirty="0">
              <a:solidFill>
                <a:srgbClr val="191919"/>
              </a:solidFill>
            </a:endParaRPr>
          </a:p>
          <a:p>
            <a:r>
              <a:rPr lang="en-US" dirty="0">
                <a:solidFill>
                  <a:srgbClr val="191919"/>
                </a:solidFill>
              </a:rPr>
              <a:t>	WHILE input = y or Y</a:t>
            </a:r>
          </a:p>
          <a:p>
            <a:r>
              <a:rPr lang="en-US" dirty="0">
                <a:solidFill>
                  <a:srgbClr val="191919"/>
                </a:solidFill>
              </a:rPr>
              <a:t>							</a:t>
            </a:r>
          </a:p>
          <a:p>
            <a:r>
              <a:rPr lang="en-US" sz="1800" dirty="0">
                <a:solidFill>
                  <a:srgbClr val="191919"/>
                </a:solidFill>
                <a:effectLst/>
              </a:rPr>
              <a:t>	</a:t>
            </a:r>
          </a:p>
          <a:p>
            <a:r>
              <a:rPr lang="en-US" dirty="0">
                <a:solidFill>
                  <a:srgbClr val="191919"/>
                </a:solidFill>
              </a:rPr>
              <a:t>	</a:t>
            </a:r>
            <a:endParaRPr lang="en-US" dirty="0"/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1460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39549-C0CE-4646-AC64-E86A0FFB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89" y="2021840"/>
            <a:ext cx="5593356" cy="3251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1F2E1-D148-48A8-87F9-5114ADA9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021840"/>
            <a:ext cx="5777775" cy="31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5462</TotalTime>
  <Words>281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Sachira Jayawardana</dc:creator>
  <cp:lastModifiedBy>Sachira Jayawardana</cp:lastModifiedBy>
  <cp:revision>32</cp:revision>
  <dcterms:created xsi:type="dcterms:W3CDTF">2022-07-03T15:05:42Z</dcterms:created>
  <dcterms:modified xsi:type="dcterms:W3CDTF">2022-07-18T14:09:36Z</dcterms:modified>
</cp:coreProperties>
</file>