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3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7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6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4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8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4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8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7E54A-1121-45A3-AED6-EF1AA2495900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5816-30DF-463A-B32E-D2E44B2CF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9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544820" y="3935927"/>
            <a:ext cx="1367237" cy="967406"/>
          </a:xfrm>
          <a:prstGeom prst="rect">
            <a:avLst/>
          </a:prstGeom>
          <a:solidFill>
            <a:srgbClr val="FFCB05"/>
          </a:solidFill>
          <a:ln>
            <a:noFill/>
          </a:ln>
          <a:effectLst>
            <a:outerShdw blurRad="228600" dist="254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8" dirty="0"/>
              <a:t>v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05507" y="1560153"/>
            <a:ext cx="3307977" cy="3986863"/>
          </a:xfrm>
          <a:prstGeom prst="rect">
            <a:avLst/>
          </a:prstGeom>
          <a:solidFill>
            <a:srgbClr val="FFCB05"/>
          </a:solidFill>
          <a:ln>
            <a:noFill/>
          </a:ln>
          <a:effectLst>
            <a:outerShdw blurRad="228600" dist="254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8" dirty="0"/>
              <a:t>v</a:t>
            </a:r>
          </a:p>
        </p:txBody>
      </p:sp>
      <p:sp>
        <p:nvSpPr>
          <p:cNvPr id="5" name="Rectangle 4"/>
          <p:cNvSpPr/>
          <p:nvPr/>
        </p:nvSpPr>
        <p:spPr>
          <a:xfrm>
            <a:off x="4152658" y="1405406"/>
            <a:ext cx="3307977" cy="39868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25400" sx="102000" sy="102000" algn="ctr" rotWithShape="0">
              <a:prstClr val="black">
                <a:alpha val="5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8" dirty="0"/>
              <a:t>v</a:t>
            </a:r>
          </a:p>
        </p:txBody>
      </p:sp>
      <p:sp>
        <p:nvSpPr>
          <p:cNvPr id="6" name="Rectangle 5"/>
          <p:cNvSpPr/>
          <p:nvPr/>
        </p:nvSpPr>
        <p:spPr>
          <a:xfrm>
            <a:off x="4139211" y="1405406"/>
            <a:ext cx="3321424" cy="2548029"/>
          </a:xfrm>
          <a:custGeom>
            <a:avLst/>
            <a:gdLst>
              <a:gd name="connsiteX0" fmla="*/ 0 w 3307977"/>
              <a:gd name="connsiteY0" fmla="*/ 0 h 2548029"/>
              <a:gd name="connsiteX1" fmla="*/ 3307977 w 3307977"/>
              <a:gd name="connsiteY1" fmla="*/ 0 h 2548029"/>
              <a:gd name="connsiteX2" fmla="*/ 3307977 w 3307977"/>
              <a:gd name="connsiteY2" fmla="*/ 2548029 h 2548029"/>
              <a:gd name="connsiteX3" fmla="*/ 0 w 3307977"/>
              <a:gd name="connsiteY3" fmla="*/ 2548029 h 2548029"/>
              <a:gd name="connsiteX4" fmla="*/ 0 w 3307977"/>
              <a:gd name="connsiteY4" fmla="*/ 0 h 2548029"/>
              <a:gd name="connsiteX0" fmla="*/ 13447 w 3321424"/>
              <a:gd name="connsiteY0" fmla="*/ 0 h 2548029"/>
              <a:gd name="connsiteX1" fmla="*/ 3321424 w 3321424"/>
              <a:gd name="connsiteY1" fmla="*/ 0 h 2548029"/>
              <a:gd name="connsiteX2" fmla="*/ 3321424 w 3321424"/>
              <a:gd name="connsiteY2" fmla="*/ 2548029 h 2548029"/>
              <a:gd name="connsiteX3" fmla="*/ 0 w 3321424"/>
              <a:gd name="connsiteY3" fmla="*/ 2292535 h 2548029"/>
              <a:gd name="connsiteX4" fmla="*/ 13447 w 3321424"/>
              <a:gd name="connsiteY4" fmla="*/ 0 h 254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1424" h="2548029">
                <a:moveTo>
                  <a:pt x="13447" y="0"/>
                </a:moveTo>
                <a:lnTo>
                  <a:pt x="3321424" y="0"/>
                </a:lnTo>
                <a:lnTo>
                  <a:pt x="3321424" y="2548029"/>
                </a:lnTo>
                <a:lnTo>
                  <a:pt x="0" y="2292535"/>
                </a:lnTo>
                <a:cubicBezTo>
                  <a:pt x="4482" y="1528357"/>
                  <a:pt x="8965" y="764178"/>
                  <a:pt x="13447" y="0"/>
                </a:cubicBezTo>
                <a:close/>
              </a:path>
            </a:pathLst>
          </a:cu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52657" y="1405406"/>
            <a:ext cx="3297609" cy="21984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83817" y="4205507"/>
            <a:ext cx="224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Get a device</a:t>
            </a:r>
            <a:endParaRPr lang="en-US" sz="2000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4152657" y="5015753"/>
            <a:ext cx="3360827" cy="591671"/>
          </a:xfrm>
          <a:prstGeom prst="round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74865" y="5099737"/>
            <a:ext cx="124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Start here</a:t>
            </a:r>
            <a:r>
              <a:rPr lang="en-US" sz="2000" dirty="0" smtClean="0">
                <a:solidFill>
                  <a:srgbClr val="FFCB05"/>
                </a:solidFill>
              </a:rPr>
              <a:t> </a:t>
            </a:r>
            <a:endParaRPr lang="en-US" sz="2000" dirty="0">
              <a:solidFill>
                <a:srgbClr val="FFCB0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49103" y="5148774"/>
            <a:ext cx="100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B05"/>
                </a:solidFill>
                <a:sym typeface="Wingdings 3" panose="05040102010807070707" pitchFamily="18" charset="2"/>
              </a:rPr>
              <a:t></a:t>
            </a:r>
            <a:endParaRPr lang="en-US" dirty="0">
              <a:solidFill>
                <a:srgbClr val="FFCB05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041132" y="2322158"/>
            <a:ext cx="1833518" cy="2541393"/>
            <a:chOff x="2041132" y="2322158"/>
            <a:chExt cx="1833518" cy="2541393"/>
          </a:xfrm>
        </p:grpSpPr>
        <p:sp>
          <p:nvSpPr>
            <p:cNvPr id="13" name="Rectangle 12"/>
            <p:cNvSpPr/>
            <p:nvPr/>
          </p:nvSpPr>
          <p:spPr>
            <a:xfrm>
              <a:off x="2042151" y="2344073"/>
              <a:ext cx="1831480" cy="2519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28600" dist="254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18" dirty="0"/>
                <a:t>v</a:t>
              </a:r>
            </a:p>
          </p:txBody>
        </p:sp>
        <p:sp>
          <p:nvSpPr>
            <p:cNvPr id="15" name="Rectangle 5"/>
            <p:cNvSpPr/>
            <p:nvPr/>
          </p:nvSpPr>
          <p:spPr>
            <a:xfrm>
              <a:off x="2045850" y="2336049"/>
              <a:ext cx="1828800" cy="1423290"/>
            </a:xfrm>
            <a:custGeom>
              <a:avLst/>
              <a:gdLst>
                <a:gd name="connsiteX0" fmla="*/ 0 w 3307977"/>
                <a:gd name="connsiteY0" fmla="*/ 0 h 2548029"/>
                <a:gd name="connsiteX1" fmla="*/ 3307977 w 3307977"/>
                <a:gd name="connsiteY1" fmla="*/ 0 h 2548029"/>
                <a:gd name="connsiteX2" fmla="*/ 3307977 w 3307977"/>
                <a:gd name="connsiteY2" fmla="*/ 2548029 h 2548029"/>
                <a:gd name="connsiteX3" fmla="*/ 0 w 3307977"/>
                <a:gd name="connsiteY3" fmla="*/ 2548029 h 2548029"/>
                <a:gd name="connsiteX4" fmla="*/ 0 w 3307977"/>
                <a:gd name="connsiteY4" fmla="*/ 0 h 2548029"/>
                <a:gd name="connsiteX0" fmla="*/ 13447 w 3321424"/>
                <a:gd name="connsiteY0" fmla="*/ 0 h 2548029"/>
                <a:gd name="connsiteX1" fmla="*/ 3321424 w 3321424"/>
                <a:gd name="connsiteY1" fmla="*/ 0 h 2548029"/>
                <a:gd name="connsiteX2" fmla="*/ 3321424 w 3321424"/>
                <a:gd name="connsiteY2" fmla="*/ 2548029 h 2548029"/>
                <a:gd name="connsiteX3" fmla="*/ 0 w 3321424"/>
                <a:gd name="connsiteY3" fmla="*/ 2292535 h 2548029"/>
                <a:gd name="connsiteX4" fmla="*/ 13447 w 3321424"/>
                <a:gd name="connsiteY4" fmla="*/ 0 h 254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1424" h="2548029">
                  <a:moveTo>
                    <a:pt x="13447" y="0"/>
                  </a:moveTo>
                  <a:lnTo>
                    <a:pt x="3321424" y="0"/>
                  </a:lnTo>
                  <a:lnTo>
                    <a:pt x="3321424" y="2548029"/>
                  </a:lnTo>
                  <a:lnTo>
                    <a:pt x="0" y="2292535"/>
                  </a:lnTo>
                  <a:cubicBezTo>
                    <a:pt x="4482" y="1528357"/>
                    <a:pt x="8965" y="764178"/>
                    <a:pt x="13447" y="0"/>
                  </a:cubicBezTo>
                  <a:close/>
                </a:path>
              </a:pathLst>
            </a:custGeom>
            <a:solidFill>
              <a:srgbClr val="FFCB05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08516" y="3950918"/>
              <a:ext cx="11069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Home Internet</a:t>
              </a:r>
              <a:endParaRPr lang="en-US" sz="160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132" y="2322158"/>
              <a:ext cx="1832499" cy="1221666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11505" y="2305742"/>
            <a:ext cx="1833518" cy="2541393"/>
            <a:chOff x="2041132" y="2322158"/>
            <a:chExt cx="1833518" cy="2541393"/>
          </a:xfrm>
        </p:grpSpPr>
        <p:sp>
          <p:nvSpPr>
            <p:cNvPr id="21" name="Rectangle 20"/>
            <p:cNvSpPr/>
            <p:nvPr/>
          </p:nvSpPr>
          <p:spPr>
            <a:xfrm>
              <a:off x="2042151" y="2344073"/>
              <a:ext cx="1831480" cy="2519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28600" dist="254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18" dirty="0"/>
                <a:t>v</a:t>
              </a:r>
            </a:p>
          </p:txBody>
        </p:sp>
        <p:sp>
          <p:nvSpPr>
            <p:cNvPr id="22" name="Rectangle 5"/>
            <p:cNvSpPr/>
            <p:nvPr/>
          </p:nvSpPr>
          <p:spPr>
            <a:xfrm>
              <a:off x="2045850" y="2336049"/>
              <a:ext cx="1828800" cy="1423290"/>
            </a:xfrm>
            <a:custGeom>
              <a:avLst/>
              <a:gdLst>
                <a:gd name="connsiteX0" fmla="*/ 0 w 3307977"/>
                <a:gd name="connsiteY0" fmla="*/ 0 h 2548029"/>
                <a:gd name="connsiteX1" fmla="*/ 3307977 w 3307977"/>
                <a:gd name="connsiteY1" fmla="*/ 0 h 2548029"/>
                <a:gd name="connsiteX2" fmla="*/ 3307977 w 3307977"/>
                <a:gd name="connsiteY2" fmla="*/ 2548029 h 2548029"/>
                <a:gd name="connsiteX3" fmla="*/ 0 w 3307977"/>
                <a:gd name="connsiteY3" fmla="*/ 2548029 h 2548029"/>
                <a:gd name="connsiteX4" fmla="*/ 0 w 3307977"/>
                <a:gd name="connsiteY4" fmla="*/ 0 h 2548029"/>
                <a:gd name="connsiteX0" fmla="*/ 13447 w 3321424"/>
                <a:gd name="connsiteY0" fmla="*/ 0 h 2548029"/>
                <a:gd name="connsiteX1" fmla="*/ 3321424 w 3321424"/>
                <a:gd name="connsiteY1" fmla="*/ 0 h 2548029"/>
                <a:gd name="connsiteX2" fmla="*/ 3321424 w 3321424"/>
                <a:gd name="connsiteY2" fmla="*/ 2548029 h 2548029"/>
                <a:gd name="connsiteX3" fmla="*/ 0 w 3321424"/>
                <a:gd name="connsiteY3" fmla="*/ 2292535 h 2548029"/>
                <a:gd name="connsiteX4" fmla="*/ 13447 w 3321424"/>
                <a:gd name="connsiteY4" fmla="*/ 0 h 254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1424" h="2548029">
                  <a:moveTo>
                    <a:pt x="13447" y="0"/>
                  </a:moveTo>
                  <a:lnTo>
                    <a:pt x="3321424" y="0"/>
                  </a:lnTo>
                  <a:lnTo>
                    <a:pt x="3321424" y="2548029"/>
                  </a:lnTo>
                  <a:lnTo>
                    <a:pt x="0" y="2292535"/>
                  </a:lnTo>
                  <a:cubicBezTo>
                    <a:pt x="4482" y="1528357"/>
                    <a:pt x="8965" y="764178"/>
                    <a:pt x="13447" y="0"/>
                  </a:cubicBezTo>
                  <a:close/>
                </a:path>
              </a:pathLst>
            </a:custGeom>
            <a:solidFill>
              <a:srgbClr val="FFCB0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08516" y="3950918"/>
              <a:ext cx="11069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Mobile Internet</a:t>
              </a:r>
              <a:endParaRPr lang="en-US" sz="1600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132" y="2322158"/>
              <a:ext cx="1832499" cy="1221666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7821797" y="2343467"/>
            <a:ext cx="1833517" cy="2541393"/>
            <a:chOff x="2041133" y="2322158"/>
            <a:chExt cx="1833517" cy="2541393"/>
          </a:xfrm>
        </p:grpSpPr>
        <p:sp>
          <p:nvSpPr>
            <p:cNvPr id="26" name="Rectangle 25"/>
            <p:cNvSpPr/>
            <p:nvPr/>
          </p:nvSpPr>
          <p:spPr>
            <a:xfrm>
              <a:off x="2042151" y="2344073"/>
              <a:ext cx="1831480" cy="2519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28600" dist="254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18" dirty="0"/>
                <a:t>v</a:t>
              </a:r>
            </a:p>
          </p:txBody>
        </p:sp>
        <p:sp>
          <p:nvSpPr>
            <p:cNvPr id="27" name="Rectangle 5"/>
            <p:cNvSpPr/>
            <p:nvPr/>
          </p:nvSpPr>
          <p:spPr>
            <a:xfrm>
              <a:off x="2045850" y="2336049"/>
              <a:ext cx="1828800" cy="1423290"/>
            </a:xfrm>
            <a:custGeom>
              <a:avLst/>
              <a:gdLst>
                <a:gd name="connsiteX0" fmla="*/ 0 w 3307977"/>
                <a:gd name="connsiteY0" fmla="*/ 0 h 2548029"/>
                <a:gd name="connsiteX1" fmla="*/ 3307977 w 3307977"/>
                <a:gd name="connsiteY1" fmla="*/ 0 h 2548029"/>
                <a:gd name="connsiteX2" fmla="*/ 3307977 w 3307977"/>
                <a:gd name="connsiteY2" fmla="*/ 2548029 h 2548029"/>
                <a:gd name="connsiteX3" fmla="*/ 0 w 3307977"/>
                <a:gd name="connsiteY3" fmla="*/ 2548029 h 2548029"/>
                <a:gd name="connsiteX4" fmla="*/ 0 w 3307977"/>
                <a:gd name="connsiteY4" fmla="*/ 0 h 2548029"/>
                <a:gd name="connsiteX0" fmla="*/ 13447 w 3321424"/>
                <a:gd name="connsiteY0" fmla="*/ 0 h 2548029"/>
                <a:gd name="connsiteX1" fmla="*/ 3321424 w 3321424"/>
                <a:gd name="connsiteY1" fmla="*/ 0 h 2548029"/>
                <a:gd name="connsiteX2" fmla="*/ 3321424 w 3321424"/>
                <a:gd name="connsiteY2" fmla="*/ 2548029 h 2548029"/>
                <a:gd name="connsiteX3" fmla="*/ 0 w 3321424"/>
                <a:gd name="connsiteY3" fmla="*/ 2292535 h 2548029"/>
                <a:gd name="connsiteX4" fmla="*/ 13447 w 3321424"/>
                <a:gd name="connsiteY4" fmla="*/ 0 h 254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1424" h="2548029">
                  <a:moveTo>
                    <a:pt x="13447" y="0"/>
                  </a:moveTo>
                  <a:lnTo>
                    <a:pt x="3321424" y="0"/>
                  </a:lnTo>
                  <a:lnTo>
                    <a:pt x="3321424" y="2548029"/>
                  </a:lnTo>
                  <a:lnTo>
                    <a:pt x="0" y="2292535"/>
                  </a:lnTo>
                  <a:cubicBezTo>
                    <a:pt x="4482" y="1528357"/>
                    <a:pt x="8965" y="764178"/>
                    <a:pt x="13447" y="0"/>
                  </a:cubicBezTo>
                  <a:close/>
                </a:path>
              </a:pathLst>
            </a:custGeom>
            <a:solidFill>
              <a:srgbClr val="FFCB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08516" y="3950918"/>
              <a:ext cx="11069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Add a phone-line</a:t>
              </a:r>
              <a:endParaRPr lang="en-US" sz="1600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133" y="2322158"/>
              <a:ext cx="1813810" cy="1246898"/>
            </a:xfrm>
            <a:prstGeom prst="rect">
              <a:avLst/>
            </a:prstGeom>
          </p:spPr>
        </p:pic>
      </p:grpSp>
      <p:sp>
        <p:nvSpPr>
          <p:cNvPr id="30" name="Rectangle 29"/>
          <p:cNvSpPr/>
          <p:nvPr/>
        </p:nvSpPr>
        <p:spPr>
          <a:xfrm>
            <a:off x="10396473" y="3934502"/>
            <a:ext cx="1367237" cy="967406"/>
          </a:xfrm>
          <a:prstGeom prst="rect">
            <a:avLst/>
          </a:prstGeom>
          <a:solidFill>
            <a:srgbClr val="FFCB05"/>
          </a:solidFill>
          <a:ln>
            <a:noFill/>
          </a:ln>
          <a:effectLst>
            <a:outerShdw blurRad="228600" dist="254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8" dirty="0"/>
              <a:t>v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9888560" y="2305817"/>
            <a:ext cx="1833518" cy="2541318"/>
            <a:chOff x="2041132" y="2322233"/>
            <a:chExt cx="1833518" cy="2541318"/>
          </a:xfrm>
        </p:grpSpPr>
        <p:sp>
          <p:nvSpPr>
            <p:cNvPr id="32" name="Rectangle 31"/>
            <p:cNvSpPr/>
            <p:nvPr/>
          </p:nvSpPr>
          <p:spPr>
            <a:xfrm>
              <a:off x="2042151" y="2344073"/>
              <a:ext cx="1831480" cy="25194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28600" dist="254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18" dirty="0"/>
                <a:t>v</a:t>
              </a:r>
            </a:p>
          </p:txBody>
        </p:sp>
        <p:sp>
          <p:nvSpPr>
            <p:cNvPr id="33" name="Rectangle 5"/>
            <p:cNvSpPr/>
            <p:nvPr/>
          </p:nvSpPr>
          <p:spPr>
            <a:xfrm>
              <a:off x="2045850" y="2336049"/>
              <a:ext cx="1828800" cy="1423290"/>
            </a:xfrm>
            <a:custGeom>
              <a:avLst/>
              <a:gdLst>
                <a:gd name="connsiteX0" fmla="*/ 0 w 3307977"/>
                <a:gd name="connsiteY0" fmla="*/ 0 h 2548029"/>
                <a:gd name="connsiteX1" fmla="*/ 3307977 w 3307977"/>
                <a:gd name="connsiteY1" fmla="*/ 0 h 2548029"/>
                <a:gd name="connsiteX2" fmla="*/ 3307977 w 3307977"/>
                <a:gd name="connsiteY2" fmla="*/ 2548029 h 2548029"/>
                <a:gd name="connsiteX3" fmla="*/ 0 w 3307977"/>
                <a:gd name="connsiteY3" fmla="*/ 2548029 h 2548029"/>
                <a:gd name="connsiteX4" fmla="*/ 0 w 3307977"/>
                <a:gd name="connsiteY4" fmla="*/ 0 h 2548029"/>
                <a:gd name="connsiteX0" fmla="*/ 13447 w 3321424"/>
                <a:gd name="connsiteY0" fmla="*/ 0 h 2548029"/>
                <a:gd name="connsiteX1" fmla="*/ 3321424 w 3321424"/>
                <a:gd name="connsiteY1" fmla="*/ 0 h 2548029"/>
                <a:gd name="connsiteX2" fmla="*/ 3321424 w 3321424"/>
                <a:gd name="connsiteY2" fmla="*/ 2548029 h 2548029"/>
                <a:gd name="connsiteX3" fmla="*/ 0 w 3321424"/>
                <a:gd name="connsiteY3" fmla="*/ 2292535 h 2548029"/>
                <a:gd name="connsiteX4" fmla="*/ 13447 w 3321424"/>
                <a:gd name="connsiteY4" fmla="*/ 0 h 254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1424" h="2548029">
                  <a:moveTo>
                    <a:pt x="13447" y="0"/>
                  </a:moveTo>
                  <a:lnTo>
                    <a:pt x="3321424" y="0"/>
                  </a:lnTo>
                  <a:lnTo>
                    <a:pt x="3321424" y="2548029"/>
                  </a:lnTo>
                  <a:lnTo>
                    <a:pt x="0" y="2292535"/>
                  </a:lnTo>
                  <a:cubicBezTo>
                    <a:pt x="4482" y="1528357"/>
                    <a:pt x="8965" y="764178"/>
                    <a:pt x="13447" y="0"/>
                  </a:cubicBezTo>
                  <a:close/>
                </a:path>
              </a:pathLst>
            </a:custGeom>
            <a:solidFill>
              <a:srgbClr val="FFCB05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08516" y="4105666"/>
              <a:ext cx="11069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Upgrade</a:t>
              </a:r>
              <a:endParaRPr lang="en-US" sz="1600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132" y="2322233"/>
              <a:ext cx="1832499" cy="122151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1210235" y="1351618"/>
            <a:ext cx="155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you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14718" y="1625041"/>
            <a:ext cx="155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  <a:r>
              <a:rPr lang="en-US" b="1" smtClean="0"/>
              <a:t>ere </a:t>
            </a:r>
            <a:r>
              <a:rPr lang="en-US" b="1" dirty="0" smtClean="0"/>
              <a:t>to do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915962" y="6167718"/>
            <a:ext cx="626894" cy="316004"/>
            <a:chOff x="3889068" y="6199094"/>
            <a:chExt cx="626894" cy="316004"/>
          </a:xfrm>
        </p:grpSpPr>
        <p:sp>
          <p:nvSpPr>
            <p:cNvPr id="38" name="Oval 37"/>
            <p:cNvSpPr/>
            <p:nvPr/>
          </p:nvSpPr>
          <p:spPr>
            <a:xfrm>
              <a:off x="3912057" y="6199094"/>
              <a:ext cx="292608" cy="295835"/>
            </a:xfrm>
            <a:prstGeom prst="ellipse">
              <a:avLst/>
            </a:prstGeom>
            <a:solidFill>
              <a:srgbClr val="FFCB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89068" y="6207321"/>
              <a:ext cx="626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ym typeface="Wingdings 3" panose="05040102010807070707" pitchFamily="18" charset="2"/>
                </a:rPr>
                <a:t></a:t>
              </a:r>
              <a:endParaRPr lang="en-US" sz="14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036244" y="6127377"/>
            <a:ext cx="630799" cy="316004"/>
            <a:chOff x="3912057" y="6199094"/>
            <a:chExt cx="630799" cy="316004"/>
          </a:xfrm>
        </p:grpSpPr>
        <p:sp>
          <p:nvSpPr>
            <p:cNvPr id="42" name="Oval 41"/>
            <p:cNvSpPr/>
            <p:nvPr/>
          </p:nvSpPr>
          <p:spPr>
            <a:xfrm>
              <a:off x="3912057" y="6199094"/>
              <a:ext cx="292608" cy="295835"/>
            </a:xfrm>
            <a:prstGeom prst="ellipse">
              <a:avLst/>
            </a:prstGeom>
            <a:solidFill>
              <a:srgbClr val="FFCB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15962" y="6207321"/>
              <a:ext cx="626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ym typeface="Wingdings 3" panose="05040102010807070707" pitchFamily="18" charset="2"/>
                </a:rPr>
                <a:t></a:t>
              </a:r>
              <a:endParaRPr lang="en-US" sz="14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403070" y="6122157"/>
            <a:ext cx="648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Next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336712" y="6153534"/>
            <a:ext cx="97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Previous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37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 3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</cp:revision>
  <dcterms:created xsi:type="dcterms:W3CDTF">2021-08-01T06:05:34Z</dcterms:created>
  <dcterms:modified xsi:type="dcterms:W3CDTF">2021-08-01T08:37:49Z</dcterms:modified>
</cp:coreProperties>
</file>