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8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2411" y="1801906"/>
            <a:ext cx="3065930" cy="31869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2021-08-01T06:05:34Z</dcterms:created>
  <dcterms:modified xsi:type="dcterms:W3CDTF">2021-08-01T06:21:29Z</dcterms:modified>
</cp:coreProperties>
</file>