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40" y="-5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1CCE-C6BF-41B4-BF85-C445191A0E3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C9F1-3BC1-4C33-8756-A49641BF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1488B2-1DA0-4AC9-AB92-13D30D4A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19350" cy="1461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2B122-D48C-48CC-96D7-378C34C355D5}"/>
              </a:ext>
            </a:extLst>
          </p:cNvPr>
          <p:cNvSpPr txBox="1"/>
          <p:nvPr/>
        </p:nvSpPr>
        <p:spPr>
          <a:xfrm>
            <a:off x="418709" y="2562515"/>
            <a:ext cx="7330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(Automated Documents Extraction System)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BE501-473D-42F1-A0C7-5EBF3A50AE42}"/>
              </a:ext>
            </a:extLst>
          </p:cNvPr>
          <p:cNvSpPr txBox="1"/>
          <p:nvPr/>
        </p:nvSpPr>
        <p:spPr>
          <a:xfrm>
            <a:off x="359884" y="1763397"/>
            <a:ext cx="93233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ระบบสกัดข้อมูลจากเอกสารแบบอัตโนมัติ</a:t>
            </a:r>
            <a:endParaRPr lang="en-US" sz="66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47D41-FDAC-46D5-A348-06C115E0AD1A}"/>
              </a:ext>
            </a:extLst>
          </p:cNvPr>
          <p:cNvSpPr txBox="1"/>
          <p:nvPr/>
        </p:nvSpPr>
        <p:spPr>
          <a:xfrm>
            <a:off x="418709" y="3804494"/>
            <a:ext cx="67670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บทคัดย่อ</a:t>
            </a:r>
            <a:endParaRPr lang="en-US" sz="4000" dirty="0">
              <a:solidFill>
                <a:schemeClr val="accent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จัดเก็บเอกสารที่มีฟังก์ชันหลากหลายในการใช้งานเพื่อเพิ่มประสิทธิภาพและความสะดวกสะบายในการจัดเก็บรือค้นหาเอกสารในระบบ นอกจากนี้ยังสามารถสกัดข้อมูลจากเอกสารได้อีกด้วย  ระบบนี้เป็นระบบภายในองค์กร เหมาะสำหรับองค์กรที่ต้องการจัดเก็บเอกสารรุปเเบบดิจิทัลต่างๆโดยเเยกหมวดหมู่ชัดเจน เพื่อลดต้นทุนการจัดเก็บในรูปเเบบสิ่งพิมพ์ และเพิ่มความสะดวกสบายในการจัดเก็บ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just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8B7A4-309C-4E43-AEB6-6808FDE73DD5}"/>
              </a:ext>
            </a:extLst>
          </p:cNvPr>
          <p:cNvSpPr txBox="1"/>
          <p:nvPr/>
        </p:nvSpPr>
        <p:spPr>
          <a:xfrm>
            <a:off x="-7899737" y="2735279"/>
            <a:ext cx="65709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	</a:t>
            </a:r>
          </a:p>
          <a:p>
            <a:pPr algn="thaiDist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หน่วยงานต่างๆควรเริ่มจัดเก็บเอกสารในรูปเเบบดิจิทัล เพื่อลดปัญหาข้อมูล สูญหายหรือชำรุด เพื่อเพิ่มความสะดวกในการค้นหา สามารถเรียกดูข้อมูลเเบบออนไลน์ เเละสามารถค้นหาจากคำค้น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ที่ต้องการได้ </a:t>
            </a:r>
          </a:p>
          <a:p>
            <a:pPr algn="thaiDist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ด้วยเหตุผลประการนี้เราจึงพัฒนาแอปพลิเคชันหรือระบบขึ้นมาจัดการเอกสารสำหรับ หน่วยงานต่างๆสามารถที่จะนำรูปภาพของเอกสารที่มาจากการเเสกนเพื่อนำไปจัดเก็บบน ฐานข้อมูลของระบบ</a:t>
            </a:r>
          </a:p>
          <a:p>
            <a:pPr algn="thaiDist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เเต่ทว่ารูปเเบบเอกสารที่มีในปัจจุบันนั้นมีหลากหลาย เช่น ใบสั่งซื้อ ใบเเจ้งหนี้ ใบส่งของ เป็นต้น ทำให้ต้องเเบ่งชนิดเวลาจัดเก็บ ดังนั้นเราจึงพัฒนาระบบของเราให้สามารถเเนะนำผู้ใช้ว่าเป็นเอกสารชนิดใดด้วยเทคนิคการจำเเนก(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Classification)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เพื่อเพิ่มความสะดวกให้กับผู้ใช้ นอกจากนี้สามารถสกัดตัวอักษรออกจากรูปภาพ ด้วยเทคโนโลยี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OCR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(Optical Character recognition)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Export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เป็นเอกสารรูปเเบบ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เเละเพื่อบอกรายละเอียดต่างๆภายในเอกสารนั้น เช่น วันที่ที่ระบุในเอกสาร หมายเลขของใบสั่งซื้อ เป็นต้น </a:t>
            </a:r>
          </a:p>
          <a:p>
            <a:pPr algn="thaiDist"/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736A-32E4-444E-96F7-8E7B59F5EE55}"/>
              </a:ext>
            </a:extLst>
          </p:cNvPr>
          <p:cNvSpPr txBox="1"/>
          <p:nvPr/>
        </p:nvSpPr>
        <p:spPr>
          <a:xfrm>
            <a:off x="359884" y="14120515"/>
            <a:ext cx="7060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เพื่อเป็นระบบสำหรับจัดเก็บเอกสาร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เพื่อลดปัญหาเอกสารสูญหายหรือชำรุด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3.)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เพื่อเพิ่มความสะดวกในการจัดเก็บข้อมูลเข้าสู่ฐานข้อมูล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4.)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เพื่อเพิ่มความรวดเร็วในการจัดเก็บข้อมูลเข้าสู่ฐานข้อมูล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5.)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เพื่อลดความผิดพลาดในการป้อนข้อมูลเข้าสู่ฐานข้อมูล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6.)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เพื่อเพิ่มความสะดวกในการค้นหาเอกสาร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7.)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เพื่อจำแนกเอกสารแบบอัตโนมัติ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B6229-0AC0-4C4F-8741-5C584F4A6DD8}"/>
              </a:ext>
            </a:extLst>
          </p:cNvPr>
          <p:cNvSpPr txBox="1"/>
          <p:nvPr/>
        </p:nvSpPr>
        <p:spPr>
          <a:xfrm>
            <a:off x="359884" y="7527226"/>
            <a:ext cx="67960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สิ่งที่พัฒนา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ระบบจัดเก็บเอกสารบน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มีฟีเจอร์การทำงานที่อัตโนมัติช่วยเพิ่มความสะดวก และลดต้นทุกในการจัดเก็บเอกสาร ระบบนี้เป็นระบบที่พัฒนาเพื่อนำไปใช้ในองค์กรต่างๆ อย่างมีประสัทธิภาพ โดยใช้งานผ่านเว็บแอพลิเคชัน และจัดเก็บข้อมูลลงบนดาต้าเบส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พัฒนาวิธีในการ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ของเอกสารที่เป็นรูปภาพ เพื่อเพิ่มประสิทธิ์ภาพในการจัดกลุ่มของเอกสาร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50CB4-5019-4CC4-A25C-E40B7EF1AEC7}"/>
              </a:ext>
            </a:extLst>
          </p:cNvPr>
          <p:cNvSpPr txBox="1"/>
          <p:nvPr/>
        </p:nvSpPr>
        <p:spPr>
          <a:xfrm>
            <a:off x="7690737" y="3798318"/>
            <a:ext cx="67938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สรุปผลการพัฒนา</a:t>
            </a:r>
            <a:endParaRPr lang="en-US" sz="3600" b="1" dirty="0">
              <a:solidFill>
                <a:schemeClr val="accent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</a:t>
            </a:r>
          </a:p>
          <a:p>
            <a:pPr marL="457200" indent="-457200" algn="thaiDist">
              <a:buFontTx/>
              <a:buChar char="-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สามารถอัพโหลด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 เอกสาร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 algn="thaiDist">
              <a:buFontTx/>
              <a:buChar char="-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สามารถจัดหมวดหมู่ของเอกสาร</a:t>
            </a:r>
          </a:p>
          <a:p>
            <a:pPr marL="457200" indent="-457200" algn="thaiDist">
              <a:buFontTx/>
              <a:buChar char="-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Extract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OCR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และกำหนดรูปแบบในการ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Extract</a:t>
            </a:r>
          </a:p>
          <a:p>
            <a:pPr marL="457200" indent="-457200" algn="thaiDist">
              <a:buFontTx/>
              <a:buChar char="-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มีระบบยืนยันตน สามารถกำหนด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Permission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ในการจัดการแต่ละชนิดของเอกสาร</a:t>
            </a:r>
          </a:p>
          <a:p>
            <a:pPr marL="457200" indent="-457200" algn="thaiDist">
              <a:buFontTx/>
              <a:buChar char="-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Export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ข้อมูลเป็น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Json, CSV, Text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3720AF-6342-4094-BCAC-61B9B7DCD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8" y="18704183"/>
            <a:ext cx="5965894" cy="1387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7D761-4671-49CD-ACF0-5E23A282CB99}"/>
              </a:ext>
            </a:extLst>
          </p:cNvPr>
          <p:cNvSpPr txBox="1"/>
          <p:nvPr/>
        </p:nvSpPr>
        <p:spPr>
          <a:xfrm>
            <a:off x="11205929" y="1625625"/>
            <a:ext cx="5555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57070019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ผู้พัฒนา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นายจิรวัฒน์ บุญกำเหนิด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ที่ปรึกษา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กิติ์สุชาต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พสุภา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คณะ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เทคโนโลยรสารสนเทศ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สถาบันเทคโนโลยีพระจอมเกล้าเจ้าคุณทหารลาดกระบัง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663F7-03A8-4F5E-953C-19C36B5EA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37" y="15740142"/>
            <a:ext cx="6020854" cy="36024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E29BEC-AAF2-47C5-BD8F-205C91FC12B4}"/>
              </a:ext>
            </a:extLst>
          </p:cNvPr>
          <p:cNvSpPr txBox="1"/>
          <p:nvPr/>
        </p:nvSpPr>
        <p:spPr>
          <a:xfrm>
            <a:off x="7698912" y="10642153"/>
            <a:ext cx="73308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 Classification 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วิธีที่ใช้ในการทดสอบมี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Stochastic gradient descent, Nearest centroid, k-nearest neighbors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โดยมีข้อมูลทดสอบทั้งหมด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2112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รูป และจำนวน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24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แบบ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เริ่มจากนำรูปทั้งหมดไปทำการ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extraction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ด้วยวิธีการ </a:t>
            </a:r>
            <a:r>
              <a:rPr lang="en-GB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histogram of oriented gradients 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resize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รูปภาพให้เท่ากัน ที่ตั้งไว้คือ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700*500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และกำหนดทิศทางของ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HOG 8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 จะได้ฟีเจอร์ทั้งหมด 85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608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feature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จากนั้นแบ่งข้อมูลเป็น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 70% test 30%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ก่อนที่จะทดสอบได้มีการทำ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k-fold cross-validation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train data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แบ่งข้อมูลเป็น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set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เพื่อทำการปรับ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parameter neighbor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K-NN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Learning rate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จากนั้นรันทดสอบ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รอบด้วย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random test data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มีผลสรุปดังนี้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0E8DE0-AE1B-4766-9A50-B8CD7E587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9" y="11258483"/>
            <a:ext cx="6119607" cy="21735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044049-B155-4A41-ADA1-FAEC54B4FF3D}"/>
              </a:ext>
            </a:extLst>
          </p:cNvPr>
          <p:cNvSpPr txBox="1"/>
          <p:nvPr/>
        </p:nvSpPr>
        <p:spPr>
          <a:xfrm>
            <a:off x="7698912" y="19608474"/>
            <a:ext cx="7330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วิธีที่เลือกใช้ในระบบคือ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Nearest centroid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เพราะว่ามีความเร็วใรการ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fit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ถึง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 และความแม่นยำไม่ได้น้อยกว่า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SGD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มากเท่าไหร่</a:t>
            </a:r>
            <a:endParaRPr lang="en-US" sz="2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EEE401-B4EE-49A1-9D92-F9B001B9D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0" y="7467035"/>
            <a:ext cx="6373455" cy="30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79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jusmistic@gmail.com</dc:creator>
  <cp:lastModifiedBy>57070019</cp:lastModifiedBy>
  <cp:revision>28</cp:revision>
  <dcterms:created xsi:type="dcterms:W3CDTF">2018-05-19T02:30:05Z</dcterms:created>
  <dcterms:modified xsi:type="dcterms:W3CDTF">2018-05-20T01:56:16Z</dcterms:modified>
</cp:coreProperties>
</file>