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69" r:id="rId3"/>
    <p:sldId id="261" r:id="rId4"/>
  </p:sldIdLst>
  <p:sldSz cx="12192000" cy="6858000"/>
  <p:notesSz cx="6858000" cy="9144000"/>
  <p:embeddedFontLst>
    <p:embeddedFont>
      <p:font typeface="Ericsson Hilda" panose="00000500000000000000" pitchFamily="2" charset="0"/>
      <p:regular r:id="rId7"/>
      <p:bold r:id="rId8"/>
    </p:embeddedFont>
    <p:embeddedFont>
      <p:font typeface="Ericsson Hilda Light" panose="00000400000000000000" pitchFamily="2" charset="0"/>
      <p:regular r:id="rId9"/>
    </p:embeddedFont>
    <p:embeddedFont>
      <p:font typeface="Ericsson Technical Icons" panose="000005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84" autoAdjust="0"/>
  </p:normalViewPr>
  <p:slideViewPr>
    <p:cSldViewPr snapToGrid="0" snapToObjects="1" showGuides="1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87975-9469-472C-809A-A6EC00574F2E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14A3AC-E716-4927-B35B-CFEFB0CA8C40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Ericsson Hilda" panose="00000500000000000000" pitchFamily="2" charset="0"/>
            </a:rPr>
            <a:t>Step 1</a:t>
          </a:r>
        </a:p>
      </dgm:t>
    </dgm:pt>
    <dgm:pt modelId="{1A4E8C87-4956-4EEC-BDAF-6B309AB8402C}" type="parTrans" cxnId="{DC486E2F-F2D3-4CFD-9DFC-87AB3470D976}">
      <dgm:prSet/>
      <dgm:spPr/>
      <dgm:t>
        <a:bodyPr/>
        <a:lstStyle/>
        <a:p>
          <a:endParaRPr lang="en-US"/>
        </a:p>
      </dgm:t>
    </dgm:pt>
    <dgm:pt modelId="{6514BC0F-D9D4-4B18-B966-2171BA465437}" type="sibTrans" cxnId="{DC486E2F-F2D3-4CFD-9DFC-87AB3470D976}">
      <dgm:prSet/>
      <dgm:spPr/>
      <dgm:t>
        <a:bodyPr/>
        <a:lstStyle/>
        <a:p>
          <a:endParaRPr lang="en-US"/>
        </a:p>
      </dgm:t>
    </dgm:pt>
    <dgm:pt modelId="{5A44BD50-BF89-400C-B0CC-15DD3669A854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Ericsson Hilda" panose="00000500000000000000" pitchFamily="2" charset="0"/>
            </a:rPr>
            <a:t>Step 2</a:t>
          </a:r>
        </a:p>
      </dgm:t>
    </dgm:pt>
    <dgm:pt modelId="{17D93C5E-3948-4CDE-936A-FD7340F81804}" type="parTrans" cxnId="{259EB671-AB62-4C19-B375-069746200782}">
      <dgm:prSet/>
      <dgm:spPr/>
      <dgm:t>
        <a:bodyPr/>
        <a:lstStyle/>
        <a:p>
          <a:endParaRPr lang="en-US"/>
        </a:p>
      </dgm:t>
    </dgm:pt>
    <dgm:pt modelId="{62879550-5986-47CE-A2AB-6DDD89A35308}" type="sibTrans" cxnId="{259EB671-AB62-4C19-B375-069746200782}">
      <dgm:prSet/>
      <dgm:spPr/>
      <dgm:t>
        <a:bodyPr/>
        <a:lstStyle/>
        <a:p>
          <a:endParaRPr lang="en-US"/>
        </a:p>
      </dgm:t>
    </dgm:pt>
    <dgm:pt modelId="{E090AF7B-A48D-4CEB-8D65-4D24DDF1E86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Ericsson Hilda" panose="00000500000000000000" pitchFamily="2" charset="0"/>
            </a:rPr>
            <a:t>Step 3</a:t>
          </a:r>
        </a:p>
      </dgm:t>
    </dgm:pt>
    <dgm:pt modelId="{3001C62D-0FDD-443F-AAF5-1B373F9D4BA9}" type="parTrans" cxnId="{4186F299-080F-49BB-A12D-F548B7BBC2C6}">
      <dgm:prSet/>
      <dgm:spPr/>
      <dgm:t>
        <a:bodyPr/>
        <a:lstStyle/>
        <a:p>
          <a:endParaRPr lang="en-US"/>
        </a:p>
      </dgm:t>
    </dgm:pt>
    <dgm:pt modelId="{3D2D7CC1-A10C-454A-A2F1-C0B91B41AD11}" type="sibTrans" cxnId="{4186F299-080F-49BB-A12D-F548B7BBC2C6}">
      <dgm:prSet/>
      <dgm:spPr/>
      <dgm:t>
        <a:bodyPr/>
        <a:lstStyle/>
        <a:p>
          <a:endParaRPr lang="en-US"/>
        </a:p>
      </dgm:t>
    </dgm:pt>
    <dgm:pt modelId="{B62C7223-11C7-4A9B-A656-0593C576BA7D}">
      <dgm:prSet phldrT="[Text]"/>
      <dgm:spPr/>
      <dgm:t>
        <a:bodyPr/>
        <a:lstStyle/>
        <a:p>
          <a:r>
            <a:rPr lang="en-US" dirty="0">
              <a:latin typeface="Ericsson Hilda" panose="00000500000000000000" pitchFamily="2" charset="0"/>
            </a:rPr>
            <a:t>Obtain the group-specific certificates and the Kubernetes config file</a:t>
          </a:r>
        </a:p>
      </dgm:t>
    </dgm:pt>
    <dgm:pt modelId="{8D6DABD0-AD8C-4A6A-9722-21244A042361}" type="parTrans" cxnId="{C0DDAAC9-4881-499F-B6AC-7D0EE24AC31D}">
      <dgm:prSet/>
      <dgm:spPr/>
      <dgm:t>
        <a:bodyPr/>
        <a:lstStyle/>
        <a:p>
          <a:endParaRPr lang="en-US"/>
        </a:p>
      </dgm:t>
    </dgm:pt>
    <dgm:pt modelId="{091E30BA-E2DC-4AEB-879F-FD09A1827653}" type="sibTrans" cxnId="{C0DDAAC9-4881-499F-B6AC-7D0EE24AC31D}">
      <dgm:prSet/>
      <dgm:spPr/>
      <dgm:t>
        <a:bodyPr/>
        <a:lstStyle/>
        <a:p>
          <a:endParaRPr lang="en-US"/>
        </a:p>
      </dgm:t>
    </dgm:pt>
    <dgm:pt modelId="{22B2D97F-BF04-472B-8A50-9280067B7073}">
      <dgm:prSet phldrT="[Text]"/>
      <dgm:spPr/>
      <dgm:t>
        <a:bodyPr/>
        <a:lstStyle/>
        <a:p>
          <a:r>
            <a:rPr lang="en-US" dirty="0">
              <a:latin typeface="Ericsson Hilda" panose="00000500000000000000" pitchFamily="2" charset="0"/>
            </a:rPr>
            <a:t>Deploy the Tiller instance in the namespace</a:t>
          </a:r>
        </a:p>
      </dgm:t>
    </dgm:pt>
    <dgm:pt modelId="{93323066-D402-4DEE-AEBD-F0E2A0635672}" type="parTrans" cxnId="{E4266727-436E-4AC1-AA72-04511B4F7AA0}">
      <dgm:prSet/>
      <dgm:spPr/>
      <dgm:t>
        <a:bodyPr/>
        <a:lstStyle/>
        <a:p>
          <a:endParaRPr lang="en-US"/>
        </a:p>
      </dgm:t>
    </dgm:pt>
    <dgm:pt modelId="{E1FFAC0A-B111-4740-BB54-A78B4E007DDF}" type="sibTrans" cxnId="{E4266727-436E-4AC1-AA72-04511B4F7AA0}">
      <dgm:prSet/>
      <dgm:spPr/>
      <dgm:t>
        <a:bodyPr/>
        <a:lstStyle/>
        <a:p>
          <a:endParaRPr lang="en-US"/>
        </a:p>
      </dgm:t>
    </dgm:pt>
    <dgm:pt modelId="{64876F4A-452F-4EEC-BD27-B6184166D99D}">
      <dgm:prSet phldrT="[Text]"/>
      <dgm:spPr/>
      <dgm:t>
        <a:bodyPr/>
        <a:lstStyle/>
        <a:p>
          <a:r>
            <a:rPr lang="en-US" dirty="0">
              <a:latin typeface="Ericsson Hilda" panose="00000500000000000000" pitchFamily="2" charset="0"/>
            </a:rPr>
            <a:t>Pass the Tiller-namespace argument in your CLI</a:t>
          </a:r>
        </a:p>
      </dgm:t>
    </dgm:pt>
    <dgm:pt modelId="{8BBAA581-6A07-4F4A-B082-DC2E93F23555}" type="parTrans" cxnId="{EF93D762-912C-4594-B977-5C32F597C377}">
      <dgm:prSet/>
      <dgm:spPr/>
      <dgm:t>
        <a:bodyPr/>
        <a:lstStyle/>
        <a:p>
          <a:endParaRPr lang="en-US"/>
        </a:p>
      </dgm:t>
    </dgm:pt>
    <dgm:pt modelId="{7BBB517F-C15B-44CE-9A3D-3D6898261DBA}" type="sibTrans" cxnId="{EF93D762-912C-4594-B977-5C32F597C377}">
      <dgm:prSet/>
      <dgm:spPr/>
      <dgm:t>
        <a:bodyPr/>
        <a:lstStyle/>
        <a:p>
          <a:endParaRPr lang="en-US"/>
        </a:p>
      </dgm:t>
    </dgm:pt>
    <dgm:pt modelId="{688D4CB5-1E6A-420B-B4E7-F780ACD2D0BE}" type="pres">
      <dgm:prSet presAssocID="{8DF87975-9469-472C-809A-A6EC00574F2E}" presName="Name0" presStyleCnt="0">
        <dgm:presLayoutVars>
          <dgm:chMax/>
          <dgm:chPref/>
          <dgm:dir/>
        </dgm:presLayoutVars>
      </dgm:prSet>
      <dgm:spPr/>
    </dgm:pt>
    <dgm:pt modelId="{1591873E-DB94-4BC1-B6A3-87B415A61267}" type="pres">
      <dgm:prSet presAssocID="{5A14A3AC-E716-4927-B35B-CFEFB0CA8C40}" presName="parenttextcomposite" presStyleCnt="0"/>
      <dgm:spPr/>
    </dgm:pt>
    <dgm:pt modelId="{EC98FD3D-3DEC-480C-9D85-D8C5DC1C7755}" type="pres">
      <dgm:prSet presAssocID="{5A14A3AC-E716-4927-B35B-CFEFB0CA8C4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1E03E2B0-84FC-4099-AAFF-590977F2FF99}" type="pres">
      <dgm:prSet presAssocID="{5A14A3AC-E716-4927-B35B-CFEFB0CA8C40}" presName="composite" presStyleCnt="0"/>
      <dgm:spPr/>
    </dgm:pt>
    <dgm:pt modelId="{E8D8515F-0E6D-46DC-9A29-5C31C4537E62}" type="pres">
      <dgm:prSet presAssocID="{5A14A3AC-E716-4927-B35B-CFEFB0CA8C40}" presName="chevron1" presStyleLbl="alignNode1" presStyleIdx="0" presStyleCnt="21"/>
      <dgm:spPr/>
    </dgm:pt>
    <dgm:pt modelId="{1FA37C89-B11C-4AC0-8D04-66AA743723BA}" type="pres">
      <dgm:prSet presAssocID="{5A14A3AC-E716-4927-B35B-CFEFB0CA8C40}" presName="chevron2" presStyleLbl="alignNode1" presStyleIdx="1" presStyleCnt="21"/>
      <dgm:spPr/>
    </dgm:pt>
    <dgm:pt modelId="{99DA63E7-364A-4A37-909C-B927C7F54E87}" type="pres">
      <dgm:prSet presAssocID="{5A14A3AC-E716-4927-B35B-CFEFB0CA8C40}" presName="chevron3" presStyleLbl="alignNode1" presStyleIdx="2" presStyleCnt="21"/>
      <dgm:spPr/>
    </dgm:pt>
    <dgm:pt modelId="{A625D5DE-C496-468C-A87A-8B34C5591ABB}" type="pres">
      <dgm:prSet presAssocID="{5A14A3AC-E716-4927-B35B-CFEFB0CA8C40}" presName="chevron4" presStyleLbl="alignNode1" presStyleIdx="3" presStyleCnt="21"/>
      <dgm:spPr/>
    </dgm:pt>
    <dgm:pt modelId="{153CA447-6C7C-439F-BAB3-4744AB322863}" type="pres">
      <dgm:prSet presAssocID="{5A14A3AC-E716-4927-B35B-CFEFB0CA8C40}" presName="chevron5" presStyleLbl="alignNode1" presStyleIdx="4" presStyleCnt="21"/>
      <dgm:spPr/>
    </dgm:pt>
    <dgm:pt modelId="{2E1F732A-296D-4203-A46D-9AA42B04F181}" type="pres">
      <dgm:prSet presAssocID="{5A14A3AC-E716-4927-B35B-CFEFB0CA8C40}" presName="chevron6" presStyleLbl="alignNode1" presStyleIdx="5" presStyleCnt="21"/>
      <dgm:spPr/>
    </dgm:pt>
    <dgm:pt modelId="{F960E66D-43F3-4A54-889B-F7F69AC7EBBA}" type="pres">
      <dgm:prSet presAssocID="{5A14A3AC-E716-4927-B35B-CFEFB0CA8C40}" presName="chevron7" presStyleLbl="alignNode1" presStyleIdx="6" presStyleCnt="21"/>
      <dgm:spPr/>
    </dgm:pt>
    <dgm:pt modelId="{262B8177-D016-473C-B610-DF82A7B33104}" type="pres">
      <dgm:prSet presAssocID="{5A14A3AC-E716-4927-B35B-CFEFB0CA8C4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85BA7A15-1F0D-4CC3-AE4F-A1FC6246B795}" type="pres">
      <dgm:prSet presAssocID="{6514BC0F-D9D4-4B18-B966-2171BA465437}" presName="sibTrans" presStyleCnt="0"/>
      <dgm:spPr/>
    </dgm:pt>
    <dgm:pt modelId="{332450BD-9060-443B-AF5A-521690BCD584}" type="pres">
      <dgm:prSet presAssocID="{5A44BD50-BF89-400C-B0CC-15DD3669A854}" presName="parenttextcomposite" presStyleCnt="0"/>
      <dgm:spPr/>
    </dgm:pt>
    <dgm:pt modelId="{183F7EEA-2057-4E5E-9C9B-6723873EFC4D}" type="pres">
      <dgm:prSet presAssocID="{5A44BD50-BF89-400C-B0CC-15DD3669A854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0F1C77D-B5C6-42CB-9BB7-4F398D84259A}" type="pres">
      <dgm:prSet presAssocID="{5A44BD50-BF89-400C-B0CC-15DD3669A854}" presName="composite" presStyleCnt="0"/>
      <dgm:spPr/>
    </dgm:pt>
    <dgm:pt modelId="{199EC6B3-A293-49E7-915A-F7F9F9588141}" type="pres">
      <dgm:prSet presAssocID="{5A44BD50-BF89-400C-B0CC-15DD3669A854}" presName="chevron1" presStyleLbl="alignNode1" presStyleIdx="7" presStyleCnt="21"/>
      <dgm:spPr/>
    </dgm:pt>
    <dgm:pt modelId="{89DE8FDC-8DA9-4C70-B58F-637D4BD3DC69}" type="pres">
      <dgm:prSet presAssocID="{5A44BD50-BF89-400C-B0CC-15DD3669A854}" presName="chevron2" presStyleLbl="alignNode1" presStyleIdx="8" presStyleCnt="21"/>
      <dgm:spPr/>
    </dgm:pt>
    <dgm:pt modelId="{F9CF44F5-9291-47A2-8FD2-DEC68BA2E413}" type="pres">
      <dgm:prSet presAssocID="{5A44BD50-BF89-400C-B0CC-15DD3669A854}" presName="chevron3" presStyleLbl="alignNode1" presStyleIdx="9" presStyleCnt="21"/>
      <dgm:spPr/>
    </dgm:pt>
    <dgm:pt modelId="{5820D7CB-6BA7-4CC1-A83F-D583D9EA307E}" type="pres">
      <dgm:prSet presAssocID="{5A44BD50-BF89-400C-B0CC-15DD3669A854}" presName="chevron4" presStyleLbl="alignNode1" presStyleIdx="10" presStyleCnt="21"/>
      <dgm:spPr/>
    </dgm:pt>
    <dgm:pt modelId="{AE84B556-DB21-4CAF-896B-B83314B99E0E}" type="pres">
      <dgm:prSet presAssocID="{5A44BD50-BF89-400C-B0CC-15DD3669A854}" presName="chevron5" presStyleLbl="alignNode1" presStyleIdx="11" presStyleCnt="21"/>
      <dgm:spPr/>
    </dgm:pt>
    <dgm:pt modelId="{3DA4BD25-733C-47E4-90B0-4289588047B9}" type="pres">
      <dgm:prSet presAssocID="{5A44BD50-BF89-400C-B0CC-15DD3669A854}" presName="chevron6" presStyleLbl="alignNode1" presStyleIdx="12" presStyleCnt="21"/>
      <dgm:spPr/>
    </dgm:pt>
    <dgm:pt modelId="{DE67A72E-CB25-4987-907B-EDDF95EA109F}" type="pres">
      <dgm:prSet presAssocID="{5A44BD50-BF89-400C-B0CC-15DD3669A854}" presName="chevron7" presStyleLbl="alignNode1" presStyleIdx="13" presStyleCnt="21"/>
      <dgm:spPr/>
    </dgm:pt>
    <dgm:pt modelId="{75C58670-7D6F-4B01-8B07-DD5B4BB86327}" type="pres">
      <dgm:prSet presAssocID="{5A44BD50-BF89-400C-B0CC-15DD3669A854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4FDCDEB6-2925-4730-9F98-3692EC61526B}" type="pres">
      <dgm:prSet presAssocID="{62879550-5986-47CE-A2AB-6DDD89A35308}" presName="sibTrans" presStyleCnt="0"/>
      <dgm:spPr/>
    </dgm:pt>
    <dgm:pt modelId="{467C7A07-CA66-4703-8E06-B4B9069BF394}" type="pres">
      <dgm:prSet presAssocID="{E090AF7B-A48D-4CEB-8D65-4D24DDF1E863}" presName="parenttextcomposite" presStyleCnt="0"/>
      <dgm:spPr/>
    </dgm:pt>
    <dgm:pt modelId="{C7B5C802-2912-4721-83DA-C6CF2D046383}" type="pres">
      <dgm:prSet presAssocID="{E090AF7B-A48D-4CEB-8D65-4D24DDF1E863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3FF3AE61-09C0-4DC5-B819-AED9AA2AD748}" type="pres">
      <dgm:prSet presAssocID="{E090AF7B-A48D-4CEB-8D65-4D24DDF1E863}" presName="composite" presStyleCnt="0"/>
      <dgm:spPr/>
    </dgm:pt>
    <dgm:pt modelId="{AFC345A8-60C0-40D7-98AD-B9DB20810301}" type="pres">
      <dgm:prSet presAssocID="{E090AF7B-A48D-4CEB-8D65-4D24DDF1E863}" presName="chevron1" presStyleLbl="alignNode1" presStyleIdx="14" presStyleCnt="21"/>
      <dgm:spPr/>
    </dgm:pt>
    <dgm:pt modelId="{BA1C7333-F063-4D3C-B33C-CDC28C4AA9E2}" type="pres">
      <dgm:prSet presAssocID="{E090AF7B-A48D-4CEB-8D65-4D24DDF1E863}" presName="chevron2" presStyleLbl="alignNode1" presStyleIdx="15" presStyleCnt="21"/>
      <dgm:spPr/>
    </dgm:pt>
    <dgm:pt modelId="{7B90982A-4F58-4E74-BD8A-034D48D0E2DC}" type="pres">
      <dgm:prSet presAssocID="{E090AF7B-A48D-4CEB-8D65-4D24DDF1E863}" presName="chevron3" presStyleLbl="alignNode1" presStyleIdx="16" presStyleCnt="21"/>
      <dgm:spPr/>
    </dgm:pt>
    <dgm:pt modelId="{3402CCCD-9812-4569-818A-1FDA495010B6}" type="pres">
      <dgm:prSet presAssocID="{E090AF7B-A48D-4CEB-8D65-4D24DDF1E863}" presName="chevron4" presStyleLbl="alignNode1" presStyleIdx="17" presStyleCnt="21"/>
      <dgm:spPr/>
    </dgm:pt>
    <dgm:pt modelId="{3CEAC55A-F8AF-4C60-BF32-00C48DA8588C}" type="pres">
      <dgm:prSet presAssocID="{E090AF7B-A48D-4CEB-8D65-4D24DDF1E863}" presName="chevron5" presStyleLbl="alignNode1" presStyleIdx="18" presStyleCnt="21"/>
      <dgm:spPr/>
    </dgm:pt>
    <dgm:pt modelId="{5B6D5720-8BFC-4C99-B2EA-C195FACBE6BC}" type="pres">
      <dgm:prSet presAssocID="{E090AF7B-A48D-4CEB-8D65-4D24DDF1E863}" presName="chevron6" presStyleLbl="alignNode1" presStyleIdx="19" presStyleCnt="21"/>
      <dgm:spPr/>
    </dgm:pt>
    <dgm:pt modelId="{CD3C10A7-0A65-4C46-AD99-E64C2E18EDA5}" type="pres">
      <dgm:prSet presAssocID="{E090AF7B-A48D-4CEB-8D65-4D24DDF1E863}" presName="chevron7" presStyleLbl="alignNode1" presStyleIdx="20" presStyleCnt="21"/>
      <dgm:spPr/>
    </dgm:pt>
    <dgm:pt modelId="{A9520FAE-773A-4DE7-81BF-BC64AEE591FE}" type="pres">
      <dgm:prSet presAssocID="{E090AF7B-A48D-4CEB-8D65-4D24DDF1E863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4266727-436E-4AC1-AA72-04511B4F7AA0}" srcId="{5A44BD50-BF89-400C-B0CC-15DD3669A854}" destId="{22B2D97F-BF04-472B-8A50-9280067B7073}" srcOrd="0" destOrd="0" parTransId="{93323066-D402-4DEE-AEBD-F0E2A0635672}" sibTransId="{E1FFAC0A-B111-4740-BB54-A78B4E007DDF}"/>
    <dgm:cxn modelId="{12782229-5275-4D5C-9EB4-DD5116910767}" type="presOf" srcId="{8DF87975-9469-472C-809A-A6EC00574F2E}" destId="{688D4CB5-1E6A-420B-B4E7-F780ACD2D0BE}" srcOrd="0" destOrd="0" presId="urn:microsoft.com/office/officeart/2008/layout/VerticalAccentList"/>
    <dgm:cxn modelId="{DC486E2F-F2D3-4CFD-9DFC-87AB3470D976}" srcId="{8DF87975-9469-472C-809A-A6EC00574F2E}" destId="{5A14A3AC-E716-4927-B35B-CFEFB0CA8C40}" srcOrd="0" destOrd="0" parTransId="{1A4E8C87-4956-4EEC-BDAF-6B309AB8402C}" sibTransId="{6514BC0F-D9D4-4B18-B966-2171BA465437}"/>
    <dgm:cxn modelId="{7708715B-8704-4092-AEF0-088651B64D2B}" type="presOf" srcId="{5A14A3AC-E716-4927-B35B-CFEFB0CA8C40}" destId="{EC98FD3D-3DEC-480C-9D85-D8C5DC1C7755}" srcOrd="0" destOrd="0" presId="urn:microsoft.com/office/officeart/2008/layout/VerticalAccentList"/>
    <dgm:cxn modelId="{EF93D762-912C-4594-B977-5C32F597C377}" srcId="{E090AF7B-A48D-4CEB-8D65-4D24DDF1E863}" destId="{64876F4A-452F-4EEC-BD27-B6184166D99D}" srcOrd="0" destOrd="0" parTransId="{8BBAA581-6A07-4F4A-B082-DC2E93F23555}" sibTransId="{7BBB517F-C15B-44CE-9A3D-3D6898261DBA}"/>
    <dgm:cxn modelId="{F007C46D-5AFC-426A-934B-1A152518F6CD}" type="presOf" srcId="{B62C7223-11C7-4A9B-A656-0593C576BA7D}" destId="{262B8177-D016-473C-B610-DF82A7B33104}" srcOrd="0" destOrd="0" presId="urn:microsoft.com/office/officeart/2008/layout/VerticalAccentList"/>
    <dgm:cxn modelId="{259EB671-AB62-4C19-B375-069746200782}" srcId="{8DF87975-9469-472C-809A-A6EC00574F2E}" destId="{5A44BD50-BF89-400C-B0CC-15DD3669A854}" srcOrd="1" destOrd="0" parTransId="{17D93C5E-3948-4CDE-936A-FD7340F81804}" sibTransId="{62879550-5986-47CE-A2AB-6DDD89A35308}"/>
    <dgm:cxn modelId="{BAAD3C74-0D7E-42CF-AE1E-2BA78DA8F90C}" type="presOf" srcId="{22B2D97F-BF04-472B-8A50-9280067B7073}" destId="{75C58670-7D6F-4B01-8B07-DD5B4BB86327}" srcOrd="0" destOrd="0" presId="urn:microsoft.com/office/officeart/2008/layout/VerticalAccentList"/>
    <dgm:cxn modelId="{FA561F8E-D8D4-40DD-ABE2-AE20800E0F6E}" type="presOf" srcId="{5A44BD50-BF89-400C-B0CC-15DD3669A854}" destId="{183F7EEA-2057-4E5E-9C9B-6723873EFC4D}" srcOrd="0" destOrd="0" presId="urn:microsoft.com/office/officeart/2008/layout/VerticalAccentList"/>
    <dgm:cxn modelId="{4186F299-080F-49BB-A12D-F548B7BBC2C6}" srcId="{8DF87975-9469-472C-809A-A6EC00574F2E}" destId="{E090AF7B-A48D-4CEB-8D65-4D24DDF1E863}" srcOrd="2" destOrd="0" parTransId="{3001C62D-0FDD-443F-AAF5-1B373F9D4BA9}" sibTransId="{3D2D7CC1-A10C-454A-A2F1-C0B91B41AD11}"/>
    <dgm:cxn modelId="{B27F37B2-509F-44F4-A0F6-DEE9D2C49E70}" type="presOf" srcId="{64876F4A-452F-4EEC-BD27-B6184166D99D}" destId="{A9520FAE-773A-4DE7-81BF-BC64AEE591FE}" srcOrd="0" destOrd="0" presId="urn:microsoft.com/office/officeart/2008/layout/VerticalAccentList"/>
    <dgm:cxn modelId="{AEC35EC8-F5CD-44C6-BB2B-772860DBF232}" type="presOf" srcId="{E090AF7B-A48D-4CEB-8D65-4D24DDF1E863}" destId="{C7B5C802-2912-4721-83DA-C6CF2D046383}" srcOrd="0" destOrd="0" presId="urn:microsoft.com/office/officeart/2008/layout/VerticalAccentList"/>
    <dgm:cxn modelId="{C0DDAAC9-4881-499F-B6AC-7D0EE24AC31D}" srcId="{5A14A3AC-E716-4927-B35B-CFEFB0CA8C40}" destId="{B62C7223-11C7-4A9B-A656-0593C576BA7D}" srcOrd="0" destOrd="0" parTransId="{8D6DABD0-AD8C-4A6A-9722-21244A042361}" sibTransId="{091E30BA-E2DC-4AEB-879F-FD09A1827653}"/>
    <dgm:cxn modelId="{355F418C-5995-46D3-9A81-0465CEDDC879}" type="presParOf" srcId="{688D4CB5-1E6A-420B-B4E7-F780ACD2D0BE}" destId="{1591873E-DB94-4BC1-B6A3-87B415A61267}" srcOrd="0" destOrd="0" presId="urn:microsoft.com/office/officeart/2008/layout/VerticalAccentList"/>
    <dgm:cxn modelId="{6F565E14-CD67-4E4A-90FF-76CFD9E40627}" type="presParOf" srcId="{1591873E-DB94-4BC1-B6A3-87B415A61267}" destId="{EC98FD3D-3DEC-480C-9D85-D8C5DC1C7755}" srcOrd="0" destOrd="0" presId="urn:microsoft.com/office/officeart/2008/layout/VerticalAccentList"/>
    <dgm:cxn modelId="{F5A83EE6-6422-46E1-9664-886A2718C22B}" type="presParOf" srcId="{688D4CB5-1E6A-420B-B4E7-F780ACD2D0BE}" destId="{1E03E2B0-84FC-4099-AAFF-590977F2FF99}" srcOrd="1" destOrd="0" presId="urn:microsoft.com/office/officeart/2008/layout/VerticalAccentList"/>
    <dgm:cxn modelId="{1EF55FEE-D22F-4F45-B5A2-612BB4D59E25}" type="presParOf" srcId="{1E03E2B0-84FC-4099-AAFF-590977F2FF99}" destId="{E8D8515F-0E6D-46DC-9A29-5C31C4537E62}" srcOrd="0" destOrd="0" presId="urn:microsoft.com/office/officeart/2008/layout/VerticalAccentList"/>
    <dgm:cxn modelId="{F2CB1297-66C1-4C2C-B47D-F09894CE6387}" type="presParOf" srcId="{1E03E2B0-84FC-4099-AAFF-590977F2FF99}" destId="{1FA37C89-B11C-4AC0-8D04-66AA743723BA}" srcOrd="1" destOrd="0" presId="urn:microsoft.com/office/officeart/2008/layout/VerticalAccentList"/>
    <dgm:cxn modelId="{758766BA-334A-4BB7-A8AC-24D5F502ECB0}" type="presParOf" srcId="{1E03E2B0-84FC-4099-AAFF-590977F2FF99}" destId="{99DA63E7-364A-4A37-909C-B927C7F54E87}" srcOrd="2" destOrd="0" presId="urn:microsoft.com/office/officeart/2008/layout/VerticalAccentList"/>
    <dgm:cxn modelId="{65E1911E-6F99-4E49-B9F3-34A0027F07BD}" type="presParOf" srcId="{1E03E2B0-84FC-4099-AAFF-590977F2FF99}" destId="{A625D5DE-C496-468C-A87A-8B34C5591ABB}" srcOrd="3" destOrd="0" presId="urn:microsoft.com/office/officeart/2008/layout/VerticalAccentList"/>
    <dgm:cxn modelId="{9DA6150F-513A-4131-8886-509EDBE1F214}" type="presParOf" srcId="{1E03E2B0-84FC-4099-AAFF-590977F2FF99}" destId="{153CA447-6C7C-439F-BAB3-4744AB322863}" srcOrd="4" destOrd="0" presId="urn:microsoft.com/office/officeart/2008/layout/VerticalAccentList"/>
    <dgm:cxn modelId="{1ABE094F-39FA-454C-8B4D-424D09E7756E}" type="presParOf" srcId="{1E03E2B0-84FC-4099-AAFF-590977F2FF99}" destId="{2E1F732A-296D-4203-A46D-9AA42B04F181}" srcOrd="5" destOrd="0" presId="urn:microsoft.com/office/officeart/2008/layout/VerticalAccentList"/>
    <dgm:cxn modelId="{87A0CFED-89B2-4461-969F-CC68577210C1}" type="presParOf" srcId="{1E03E2B0-84FC-4099-AAFF-590977F2FF99}" destId="{F960E66D-43F3-4A54-889B-F7F69AC7EBBA}" srcOrd="6" destOrd="0" presId="urn:microsoft.com/office/officeart/2008/layout/VerticalAccentList"/>
    <dgm:cxn modelId="{CB6A7095-8697-4996-AB5A-96B444D3A664}" type="presParOf" srcId="{1E03E2B0-84FC-4099-AAFF-590977F2FF99}" destId="{262B8177-D016-473C-B610-DF82A7B33104}" srcOrd="7" destOrd="0" presId="urn:microsoft.com/office/officeart/2008/layout/VerticalAccentList"/>
    <dgm:cxn modelId="{152470B3-49E0-4920-B2BF-298CB49AB7A5}" type="presParOf" srcId="{688D4CB5-1E6A-420B-B4E7-F780ACD2D0BE}" destId="{85BA7A15-1F0D-4CC3-AE4F-A1FC6246B795}" srcOrd="2" destOrd="0" presId="urn:microsoft.com/office/officeart/2008/layout/VerticalAccentList"/>
    <dgm:cxn modelId="{2AF6B80A-0EC2-4E02-B5D7-D9EFBD9B5C7E}" type="presParOf" srcId="{688D4CB5-1E6A-420B-B4E7-F780ACD2D0BE}" destId="{332450BD-9060-443B-AF5A-521690BCD584}" srcOrd="3" destOrd="0" presId="urn:microsoft.com/office/officeart/2008/layout/VerticalAccentList"/>
    <dgm:cxn modelId="{26D5837A-465D-437A-99BB-8BC6DE5DC47C}" type="presParOf" srcId="{332450BD-9060-443B-AF5A-521690BCD584}" destId="{183F7EEA-2057-4E5E-9C9B-6723873EFC4D}" srcOrd="0" destOrd="0" presId="urn:microsoft.com/office/officeart/2008/layout/VerticalAccentList"/>
    <dgm:cxn modelId="{583B7847-5CD1-4232-BB45-7E9CF52208F8}" type="presParOf" srcId="{688D4CB5-1E6A-420B-B4E7-F780ACD2D0BE}" destId="{50F1C77D-B5C6-42CB-9BB7-4F398D84259A}" srcOrd="4" destOrd="0" presId="urn:microsoft.com/office/officeart/2008/layout/VerticalAccentList"/>
    <dgm:cxn modelId="{361F0DB0-ED5A-4731-8FD5-AE87E8F42D59}" type="presParOf" srcId="{50F1C77D-B5C6-42CB-9BB7-4F398D84259A}" destId="{199EC6B3-A293-49E7-915A-F7F9F9588141}" srcOrd="0" destOrd="0" presId="urn:microsoft.com/office/officeart/2008/layout/VerticalAccentList"/>
    <dgm:cxn modelId="{A2CCA708-AB76-4424-B0E3-15FFE3B4EBC4}" type="presParOf" srcId="{50F1C77D-B5C6-42CB-9BB7-4F398D84259A}" destId="{89DE8FDC-8DA9-4C70-B58F-637D4BD3DC69}" srcOrd="1" destOrd="0" presId="urn:microsoft.com/office/officeart/2008/layout/VerticalAccentList"/>
    <dgm:cxn modelId="{A8A39E4C-C51A-4182-AC24-6005694B1FD6}" type="presParOf" srcId="{50F1C77D-B5C6-42CB-9BB7-4F398D84259A}" destId="{F9CF44F5-9291-47A2-8FD2-DEC68BA2E413}" srcOrd="2" destOrd="0" presId="urn:microsoft.com/office/officeart/2008/layout/VerticalAccentList"/>
    <dgm:cxn modelId="{B8D68758-5103-40B0-BE67-8DE5B3FCDBB2}" type="presParOf" srcId="{50F1C77D-B5C6-42CB-9BB7-4F398D84259A}" destId="{5820D7CB-6BA7-4CC1-A83F-D583D9EA307E}" srcOrd="3" destOrd="0" presId="urn:microsoft.com/office/officeart/2008/layout/VerticalAccentList"/>
    <dgm:cxn modelId="{BA9F40F9-E573-4E2F-B092-86D9C55FC50C}" type="presParOf" srcId="{50F1C77D-B5C6-42CB-9BB7-4F398D84259A}" destId="{AE84B556-DB21-4CAF-896B-B83314B99E0E}" srcOrd="4" destOrd="0" presId="urn:microsoft.com/office/officeart/2008/layout/VerticalAccentList"/>
    <dgm:cxn modelId="{79D1AB03-442F-4001-AE1D-5F5EA0D48096}" type="presParOf" srcId="{50F1C77D-B5C6-42CB-9BB7-4F398D84259A}" destId="{3DA4BD25-733C-47E4-90B0-4289588047B9}" srcOrd="5" destOrd="0" presId="urn:microsoft.com/office/officeart/2008/layout/VerticalAccentList"/>
    <dgm:cxn modelId="{71AE08FC-E33E-4C88-879A-E33058FADCC2}" type="presParOf" srcId="{50F1C77D-B5C6-42CB-9BB7-4F398D84259A}" destId="{DE67A72E-CB25-4987-907B-EDDF95EA109F}" srcOrd="6" destOrd="0" presId="urn:microsoft.com/office/officeart/2008/layout/VerticalAccentList"/>
    <dgm:cxn modelId="{35D595F9-63E3-41CC-98DF-65D9F68C1ADF}" type="presParOf" srcId="{50F1C77D-B5C6-42CB-9BB7-4F398D84259A}" destId="{75C58670-7D6F-4B01-8B07-DD5B4BB86327}" srcOrd="7" destOrd="0" presId="urn:microsoft.com/office/officeart/2008/layout/VerticalAccentList"/>
    <dgm:cxn modelId="{0DB3117C-F980-4009-AFDA-6C469F689DA8}" type="presParOf" srcId="{688D4CB5-1E6A-420B-B4E7-F780ACD2D0BE}" destId="{4FDCDEB6-2925-4730-9F98-3692EC61526B}" srcOrd="5" destOrd="0" presId="urn:microsoft.com/office/officeart/2008/layout/VerticalAccentList"/>
    <dgm:cxn modelId="{740D1D6E-98F2-49F7-846C-9DC5E260F507}" type="presParOf" srcId="{688D4CB5-1E6A-420B-B4E7-F780ACD2D0BE}" destId="{467C7A07-CA66-4703-8E06-B4B9069BF394}" srcOrd="6" destOrd="0" presId="urn:microsoft.com/office/officeart/2008/layout/VerticalAccentList"/>
    <dgm:cxn modelId="{CB622DDD-6A9C-4A6A-9910-6C864ECC5152}" type="presParOf" srcId="{467C7A07-CA66-4703-8E06-B4B9069BF394}" destId="{C7B5C802-2912-4721-83DA-C6CF2D046383}" srcOrd="0" destOrd="0" presId="urn:microsoft.com/office/officeart/2008/layout/VerticalAccentList"/>
    <dgm:cxn modelId="{A5B1673C-3A64-4710-9201-852BDEA41A99}" type="presParOf" srcId="{688D4CB5-1E6A-420B-B4E7-F780ACD2D0BE}" destId="{3FF3AE61-09C0-4DC5-B819-AED9AA2AD748}" srcOrd="7" destOrd="0" presId="urn:microsoft.com/office/officeart/2008/layout/VerticalAccentList"/>
    <dgm:cxn modelId="{44C0E1CD-82B5-429D-9D4F-73316B45351B}" type="presParOf" srcId="{3FF3AE61-09C0-4DC5-B819-AED9AA2AD748}" destId="{AFC345A8-60C0-40D7-98AD-B9DB20810301}" srcOrd="0" destOrd="0" presId="urn:microsoft.com/office/officeart/2008/layout/VerticalAccentList"/>
    <dgm:cxn modelId="{12F00CA7-17C9-4D8C-9941-06FE0828ACD2}" type="presParOf" srcId="{3FF3AE61-09C0-4DC5-B819-AED9AA2AD748}" destId="{BA1C7333-F063-4D3C-B33C-CDC28C4AA9E2}" srcOrd="1" destOrd="0" presId="urn:microsoft.com/office/officeart/2008/layout/VerticalAccentList"/>
    <dgm:cxn modelId="{E5ACDD64-3F43-4437-ABA2-69FF7BD07C3A}" type="presParOf" srcId="{3FF3AE61-09C0-4DC5-B819-AED9AA2AD748}" destId="{7B90982A-4F58-4E74-BD8A-034D48D0E2DC}" srcOrd="2" destOrd="0" presId="urn:microsoft.com/office/officeart/2008/layout/VerticalAccentList"/>
    <dgm:cxn modelId="{B25ACF1F-0D9D-436D-AEB6-F52F00E579C4}" type="presParOf" srcId="{3FF3AE61-09C0-4DC5-B819-AED9AA2AD748}" destId="{3402CCCD-9812-4569-818A-1FDA495010B6}" srcOrd="3" destOrd="0" presId="urn:microsoft.com/office/officeart/2008/layout/VerticalAccentList"/>
    <dgm:cxn modelId="{85271089-6CFE-405E-ADFF-7E6B81FC81E9}" type="presParOf" srcId="{3FF3AE61-09C0-4DC5-B819-AED9AA2AD748}" destId="{3CEAC55A-F8AF-4C60-BF32-00C48DA8588C}" srcOrd="4" destOrd="0" presId="urn:microsoft.com/office/officeart/2008/layout/VerticalAccentList"/>
    <dgm:cxn modelId="{F543922C-D003-4DA3-9E89-514341E0BB93}" type="presParOf" srcId="{3FF3AE61-09C0-4DC5-B819-AED9AA2AD748}" destId="{5B6D5720-8BFC-4C99-B2EA-C195FACBE6BC}" srcOrd="5" destOrd="0" presId="urn:microsoft.com/office/officeart/2008/layout/VerticalAccentList"/>
    <dgm:cxn modelId="{00D49D9A-42D5-4DAB-BED4-9CB102D855EC}" type="presParOf" srcId="{3FF3AE61-09C0-4DC5-B819-AED9AA2AD748}" destId="{CD3C10A7-0A65-4C46-AD99-E64C2E18EDA5}" srcOrd="6" destOrd="0" presId="urn:microsoft.com/office/officeart/2008/layout/VerticalAccentList"/>
    <dgm:cxn modelId="{AF180465-50B6-4561-8522-79AFF5470E43}" type="presParOf" srcId="{3FF3AE61-09C0-4DC5-B819-AED9AA2AD748}" destId="{A9520FAE-773A-4DE7-81BF-BC64AEE591F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8FD3D-3DEC-480C-9D85-D8C5DC1C7755}">
      <dsp:nvSpPr>
        <dsp:cNvPr id="0" name=""/>
        <dsp:cNvSpPr/>
      </dsp:nvSpPr>
      <dsp:spPr>
        <a:xfrm>
          <a:off x="1108406" y="694"/>
          <a:ext cx="6367954" cy="57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Ericsson Hilda" panose="00000500000000000000" pitchFamily="2" charset="0"/>
            </a:rPr>
            <a:t>Step 1</a:t>
          </a:r>
        </a:p>
      </dsp:txBody>
      <dsp:txXfrm>
        <a:off x="1108406" y="694"/>
        <a:ext cx="6367954" cy="578904"/>
      </dsp:txXfrm>
    </dsp:sp>
    <dsp:sp modelId="{E8D8515F-0E6D-46DC-9A29-5C31C4537E62}">
      <dsp:nvSpPr>
        <dsp:cNvPr id="0" name=""/>
        <dsp:cNvSpPr/>
      </dsp:nvSpPr>
      <dsp:spPr>
        <a:xfrm>
          <a:off x="1108406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37C89-B11C-4AC0-8D04-66AA743723BA}">
      <dsp:nvSpPr>
        <dsp:cNvPr id="0" name=""/>
        <dsp:cNvSpPr/>
      </dsp:nvSpPr>
      <dsp:spPr>
        <a:xfrm>
          <a:off x="2003457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370003"/>
            <a:satOff val="-1785"/>
            <a:lumOff val="1176"/>
            <a:alphaOff val="0"/>
          </a:schemeClr>
        </a:solidFill>
        <a:ln w="25400" cap="flat" cmpd="sng" algn="ctr">
          <a:solidFill>
            <a:schemeClr val="accent2">
              <a:hueOff val="370003"/>
              <a:satOff val="-178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A63E7-364A-4A37-909C-B927C7F54E87}">
      <dsp:nvSpPr>
        <dsp:cNvPr id="0" name=""/>
        <dsp:cNvSpPr/>
      </dsp:nvSpPr>
      <dsp:spPr>
        <a:xfrm>
          <a:off x="2899216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740007"/>
            <a:satOff val="-3571"/>
            <a:lumOff val="2353"/>
            <a:alphaOff val="0"/>
          </a:schemeClr>
        </a:solidFill>
        <a:ln w="25400" cap="flat" cmpd="sng" algn="ctr">
          <a:solidFill>
            <a:schemeClr val="accent2">
              <a:hueOff val="740007"/>
              <a:satOff val="-3571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5D5DE-C496-468C-A87A-8B34C5591ABB}">
      <dsp:nvSpPr>
        <dsp:cNvPr id="0" name=""/>
        <dsp:cNvSpPr/>
      </dsp:nvSpPr>
      <dsp:spPr>
        <a:xfrm>
          <a:off x="3794268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1110010"/>
            <a:satOff val="-5356"/>
            <a:lumOff val="3529"/>
            <a:alphaOff val="0"/>
          </a:schemeClr>
        </a:solidFill>
        <a:ln w="25400" cap="flat" cmpd="sng" algn="ctr">
          <a:solidFill>
            <a:schemeClr val="accent2">
              <a:hueOff val="1110010"/>
              <a:satOff val="-5356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CA447-6C7C-439F-BAB3-4744AB322863}">
      <dsp:nvSpPr>
        <dsp:cNvPr id="0" name=""/>
        <dsp:cNvSpPr/>
      </dsp:nvSpPr>
      <dsp:spPr>
        <a:xfrm>
          <a:off x="4690026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1480013"/>
            <a:satOff val="-7141"/>
            <a:lumOff val="4706"/>
            <a:alphaOff val="0"/>
          </a:schemeClr>
        </a:solidFill>
        <a:ln w="25400" cap="flat" cmpd="sng" algn="ctr">
          <a:solidFill>
            <a:schemeClr val="accent2">
              <a:hueOff val="1480013"/>
              <a:satOff val="-7141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F732A-296D-4203-A46D-9AA42B04F181}">
      <dsp:nvSpPr>
        <dsp:cNvPr id="0" name=""/>
        <dsp:cNvSpPr/>
      </dsp:nvSpPr>
      <dsp:spPr>
        <a:xfrm>
          <a:off x="5585078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1850017"/>
            <a:satOff val="-8927"/>
            <a:lumOff val="5882"/>
            <a:alphaOff val="0"/>
          </a:schemeClr>
        </a:solidFill>
        <a:ln w="25400" cap="flat" cmpd="sng" algn="ctr">
          <a:solidFill>
            <a:schemeClr val="accent2">
              <a:hueOff val="1850017"/>
              <a:satOff val="-8927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E66D-43F3-4A54-889B-F7F69AC7EBBA}">
      <dsp:nvSpPr>
        <dsp:cNvPr id="0" name=""/>
        <dsp:cNvSpPr/>
      </dsp:nvSpPr>
      <dsp:spPr>
        <a:xfrm>
          <a:off x="6480837" y="579599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2220020"/>
            <a:satOff val="-10712"/>
            <a:lumOff val="7058"/>
            <a:alphaOff val="0"/>
          </a:schemeClr>
        </a:solidFill>
        <a:ln w="25400" cap="flat" cmpd="sng" algn="ctr">
          <a:solidFill>
            <a:schemeClr val="accent2">
              <a:hueOff val="2220020"/>
              <a:satOff val="-10712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8177-D016-473C-B610-DF82A7B33104}">
      <dsp:nvSpPr>
        <dsp:cNvPr id="0" name=""/>
        <dsp:cNvSpPr/>
      </dsp:nvSpPr>
      <dsp:spPr>
        <a:xfrm>
          <a:off x="1108406" y="697524"/>
          <a:ext cx="6450738" cy="943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Ericsson Hilda" panose="00000500000000000000" pitchFamily="2" charset="0"/>
            </a:rPr>
            <a:t>Obtain the group-specific certificates and the Kubernetes config file</a:t>
          </a:r>
        </a:p>
      </dsp:txBody>
      <dsp:txXfrm>
        <a:off x="1108406" y="697524"/>
        <a:ext cx="6450738" cy="943400"/>
      </dsp:txXfrm>
    </dsp:sp>
    <dsp:sp modelId="{183F7EEA-2057-4E5E-9C9B-6723873EFC4D}">
      <dsp:nvSpPr>
        <dsp:cNvPr id="0" name=""/>
        <dsp:cNvSpPr/>
      </dsp:nvSpPr>
      <dsp:spPr>
        <a:xfrm>
          <a:off x="1108406" y="1843725"/>
          <a:ext cx="6367954" cy="57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Ericsson Hilda" panose="00000500000000000000" pitchFamily="2" charset="0"/>
            </a:rPr>
            <a:t>Step 2</a:t>
          </a:r>
        </a:p>
      </dsp:txBody>
      <dsp:txXfrm>
        <a:off x="1108406" y="1843725"/>
        <a:ext cx="6367954" cy="578904"/>
      </dsp:txXfrm>
    </dsp:sp>
    <dsp:sp modelId="{199EC6B3-A293-49E7-915A-F7F9F9588141}">
      <dsp:nvSpPr>
        <dsp:cNvPr id="0" name=""/>
        <dsp:cNvSpPr/>
      </dsp:nvSpPr>
      <dsp:spPr>
        <a:xfrm>
          <a:off x="1108406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2590023"/>
            <a:satOff val="-12497"/>
            <a:lumOff val="8235"/>
            <a:alphaOff val="0"/>
          </a:schemeClr>
        </a:solidFill>
        <a:ln w="25400" cap="flat" cmpd="sng" algn="ctr">
          <a:solidFill>
            <a:schemeClr val="accent2">
              <a:hueOff val="2590023"/>
              <a:satOff val="-12497"/>
              <a:lumOff val="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E8FDC-8DA9-4C70-B58F-637D4BD3DC69}">
      <dsp:nvSpPr>
        <dsp:cNvPr id="0" name=""/>
        <dsp:cNvSpPr/>
      </dsp:nvSpPr>
      <dsp:spPr>
        <a:xfrm>
          <a:off x="2003457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2960027"/>
            <a:satOff val="-14283"/>
            <a:lumOff val="9411"/>
            <a:alphaOff val="0"/>
          </a:schemeClr>
        </a:solidFill>
        <a:ln w="25400" cap="flat" cmpd="sng" algn="ctr">
          <a:solidFill>
            <a:schemeClr val="accent2">
              <a:hueOff val="2960027"/>
              <a:satOff val="-14283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F44F5-9291-47A2-8FD2-DEC68BA2E413}">
      <dsp:nvSpPr>
        <dsp:cNvPr id="0" name=""/>
        <dsp:cNvSpPr/>
      </dsp:nvSpPr>
      <dsp:spPr>
        <a:xfrm>
          <a:off x="2899216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3330030"/>
            <a:satOff val="-16068"/>
            <a:lumOff val="10588"/>
            <a:alphaOff val="0"/>
          </a:schemeClr>
        </a:solidFill>
        <a:ln w="25400" cap="flat" cmpd="sng" algn="ctr">
          <a:solidFill>
            <a:schemeClr val="accent2">
              <a:hueOff val="3330030"/>
              <a:satOff val="-16068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D7CB-6BA7-4CC1-A83F-D583D9EA307E}">
      <dsp:nvSpPr>
        <dsp:cNvPr id="0" name=""/>
        <dsp:cNvSpPr/>
      </dsp:nvSpPr>
      <dsp:spPr>
        <a:xfrm>
          <a:off x="3794268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3700033"/>
            <a:satOff val="-17854"/>
            <a:lumOff val="11764"/>
            <a:alphaOff val="0"/>
          </a:schemeClr>
        </a:solidFill>
        <a:ln w="25400" cap="flat" cmpd="sng" algn="ctr">
          <a:solidFill>
            <a:schemeClr val="accent2">
              <a:hueOff val="3700033"/>
              <a:satOff val="-17854"/>
              <a:lumOff val="1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4B556-DB21-4CAF-896B-B83314B99E0E}">
      <dsp:nvSpPr>
        <dsp:cNvPr id="0" name=""/>
        <dsp:cNvSpPr/>
      </dsp:nvSpPr>
      <dsp:spPr>
        <a:xfrm>
          <a:off x="4690026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4070037"/>
            <a:satOff val="-19639"/>
            <a:lumOff val="12940"/>
            <a:alphaOff val="0"/>
          </a:schemeClr>
        </a:solidFill>
        <a:ln w="25400" cap="flat" cmpd="sng" algn="ctr">
          <a:solidFill>
            <a:schemeClr val="accent2">
              <a:hueOff val="4070037"/>
              <a:satOff val="-19639"/>
              <a:lumOff val="1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4BD25-733C-47E4-90B0-4289588047B9}">
      <dsp:nvSpPr>
        <dsp:cNvPr id="0" name=""/>
        <dsp:cNvSpPr/>
      </dsp:nvSpPr>
      <dsp:spPr>
        <a:xfrm>
          <a:off x="5585078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4440040"/>
            <a:satOff val="-21424"/>
            <a:lumOff val="14117"/>
            <a:alphaOff val="0"/>
          </a:schemeClr>
        </a:solidFill>
        <a:ln w="25400" cap="flat" cmpd="sng" algn="ctr">
          <a:solidFill>
            <a:schemeClr val="accent2">
              <a:hueOff val="4440040"/>
              <a:satOff val="-21424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7A72E-CB25-4987-907B-EDDF95EA109F}">
      <dsp:nvSpPr>
        <dsp:cNvPr id="0" name=""/>
        <dsp:cNvSpPr/>
      </dsp:nvSpPr>
      <dsp:spPr>
        <a:xfrm>
          <a:off x="6480837" y="2422630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4810043"/>
            <a:satOff val="-23210"/>
            <a:lumOff val="15293"/>
            <a:alphaOff val="0"/>
          </a:schemeClr>
        </a:solidFill>
        <a:ln w="25400" cap="flat" cmpd="sng" algn="ctr">
          <a:solidFill>
            <a:schemeClr val="accent2">
              <a:hueOff val="4810043"/>
              <a:satOff val="-23210"/>
              <a:lumOff val="15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58670-7D6F-4B01-8B07-DD5B4BB86327}">
      <dsp:nvSpPr>
        <dsp:cNvPr id="0" name=""/>
        <dsp:cNvSpPr/>
      </dsp:nvSpPr>
      <dsp:spPr>
        <a:xfrm>
          <a:off x="1108406" y="2540555"/>
          <a:ext cx="6450738" cy="943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700033"/>
              <a:satOff val="-17854"/>
              <a:lumOff val="1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Ericsson Hilda" panose="00000500000000000000" pitchFamily="2" charset="0"/>
            </a:rPr>
            <a:t>Deploy the Tiller instance in the namespace</a:t>
          </a:r>
        </a:p>
      </dsp:txBody>
      <dsp:txXfrm>
        <a:off x="1108406" y="2540555"/>
        <a:ext cx="6450738" cy="943400"/>
      </dsp:txXfrm>
    </dsp:sp>
    <dsp:sp modelId="{C7B5C802-2912-4721-83DA-C6CF2D046383}">
      <dsp:nvSpPr>
        <dsp:cNvPr id="0" name=""/>
        <dsp:cNvSpPr/>
      </dsp:nvSpPr>
      <dsp:spPr>
        <a:xfrm>
          <a:off x="1108406" y="3686756"/>
          <a:ext cx="6367954" cy="57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Ericsson Hilda" panose="00000500000000000000" pitchFamily="2" charset="0"/>
            </a:rPr>
            <a:t>Step 3</a:t>
          </a:r>
        </a:p>
      </dsp:txBody>
      <dsp:txXfrm>
        <a:off x="1108406" y="3686756"/>
        <a:ext cx="6367954" cy="578904"/>
      </dsp:txXfrm>
    </dsp:sp>
    <dsp:sp modelId="{AFC345A8-60C0-40D7-98AD-B9DB20810301}">
      <dsp:nvSpPr>
        <dsp:cNvPr id="0" name=""/>
        <dsp:cNvSpPr/>
      </dsp:nvSpPr>
      <dsp:spPr>
        <a:xfrm>
          <a:off x="1108406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5180046"/>
            <a:satOff val="-24995"/>
            <a:lumOff val="16470"/>
            <a:alphaOff val="0"/>
          </a:schemeClr>
        </a:solidFill>
        <a:ln w="25400" cap="flat" cmpd="sng" algn="ctr">
          <a:solidFill>
            <a:schemeClr val="accent2">
              <a:hueOff val="5180046"/>
              <a:satOff val="-24995"/>
              <a:lumOff val="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C7333-F063-4D3C-B33C-CDC28C4AA9E2}">
      <dsp:nvSpPr>
        <dsp:cNvPr id="0" name=""/>
        <dsp:cNvSpPr/>
      </dsp:nvSpPr>
      <dsp:spPr>
        <a:xfrm>
          <a:off x="2003457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5550050"/>
            <a:satOff val="-26780"/>
            <a:lumOff val="17646"/>
            <a:alphaOff val="0"/>
          </a:schemeClr>
        </a:solidFill>
        <a:ln w="25400" cap="flat" cmpd="sng" algn="ctr">
          <a:solidFill>
            <a:schemeClr val="accent2">
              <a:hueOff val="5550050"/>
              <a:satOff val="-26780"/>
              <a:lumOff val="17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0982A-4F58-4E74-BD8A-034D48D0E2DC}">
      <dsp:nvSpPr>
        <dsp:cNvPr id="0" name=""/>
        <dsp:cNvSpPr/>
      </dsp:nvSpPr>
      <dsp:spPr>
        <a:xfrm>
          <a:off x="2899216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5920053"/>
            <a:satOff val="-28566"/>
            <a:lumOff val="18822"/>
            <a:alphaOff val="0"/>
          </a:schemeClr>
        </a:solidFill>
        <a:ln w="25400" cap="flat" cmpd="sng" algn="ctr">
          <a:solidFill>
            <a:schemeClr val="accent2">
              <a:hueOff val="5920053"/>
              <a:satOff val="-28566"/>
              <a:lumOff val="188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2CCCD-9812-4569-818A-1FDA495010B6}">
      <dsp:nvSpPr>
        <dsp:cNvPr id="0" name=""/>
        <dsp:cNvSpPr/>
      </dsp:nvSpPr>
      <dsp:spPr>
        <a:xfrm>
          <a:off x="3794268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6290057"/>
            <a:satOff val="-30351"/>
            <a:lumOff val="19999"/>
            <a:alphaOff val="0"/>
          </a:schemeClr>
        </a:solidFill>
        <a:ln w="25400" cap="flat" cmpd="sng" algn="ctr">
          <a:solidFill>
            <a:schemeClr val="accent2">
              <a:hueOff val="6290057"/>
              <a:satOff val="-30351"/>
              <a:lumOff val="19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AC55A-F8AF-4C60-BF32-00C48DA8588C}">
      <dsp:nvSpPr>
        <dsp:cNvPr id="0" name=""/>
        <dsp:cNvSpPr/>
      </dsp:nvSpPr>
      <dsp:spPr>
        <a:xfrm>
          <a:off x="4690026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6660060"/>
            <a:satOff val="-32136"/>
            <a:lumOff val="21175"/>
            <a:alphaOff val="0"/>
          </a:schemeClr>
        </a:solidFill>
        <a:ln w="25400" cap="flat" cmpd="sng" algn="ctr">
          <a:solidFill>
            <a:schemeClr val="accent2">
              <a:hueOff val="6660060"/>
              <a:satOff val="-32136"/>
              <a:lumOff val="21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D5720-8BFC-4C99-B2EA-C195FACBE6BC}">
      <dsp:nvSpPr>
        <dsp:cNvPr id="0" name=""/>
        <dsp:cNvSpPr/>
      </dsp:nvSpPr>
      <dsp:spPr>
        <a:xfrm>
          <a:off x="5585078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7030063"/>
            <a:satOff val="-33922"/>
            <a:lumOff val="22352"/>
            <a:alphaOff val="0"/>
          </a:schemeClr>
        </a:solidFill>
        <a:ln w="25400" cap="flat" cmpd="sng" algn="ctr">
          <a:solidFill>
            <a:schemeClr val="accent2">
              <a:hueOff val="7030063"/>
              <a:satOff val="-33922"/>
              <a:lumOff val="2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C10A7-0A65-4C46-AD99-E64C2E18EDA5}">
      <dsp:nvSpPr>
        <dsp:cNvPr id="0" name=""/>
        <dsp:cNvSpPr/>
      </dsp:nvSpPr>
      <dsp:spPr>
        <a:xfrm>
          <a:off x="6480837" y="4265661"/>
          <a:ext cx="1490101" cy="1179250"/>
        </a:xfrm>
        <a:prstGeom prst="chevron">
          <a:avLst>
            <a:gd name="adj" fmla="val 70610"/>
          </a:avLst>
        </a:prstGeom>
        <a:solidFill>
          <a:schemeClr val="accent2">
            <a:hueOff val="7400067"/>
            <a:satOff val="-35707"/>
            <a:lumOff val="23528"/>
            <a:alphaOff val="0"/>
          </a:schemeClr>
        </a:solidFill>
        <a:ln w="25400" cap="flat" cmpd="sng" algn="ctr">
          <a:solidFill>
            <a:schemeClr val="accent2">
              <a:hueOff val="7400067"/>
              <a:satOff val="-35707"/>
              <a:lumOff val="23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20FAE-773A-4DE7-81BF-BC64AEE591FE}">
      <dsp:nvSpPr>
        <dsp:cNvPr id="0" name=""/>
        <dsp:cNvSpPr/>
      </dsp:nvSpPr>
      <dsp:spPr>
        <a:xfrm>
          <a:off x="1108406" y="4383586"/>
          <a:ext cx="6450738" cy="943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400067"/>
              <a:satOff val="-35707"/>
              <a:lumOff val="23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Ericsson Hilda" panose="00000500000000000000" pitchFamily="2" charset="0"/>
            </a:rPr>
            <a:t>Pass the Tiller-namespace argument in your CLI</a:t>
          </a:r>
        </a:p>
      </dsp:txBody>
      <dsp:txXfrm>
        <a:off x="1108406" y="4383586"/>
        <a:ext cx="6450738" cy="94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7840AA-11E3-4232-86E8-0F694E27C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713360"/>
              </p:ext>
            </p:extLst>
          </p:nvPr>
        </p:nvGraphicFramePr>
        <p:xfrm>
          <a:off x="2031999" y="719666"/>
          <a:ext cx="9079345" cy="544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</TotalTime>
  <Words>37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Ericsson Hilda</vt:lpstr>
      <vt:lpstr>Ericsson Hilda Light</vt:lpstr>
      <vt:lpstr>Ericsson Technical Icons</vt:lpstr>
      <vt:lpstr>PresentationTemplate2017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Srinivasan</dc:creator>
  <cp:keywords/>
  <dc:description/>
  <cp:lastModifiedBy>Anusha Srinivasan</cp:lastModifiedBy>
  <cp:revision>2</cp:revision>
  <dcterms:created xsi:type="dcterms:W3CDTF">2019-08-06T09:59:44Z</dcterms:created>
  <dcterms:modified xsi:type="dcterms:W3CDTF">2019-08-06T10:01:30Z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